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EFE"/>
    <a:srgbClr val="F4F3D8"/>
    <a:srgbClr val="FCFDCF"/>
    <a:srgbClr val="E6E6E6"/>
    <a:srgbClr val="FFFFFF"/>
    <a:srgbClr val="917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5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7T02:18:4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505 0,'-1'6,"0"0,-1 0,0 0,0-1,0 1,-3 5,-4 7,-7 15,-29 45,33-59,1 1,1 1,1 0,0 0,2 1,-6 25,11-38,-1-1,0 0,-1 0,0 0,0-1,-1 1,1-1,-12 12,7-6,0 1,-14 29,15-26,-19 28,20-35,1 2,0-1,-5 13,6-12,0-1,-13 20,5-8,0-1,1 2,-16 45,18-41,-1-1,-24 42,23-51,8-13,1 0,-1 0,1 0,-4 9,4-6,1-3,0 1,0 0,0-1,1 1,-2 8,3-12,0-1,0 0,0 1,1-1,-1 0,0 1,0-1,1 0,-1 0,0 1,1-1,0 0,-1 0,1 0,0 1,-1-1,1 0,0 0,0 0,0 0,0 0,0-1,0 1,0 0,0 0,0-1,1 1,-1-1,3 2,5 0,1 0,0 0,0-1,0-1,0 1,0-2,14-1,8 0,-11 1,-1-1,0-1,29-8,57-23,-48 12,0-2,65-37,101-82,-181 114,21-18,-45 34,33-19,-36 23,0-1,-1 0,25-22,-18 13,1 1,1 1,0 1,31-14,-41 22,28-20,-28 18,22-12,36-15,-72 36,0 1,1 0,-1 0,0 0,0 0,1-1,-1 1,0 0,0 0,1 0,-1 0,0 0,0 0,1 0,-1 0,0 0,1 0,-1 0,0 0,1 0,-1 0,0 0,0 0,1 0,-1 0,0 0,0 0,1 0,-1 1,0-1,1 0,-1 0,0 0,0 0,0 1,1-1,-1 0,0 1,1 12,-11 20,10-32,-21 52,-2-1,-41 69,-77 88,100-147,-44 86,-16 26,-1-32,55-79,-16 34,-17 23,45-76,3 1,-52 96,49-74,-22 47,32-67,-35 53,38-69,2 2,2 0,-29 72,38-81,-15 29,17-39,0 0,1 1,0-1,1 1,1 0,-4 24,8-38,-1-1,1 1,0 0,0 0,0 0,0 0,0 0,0 0,0 0,0 0,1-1,-1 1,0 0,0 0,1 0,-1 0,0-1,1 1,-1 0,1 0,-1-1,1 1,0 0,-1 0,1-1,0 1,-1-1,1 1,0-1,-1 1,1-1,0 1,0-1,0 0,0 1,0-1,-1 0,1 0,0 0,0 0,0 0,0 0,0 0,0 0,1 0,5-1,-1 0,1-1,-1 0,1 0,7-4,218-119,-176 91,35-18,400-249,-235 100,-19-19,-86 78,-45 48,184-128,-3 4,-109 77,11 14,-138 93,-34 21,0 2,35-17,-51 27,0 1,-1-1,1 1,0 0,0-1,0 1,0 0,-1 0,1 0,0 0,0 0,0 0,0 0,0 0,0 0,0 0,-1 0,1 0,2 1,-3 0,1-1,-1 0,0 1,1-1,-1 1,1 0,-1-1,0 1,0-1,1 1,-1-1,0 1,0 0,0-1,0 1,0-1,0 1,0 0,0-1,0 1,0 0,-1 5,0 0,0-1,-1 1,0-1,-3 7,-14 25,-2 0,-38 49,24-36,-263 359,-31 44,52-7,250-395,3 2,1 0,4 1,1 1,-12 73,-99 433,96-453,-56 220,55-106,15-94,16-105,4-17,2-7,5-12,156-269,23 8,121-150,36-52,-36 60,-275 373,73-95,6 5,189-172,-79 116,377-245,-359 272,57-37,-216 150,154-67,-232 115,6-3,1 0,0 1,0 0,16-3,-26 6,0 0,0 0,0 0,0 0,0 0,0 0,0 0,0 1,0-1,-1 0,1 0,0 0,0 0,0 0,0 0,0 0,0 0,0 0,0 0,0 0,0 0,0 0,0 1,0-1,0 0,0 0,0 0,0 0,0 0,0 0,0 0,0 0,0 0,0 0,0 1,0-1,0 0,0 0,0 0,0 0,0 0,0 0,0 0,0 0,0 0,0 0,1 0,-1 0,0 0,0 0,0 1,0-1,0 0,0 0,0 0,0 0,0 0,0 0,0 0,0 0,1 0,-1 0,0 0,0 0,0 0,-12 19,-20 22,-5 7,-164 258,98-146,-46 64,-55 85,15 11,-78 223,24 9,221-500,-183 479,182-445,-14 109,26-127,-81 615,57-424,35-259,0 26,0-25,0-1,0 1,0-1,0 0,0 1,1-1,-1 1,0-1,0 0,0 1,0-1,1 0,-1 1,0-1,0 0,1 1,-1-1,0 0,1 0,-1 1,0-1,1 0,-1 0,0 1,1-1,-1 0,1 0,-1 0,0 0,1 0,-1 0,1 0,-1 0,0 0,1 0,-1 0,1 0,-1 0,0 0,1 0,-1 0,1 0,-1 0,0-1,1 1,-1 0,0 0,1 0,-1-1,0 1,1 0,-1 0,0-1,1 1,-1-1,10-6,-1-1,0-1,-1 0,0 0,0 0,6-12,9-9,256-351,-161 215,448-547,77 32,-609 648,632-620,-240 231,283-208,-604 551,121-68,124-38,39 23,-337 142,702-220,-722 231,-26 5,-7 3,-12 1,-8 2,0 2,0 0,1 1,0 0,-33 15,27-7,0 0,1 2,-36 28,13-3,2 3,2 1,-49 65,-9 26,-28 59,-309 592,278-441,-420 1028,481-1125,19-39,35-89,-46 194,40-45,4-25,-19 51,62-273,-19 97,25-115,2-8,7-13,8-21,2-6,137-245,-105 196,489-752,71 51,-133 235,-436 512,2 3,2 1,2 3,60-39,255-142,-276 175,2 4,121-39,-41 36,-27 8,27-12,-168 49,3-1,0 0,1-1,-1 0,10-5,-15 7,0 0,-1 0,1 0,0 0,0 0,0 0,0 0,0 0,0 0,-1 0,1 0,0-1,0 1,0 0,0 0,0 0,0 0,0 0,0 0,0 0,-1-1,1 1,0 0,0 0,0 0,0 0,0 0,0 0,0-1,0 1,0 0,0 0,0 0,0 0,0 0,0-1,0 1,0 0,0 0,0 0,1 0,-1 0,0 0,0-1,0 1,0 0,0 0,0 0,0 0,0 0,0 0,0 0,1 0,-1-1,0 1,0 0,0 0,0 0,0 0,0 0,1 0,-1 0,-13 1,8 2,1-1,-1 1,1 0,0 0,0 1,0-1,1 1,-1 0,1 0,-5 7,-28 51,27-46,-109 232,16 7,37-91,-12 23,-69 176,121-297,-163 442,22 7,102-261,23 7,32 153,9-413,0 1,0-1,0 1,0-1,0 1,1-1,-1 1,0-1,1 1,0 1,0-3,-1 0,0 0,0 0,0 1,0-1,1 0,-1 0,0 0,0 0,0 0,1 0,-1 0,0 0,0 0,0 0,1 0,-1 0,0 0,0 0,0 0,1 0,-1 0,0 0,0 0,0 0,1 0,-1 0,0 0,0-1,0 1,0 0,1 0,-1 0,0 0,0 0,0-1,0 1,0 0,0 0,1 0,-1-1,4-4,-1 0,0-1,5-9,102-250,-50 113,124-250,39 24,-140 262,114-123,120-79,-238 248,118-83,-138 114,2 3,131-57,-169 85,32-7,-55 15,0 0,0 0,0 0,0 0,1 0,-1 0,0 0,0-1,0 1,0 0,0 0,1 0,-1 1,0-1,0 0,0 0,0 0,0 0,1 0,-1 0,0 0,0 0,0 0,0 0,0 0,0 0,1 0,-1 0,0 1,0-1,0 0,0 0,0 0,0 0,0 0,0 0,0 1,0-1,1 0,-1 0,0 0,0 0,0 1,-2 8,-7 11,-127 288,26 9,105-301,-51 166,-45 260,70-248,26-171,-14 36,13-42,1-1,0 1,2 0,-4 29,7-45,-1 0,1 0,0 1,0-1,0 0,0 0,1 0,-1 1,0-1,0 0,1 0,-1 0,1 1,-1-1,1 0,0 2,0-3,-1 0,1 0,-1 1,1-1,-1 0,1 0,-1 0,1 0,-1 0,1 0,-1 0,1 0,-1 0,0 0,1 0,-1 0,1-1,-1 1,1 0,-1 0,1 0,-1-1,0 1,1 0,-1 0,1-1,0 0,4-3,0-1,0-1,-1 1,6-8,16-27,24-50,5-10,-39 76,0 1,1 0,2 2,41-39,-36 39,3-2,42-45,-63 61,1-1,0 1,0 1,0 0,18-11,-20 14,0 0,0 1,0 0,1 0,-1 0,1 1,0 0,-1 0,1 0,0 1,9 0,-14 0,1 1,0-1,-1 1,1-1,-1 1,1-1,-1 1,1 0,-1 0,0 0,1 0,-1 0,0 0,0 0,1 0,-1 0,0 1,0-1,-1 0,1 1,0-1,0 1,-1-1,1 1,0-1,-1 1,0-1,1 1,-1 2,2 7,-1 0,0 0,-2 15,1-15,-3 315,3-309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9474-FFF2-40CC-9CB9-7BB4CD37AA94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858C-3F9F-4B60-8398-A3C5F8A41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1B8F0-9B1F-999F-223F-7A4F0DA97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8844B9-3B72-8698-424B-068254ED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4F57E-5F22-089E-143C-F9121251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E7D01-466F-74F0-DA94-6FBF5FBC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59B04-E48E-2911-12D2-9AAEB751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58169-C5CA-BE5B-8BE0-0A87C88E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6D9A99-7CD7-177D-1583-77529ED1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4DD8D-9B61-7C93-47B8-DFD1381D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7786A-02E7-1107-A3DC-7ABE0538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4574F-1571-A7E4-6872-38286AF7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27083-ADBA-1FF9-0D63-5751FB9E9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74B8B-BA93-58C8-9A2A-0FFE168E5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89EA1-F22B-5875-D38F-E2576471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CF56F-7233-F9E1-E2D0-03A9D665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D4DB9-99B1-FAC0-2FC9-E9A3750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2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EEE64-44F1-342D-9FC9-24ABD4D6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FB5BF-7853-4E16-5A63-F4BC5DC8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4667A-C368-2CFA-B659-0741A11C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DEB33-4772-C256-5282-397EB89F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E537C-C55D-477F-4117-1EFE8E22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EB211-EEBF-9404-C423-18801EB9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0A699-04DA-E608-55BA-5BCA8243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A07FF-0E21-06DC-841C-8B006363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C01C7-3A8C-F491-8D2D-04214987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BC70D-3579-10D8-709D-84DB4EC7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B2FDA-CA74-C9AD-1E38-534B1DA9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2BDA5-B764-AE32-CE0C-E4556740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19B6C5-01A5-4A97-F424-1E4686910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568F8-5008-38B1-E46B-972ED113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42913-8CBA-D881-0A1F-CD3A2952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9B968-3C78-62D7-CDE5-512D837D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4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C8198-0D17-051F-60A5-282E7E2F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0B608-78B5-2C22-C8A7-BDE5305D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9264A5-79AC-386C-C500-8AA9AB869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A8D0DD-F98F-8EA5-2093-D47DEA30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51A06-812C-9658-6ED6-0B9005C2E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E1E0D0-BC0E-4559-1BD9-51AF3913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5E9AD-AF51-4A41-972A-4A31F728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6A7011-B997-F03F-2380-36F0CC09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현 9">
            <a:extLst>
              <a:ext uri="{FF2B5EF4-FFF2-40B4-BE49-F238E27FC236}">
                <a16:creationId xmlns:a16="http://schemas.microsoft.com/office/drawing/2014/main" id="{B7B6E85E-A36D-EEEB-FA46-7F26EB1D3DCB}"/>
              </a:ext>
            </a:extLst>
          </p:cNvPr>
          <p:cNvSpPr/>
          <p:nvPr userDrawn="1"/>
        </p:nvSpPr>
        <p:spPr>
          <a:xfrm rot="3931827">
            <a:off x="8920197" y="3973286"/>
            <a:ext cx="3151414" cy="2220686"/>
          </a:xfrm>
          <a:prstGeom prst="chor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눈물 방울 8">
            <a:extLst>
              <a:ext uri="{FF2B5EF4-FFF2-40B4-BE49-F238E27FC236}">
                <a16:creationId xmlns:a16="http://schemas.microsoft.com/office/drawing/2014/main" id="{FFCD37B5-E0A7-9AED-7A46-9089C226E4D9}"/>
              </a:ext>
            </a:extLst>
          </p:cNvPr>
          <p:cNvSpPr/>
          <p:nvPr userDrawn="1"/>
        </p:nvSpPr>
        <p:spPr>
          <a:xfrm rot="18577775" flipH="1" flipV="1">
            <a:off x="10763161" y="3504353"/>
            <a:ext cx="1252389" cy="1811680"/>
          </a:xfrm>
          <a:prstGeom prst="teardrop">
            <a:avLst>
              <a:gd name="adj" fmla="val 12856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현 5">
            <a:extLst>
              <a:ext uri="{FF2B5EF4-FFF2-40B4-BE49-F238E27FC236}">
                <a16:creationId xmlns:a16="http://schemas.microsoft.com/office/drawing/2014/main" id="{7A4213E2-4FCD-3E39-243C-11C54BBFB607}"/>
              </a:ext>
            </a:extLst>
          </p:cNvPr>
          <p:cNvSpPr/>
          <p:nvPr userDrawn="1"/>
        </p:nvSpPr>
        <p:spPr>
          <a:xfrm>
            <a:off x="9546772" y="4523016"/>
            <a:ext cx="2645228" cy="2389413"/>
          </a:xfrm>
          <a:prstGeom prst="chord">
            <a:avLst>
              <a:gd name="adj1" fmla="val 4378144"/>
              <a:gd name="adj2" fmla="val 49115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08F1A3-2511-0C59-5BCF-5F500B74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487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1908-F8CE-1151-4A74-FC0535CC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F8E218-F81D-6B5A-83F3-F036B856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BCF2C-AF9F-CC57-F714-2A6FBC37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4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F880B-DCAD-D443-51B3-69548F87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BB1EB-1BB7-D1BD-DBF7-978C0552D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A031-8B74-2C39-4640-97C2DCF26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AFA2B-7166-8CBE-77F2-4E1276E4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AE2809-E600-E707-2050-946799A8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FA370-2E03-4F91-46FF-2AD485FB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8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4A24-3EFB-081A-B4BC-F5ED841E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69548E-8567-D4C0-44A5-8330468E5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18829-3396-0625-FC23-0C696C351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699CE-E3D8-FCC2-AB04-F078FF6D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A0DC4-3962-4611-8C4C-DADA306A4325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753DE-734D-1035-9E83-D928DC10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80844-497D-73EF-D52C-E828B9CB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2124F7-8880-4981-AC51-6D0C3831C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3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999B2B-D180-4D4B-6AA2-76ABC968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89356"/>
            <a:ext cx="4746171" cy="113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C76F0-E5D5-FD60-E1D4-F45B06BE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762818"/>
            <a:ext cx="11223171" cy="1428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C02AE357-6EA2-AA3B-CAA9-BCEFDCCE0198}"/>
              </a:ext>
            </a:extLst>
          </p:cNvPr>
          <p:cNvSpPr/>
          <p:nvPr userDrawn="1"/>
        </p:nvSpPr>
        <p:spPr>
          <a:xfrm rot="5400000">
            <a:off x="-33280" y="27837"/>
            <a:ext cx="1045029" cy="989356"/>
          </a:xfrm>
          <a:prstGeom prst="rtTriangle">
            <a:avLst/>
          </a:prstGeom>
          <a:solidFill>
            <a:srgbClr val="91777E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B w="1270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74A167B8-0016-6A74-0894-1AE63594BEFF}"/>
              </a:ext>
            </a:extLst>
          </p:cNvPr>
          <p:cNvSpPr/>
          <p:nvPr userDrawn="1"/>
        </p:nvSpPr>
        <p:spPr>
          <a:xfrm rot="16200000">
            <a:off x="11174808" y="5840807"/>
            <a:ext cx="1045029" cy="989356"/>
          </a:xfrm>
          <a:prstGeom prst="rtTriangle">
            <a:avLst/>
          </a:prstGeom>
          <a:solidFill>
            <a:srgbClr val="9177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B4E922-C00C-AC08-6F38-E25DA715307D}"/>
              </a:ext>
            </a:extLst>
          </p:cNvPr>
          <p:cNvCxnSpPr>
            <a:cxnSpLocks/>
          </p:cNvCxnSpPr>
          <p:nvPr userDrawn="1"/>
        </p:nvCxnSpPr>
        <p:spPr>
          <a:xfrm>
            <a:off x="1143000" y="206435"/>
            <a:ext cx="105543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BCAEA1B8-F4CC-B331-6CCD-C6116F2A975B}"/>
              </a:ext>
            </a:extLst>
          </p:cNvPr>
          <p:cNvSpPr/>
          <p:nvPr userDrawn="1"/>
        </p:nvSpPr>
        <p:spPr>
          <a:xfrm>
            <a:off x="11630763" y="325695"/>
            <a:ext cx="125808" cy="393640"/>
          </a:xfrm>
          <a:prstGeom prst="chevron">
            <a:avLst>
              <a:gd name="adj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ko-KR" altLang="en-US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6DF39922-20E6-0112-B316-E9D6E63C66AF}"/>
              </a:ext>
            </a:extLst>
          </p:cNvPr>
          <p:cNvSpPr/>
          <p:nvPr userDrawn="1"/>
        </p:nvSpPr>
        <p:spPr>
          <a:xfrm>
            <a:off x="11756571" y="325695"/>
            <a:ext cx="125808" cy="393640"/>
          </a:xfrm>
          <a:prstGeom prst="chevron">
            <a:avLst>
              <a:gd name="adj" fmla="val 10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BE3FE5-3DA4-4C39-D8BA-E6D7BD123AF5}"/>
              </a:ext>
            </a:extLst>
          </p:cNvPr>
          <p:cNvCxnSpPr>
            <a:cxnSpLocks/>
          </p:cNvCxnSpPr>
          <p:nvPr userDrawn="1"/>
        </p:nvCxnSpPr>
        <p:spPr>
          <a:xfrm>
            <a:off x="489234" y="6661664"/>
            <a:ext cx="1055432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4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mailto:munmingyu6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8377AF-401D-DBF7-B23C-CE8817599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2030" y="4863482"/>
            <a:ext cx="4868174" cy="41954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Phone  010-3482-5637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09D4672-1812-E55F-A998-0957FBEEBEDE}"/>
              </a:ext>
            </a:extLst>
          </p:cNvPr>
          <p:cNvSpPr txBox="1">
            <a:spLocks/>
          </p:cNvSpPr>
          <p:nvPr/>
        </p:nvSpPr>
        <p:spPr>
          <a:xfrm>
            <a:off x="7088038" y="1994518"/>
            <a:ext cx="4393720" cy="1015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i="0" u="none" strike="noStrike" dirty="0">
                <a:effectLst/>
                <a:latin typeface="+mj-ea"/>
                <a:ea typeface="+mj-ea"/>
              </a:rPr>
              <a:t>혁신적인 인터페이스와 </a:t>
            </a:r>
            <a:endParaRPr lang="en-US" altLang="ko-KR" b="1" i="0" u="none" strike="noStrike" dirty="0">
              <a:effectLst/>
              <a:latin typeface="+mj-ea"/>
              <a:ea typeface="+mj-ea"/>
            </a:endParaRPr>
          </a:p>
          <a:p>
            <a:r>
              <a:rPr lang="ko-KR" altLang="en-US" b="1" i="0" u="none" strike="noStrike" dirty="0">
                <a:effectLst/>
                <a:latin typeface="+mj-ea"/>
                <a:ea typeface="+mj-ea"/>
              </a:rPr>
              <a:t>최신 기술로 가치를 창출하는</a:t>
            </a:r>
            <a:endParaRPr lang="en-US" altLang="ko-KR" b="1" i="0" u="none" strike="noStrike" dirty="0">
              <a:effectLst/>
              <a:latin typeface="+mj-ea"/>
              <a:ea typeface="+mj-ea"/>
            </a:endParaRPr>
          </a:p>
          <a:p>
            <a:r>
              <a:rPr lang="ko-KR" altLang="en-US" b="1" i="0" u="none" strike="noStrike" dirty="0">
                <a:effectLst/>
                <a:latin typeface="+mj-ea"/>
                <a:ea typeface="+mj-ea"/>
              </a:rPr>
              <a:t> </a:t>
            </a:r>
            <a:r>
              <a:rPr lang="ko-KR" altLang="en-US" b="1" i="0" u="none" strike="noStrike" dirty="0" err="1">
                <a:effectLst/>
                <a:latin typeface="+mj-ea"/>
                <a:ea typeface="+mj-ea"/>
              </a:rPr>
              <a:t>풀스택</a:t>
            </a:r>
            <a:r>
              <a:rPr lang="ko-KR" altLang="en-US" b="1" i="0" u="none" strike="noStrike" dirty="0">
                <a:effectLst/>
                <a:latin typeface="+mj-ea"/>
                <a:ea typeface="+mj-ea"/>
              </a:rPr>
              <a:t> 개발자</a:t>
            </a:r>
            <a:endParaRPr lang="ko-KR" altLang="en-US" b="1" dirty="0">
              <a:latin typeface="+mj-ea"/>
              <a:ea typeface="+mj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43C20D-98FE-C064-C655-530506741C0B}"/>
              </a:ext>
            </a:extLst>
          </p:cNvPr>
          <p:cNvGrpSpPr/>
          <p:nvPr/>
        </p:nvGrpSpPr>
        <p:grpSpPr>
          <a:xfrm>
            <a:off x="7881665" y="4745309"/>
            <a:ext cx="3646100" cy="1501964"/>
            <a:chOff x="1552753" y="2251501"/>
            <a:chExt cx="3646100" cy="1501964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79F9633-22AF-7B89-0121-0F90FC9A9529}"/>
                </a:ext>
              </a:extLst>
            </p:cNvPr>
            <p:cNvCxnSpPr>
              <a:cxnSpLocks/>
            </p:cNvCxnSpPr>
            <p:nvPr/>
          </p:nvCxnSpPr>
          <p:spPr>
            <a:xfrm>
              <a:off x="2472905" y="2251501"/>
              <a:ext cx="0" cy="1501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DD2A805-5E14-EC7E-1DD2-6CC5FC2A35B6}"/>
                </a:ext>
              </a:extLst>
            </p:cNvPr>
            <p:cNvCxnSpPr>
              <a:cxnSpLocks/>
            </p:cNvCxnSpPr>
            <p:nvPr/>
          </p:nvCxnSpPr>
          <p:spPr>
            <a:xfrm>
              <a:off x="1552753" y="2789221"/>
              <a:ext cx="3646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EF14F8E-A50C-B12F-7F40-30EC4F08C96B}"/>
                </a:ext>
              </a:extLst>
            </p:cNvPr>
            <p:cNvCxnSpPr>
              <a:cxnSpLocks/>
            </p:cNvCxnSpPr>
            <p:nvPr/>
          </p:nvCxnSpPr>
          <p:spPr>
            <a:xfrm>
              <a:off x="1552753" y="3322145"/>
              <a:ext cx="3646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부제목 2">
            <a:extLst>
              <a:ext uri="{FF2B5EF4-FFF2-40B4-BE49-F238E27FC236}">
                <a16:creationId xmlns:a16="http://schemas.microsoft.com/office/drawing/2014/main" id="{085C2A54-8667-6E4A-03C0-E9345F934870}"/>
              </a:ext>
            </a:extLst>
          </p:cNvPr>
          <p:cNvSpPr txBox="1">
            <a:spLocks/>
          </p:cNvSpPr>
          <p:nvPr/>
        </p:nvSpPr>
        <p:spPr>
          <a:xfrm>
            <a:off x="7671759" y="5357108"/>
            <a:ext cx="4652513" cy="554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E-mail  </a:t>
            </a:r>
            <a:r>
              <a:rPr lang="en-US" altLang="ko-KR" dirty="0">
                <a:hlinkClick r:id="rId2"/>
              </a:rPr>
              <a:t>munmingyu6@gmail.com</a:t>
            </a:r>
            <a:endParaRPr lang="en-US" altLang="ko-KR" dirty="0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DD639B5C-0B4E-629E-0743-433A0B728588}"/>
              </a:ext>
            </a:extLst>
          </p:cNvPr>
          <p:cNvSpPr txBox="1">
            <a:spLocks/>
          </p:cNvSpPr>
          <p:nvPr/>
        </p:nvSpPr>
        <p:spPr>
          <a:xfrm>
            <a:off x="7726393" y="5865549"/>
            <a:ext cx="4074543" cy="499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err="1"/>
              <a:t>Github</a:t>
            </a:r>
            <a:r>
              <a:rPr lang="en-US" altLang="ko-KR" dirty="0"/>
              <a:t>  germ47  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5C636FB-B6D5-37C6-639C-0B1C2ED9C3E5}"/>
              </a:ext>
            </a:extLst>
          </p:cNvPr>
          <p:cNvSpPr/>
          <p:nvPr/>
        </p:nvSpPr>
        <p:spPr>
          <a:xfrm>
            <a:off x="969033" y="472496"/>
            <a:ext cx="5023445" cy="5892950"/>
          </a:xfrm>
          <a:prstGeom prst="roundRect">
            <a:avLst/>
          </a:prstGeom>
          <a:solidFill>
            <a:srgbClr val="F4F3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B637D4-0C4B-1110-4F33-4AA2E28CF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928" y="4671630"/>
            <a:ext cx="5503653" cy="8032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문민규</a:t>
            </a: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757E5ED6-6EE0-024C-1604-351F2B5F5C77}"/>
              </a:ext>
            </a:extLst>
          </p:cNvPr>
          <p:cNvSpPr/>
          <p:nvPr/>
        </p:nvSpPr>
        <p:spPr>
          <a:xfrm>
            <a:off x="1978325" y="1067643"/>
            <a:ext cx="2955984" cy="286972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25F6261-604F-93C3-2B64-B8EBCD7D6F8A}"/>
                  </a:ext>
                </a:extLst>
              </p14:cNvPr>
              <p14:cNvContentPartPr/>
              <p14:nvPr/>
            </p14:nvContentPartPr>
            <p14:xfrm>
              <a:off x="7368937" y="1707994"/>
              <a:ext cx="3783600" cy="18676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25F6261-604F-93C3-2B64-B8EBCD7D6F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4937" y="1599994"/>
                <a:ext cx="3891240" cy="208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545FE4-CD50-9329-056B-2CE09E97C1BE}"/>
              </a:ext>
            </a:extLst>
          </p:cNvPr>
          <p:cNvCxnSpPr/>
          <p:nvPr/>
        </p:nvCxnSpPr>
        <p:spPr>
          <a:xfrm>
            <a:off x="7881665" y="4745309"/>
            <a:ext cx="364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2B7F3C-EB5C-9D43-761B-B2B28493FF27}"/>
              </a:ext>
            </a:extLst>
          </p:cNvPr>
          <p:cNvSpPr txBox="1"/>
          <p:nvPr/>
        </p:nvSpPr>
        <p:spPr>
          <a:xfrm>
            <a:off x="7726393" y="4296146"/>
            <a:ext cx="259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CONTACTS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8" name="그래픽 27" descr="사용자 단색으로 채워진">
            <a:extLst>
              <a:ext uri="{FF2B5EF4-FFF2-40B4-BE49-F238E27FC236}">
                <a16:creationId xmlns:a16="http://schemas.microsoft.com/office/drawing/2014/main" id="{1F7E0244-EB82-8235-C3F7-5B18E9015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28777" y="1268811"/>
            <a:ext cx="2255080" cy="22550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001457B-6835-6507-7BA2-FA8E0C7C54DC}"/>
              </a:ext>
            </a:extLst>
          </p:cNvPr>
          <p:cNvSpPr txBox="1"/>
          <p:nvPr/>
        </p:nvSpPr>
        <p:spPr>
          <a:xfrm>
            <a:off x="2610927" y="33392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첨부 예정</a:t>
            </a:r>
          </a:p>
        </p:txBody>
      </p:sp>
    </p:spTree>
    <p:extLst>
      <p:ext uri="{BB962C8B-B14F-4D97-AF65-F5344CB8AC3E}">
        <p14:creationId xmlns:p14="http://schemas.microsoft.com/office/powerpoint/2010/main" val="263588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F7034584-7DE3-3EF6-BE6A-687F387DC628}"/>
              </a:ext>
            </a:extLst>
          </p:cNvPr>
          <p:cNvSpPr/>
          <p:nvPr/>
        </p:nvSpPr>
        <p:spPr>
          <a:xfrm>
            <a:off x="7999569" y="717632"/>
            <a:ext cx="3653677" cy="4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570742B-E4A5-7EE3-7EC6-BD5BE6F62676}"/>
              </a:ext>
            </a:extLst>
          </p:cNvPr>
          <p:cNvSpPr/>
          <p:nvPr/>
        </p:nvSpPr>
        <p:spPr>
          <a:xfrm rot="5400000">
            <a:off x="5624691" y="2061060"/>
            <a:ext cx="1940329" cy="74676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3181084-3E15-080E-2D7B-9AA7E838BE7A}"/>
              </a:ext>
            </a:extLst>
          </p:cNvPr>
          <p:cNvSpPr/>
          <p:nvPr/>
        </p:nvSpPr>
        <p:spPr>
          <a:xfrm>
            <a:off x="246837" y="1041529"/>
            <a:ext cx="2638244" cy="4320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5C218481-1B7E-88E5-9B77-B71DE2875E7E}"/>
              </a:ext>
            </a:extLst>
          </p:cNvPr>
          <p:cNvSpPr/>
          <p:nvPr/>
        </p:nvSpPr>
        <p:spPr>
          <a:xfrm>
            <a:off x="4572329" y="803099"/>
            <a:ext cx="2955984" cy="286972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EED4E2-7B41-6D7E-060D-FA4124D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81" y="350807"/>
            <a:ext cx="2779144" cy="706285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INTRODUCE</a:t>
            </a:r>
            <a:endParaRPr lang="ko-KR" altLang="en-US" sz="4000" dirty="0"/>
          </a:p>
        </p:txBody>
      </p:sp>
      <p:pic>
        <p:nvPicPr>
          <p:cNvPr id="6" name="내용 개체 틀 5" descr="사용자 단색으로 채워진">
            <a:extLst>
              <a:ext uri="{FF2B5EF4-FFF2-40B4-BE49-F238E27FC236}">
                <a16:creationId xmlns:a16="http://schemas.microsoft.com/office/drawing/2014/main" id="{E40E1905-D772-B6A2-8578-85B37606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3429" y="803099"/>
            <a:ext cx="2213784" cy="22137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36482-4644-17A8-818F-0601AFDAB577}"/>
              </a:ext>
            </a:extLst>
          </p:cNvPr>
          <p:cNvSpPr txBox="1"/>
          <p:nvPr/>
        </p:nvSpPr>
        <p:spPr>
          <a:xfrm>
            <a:off x="11369615" y="334617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7461B-FDBF-514E-8E8C-AE4A16BB777A}"/>
              </a:ext>
            </a:extLst>
          </p:cNvPr>
          <p:cNvSpPr txBox="1"/>
          <p:nvPr/>
        </p:nvSpPr>
        <p:spPr>
          <a:xfrm>
            <a:off x="5181600" y="28322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첨부 예정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D34616-1090-2E2E-C727-08041D1F921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41295" y="2237959"/>
            <a:ext cx="1731034" cy="778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AD15CE-005C-110A-99DC-4169FF9AC6C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624423" y="3672819"/>
            <a:ext cx="425898" cy="680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4E0CA1-0C7B-C456-A1E0-C4697A91E135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528313" y="2237959"/>
            <a:ext cx="988834" cy="47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9CF02FB-AEA6-EDE9-DB96-67A64D259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1" y="1291434"/>
            <a:ext cx="2004764" cy="133598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283F4FC-ACA6-1CBD-EF5F-81364098E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94" y="4921384"/>
            <a:ext cx="1870436" cy="11076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C33714D-B2E3-A5D4-4B0B-8F7EB8D7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140" y="1138185"/>
            <a:ext cx="2005458" cy="13380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C9E99E-FF25-BAC6-C7F4-97F7C4F9AE63}"/>
              </a:ext>
            </a:extLst>
          </p:cNvPr>
          <p:cNvSpPr txBox="1"/>
          <p:nvPr/>
        </p:nvSpPr>
        <p:spPr>
          <a:xfrm>
            <a:off x="5755340" y="4693500"/>
            <a:ext cx="210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협업 능력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3679DD-CD69-9AE1-9841-3280CD82ED46}"/>
              </a:ext>
            </a:extLst>
          </p:cNvPr>
          <p:cNvSpPr txBox="1"/>
          <p:nvPr/>
        </p:nvSpPr>
        <p:spPr>
          <a:xfrm>
            <a:off x="8822460" y="2632162"/>
            <a:ext cx="224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적응 및 성장 의지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8D3310-577C-6FA5-5CFF-923031139C44}"/>
              </a:ext>
            </a:extLst>
          </p:cNvPr>
          <p:cNvSpPr txBox="1"/>
          <p:nvPr/>
        </p:nvSpPr>
        <p:spPr>
          <a:xfrm>
            <a:off x="659008" y="2761320"/>
            <a:ext cx="210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문제 해결 능력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765256-6F35-9832-9E4C-A3B96A29DFE7}"/>
              </a:ext>
            </a:extLst>
          </p:cNvPr>
          <p:cNvSpPr txBox="1"/>
          <p:nvPr/>
        </p:nvSpPr>
        <p:spPr>
          <a:xfrm>
            <a:off x="221657" y="4139067"/>
            <a:ext cx="2968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실제 프로젝트를 통해 사용자 경험을 중시하는 인터페이스 설계 </a:t>
            </a:r>
            <a:r>
              <a:rPr lang="ko-KR" altLang="en-US" sz="1600" u="sng"/>
              <a:t>능력을 향상시켰습니다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BB699A-684A-0F1F-AF55-30003173C2AA}"/>
              </a:ext>
            </a:extLst>
          </p:cNvPr>
          <p:cNvSpPr txBox="1"/>
          <p:nvPr/>
        </p:nvSpPr>
        <p:spPr>
          <a:xfrm>
            <a:off x="233437" y="3231284"/>
            <a:ext cx="286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복잡한 문제 해결 경험을 통해 논리적 사고력과 문제 분석 능력을 향상시켰습니다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C4CE7C-34B3-1A36-E423-0EAAB5E145E7}"/>
              </a:ext>
            </a:extLst>
          </p:cNvPr>
          <p:cNvSpPr txBox="1"/>
          <p:nvPr/>
        </p:nvSpPr>
        <p:spPr>
          <a:xfrm>
            <a:off x="5088573" y="5117874"/>
            <a:ext cx="286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역할 분담을 통해 각자의 역량을 발휘하고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목표 달성을 위해 노력했습니다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C4AC61-531C-E1BA-D7E0-E1D456D5B013}"/>
              </a:ext>
            </a:extLst>
          </p:cNvPr>
          <p:cNvSpPr txBox="1"/>
          <p:nvPr/>
        </p:nvSpPr>
        <p:spPr>
          <a:xfrm>
            <a:off x="7528313" y="5725201"/>
            <a:ext cx="286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각 협업 도구를 효과적으로 사용하여 원활한 소통을 유지했습니다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3266A9-05D4-55FA-193B-E42B0871646B}"/>
              </a:ext>
            </a:extLst>
          </p:cNvPr>
          <p:cNvSpPr txBox="1"/>
          <p:nvPr/>
        </p:nvSpPr>
        <p:spPr>
          <a:xfrm>
            <a:off x="8004698" y="3049601"/>
            <a:ext cx="2860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/>
              <a:t>Google </a:t>
            </a:r>
            <a:r>
              <a:rPr lang="ko-KR" altLang="en-US" sz="1600" u="sng" dirty="0"/>
              <a:t>교육 과정을 수료하며 끊임없이 변화하는 기술 환경에 적응하는 능력을 이끌어냈습니다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50B495-BE24-6310-456B-7FC23C6C46A9}"/>
              </a:ext>
            </a:extLst>
          </p:cNvPr>
          <p:cNvSpPr txBox="1"/>
          <p:nvPr/>
        </p:nvSpPr>
        <p:spPr>
          <a:xfrm>
            <a:off x="8995857" y="4175042"/>
            <a:ext cx="3206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u="sng" dirty="0"/>
              <a:t>학습과 성장에 대한 의자가 있으며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실제 프로젝트 완성도에 멈추지 않고 더 발전시키고 있습니다</a:t>
            </a:r>
            <a:r>
              <a:rPr lang="en-US" altLang="ko-KR" sz="1600" u="sng" dirty="0"/>
              <a:t>.</a:t>
            </a:r>
            <a:endParaRPr lang="ko-KR" alt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69808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CEC10-C941-B6EC-6A59-999642BE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60" y="178472"/>
            <a:ext cx="4746171" cy="1131661"/>
          </a:xfrm>
        </p:spPr>
        <p:txBody>
          <a:bodyPr/>
          <a:lstStyle/>
          <a:p>
            <a:r>
              <a:rPr lang="en-US" altLang="ko-KR" dirty="0"/>
              <a:t>Skills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729DF-7FD1-4D65-DB41-3580FC01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2" y="3171617"/>
            <a:ext cx="1623204" cy="6848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6326600-A28A-C6B6-018F-E20D7C49352A}"/>
              </a:ext>
            </a:extLst>
          </p:cNvPr>
          <p:cNvSpPr txBox="1">
            <a:spLocks/>
          </p:cNvSpPr>
          <p:nvPr/>
        </p:nvSpPr>
        <p:spPr>
          <a:xfrm>
            <a:off x="7137641" y="2486742"/>
            <a:ext cx="1623204" cy="68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E401726-45C5-80AA-5B42-A13CA13FC48B}"/>
              </a:ext>
            </a:extLst>
          </p:cNvPr>
          <p:cNvSpPr txBox="1">
            <a:spLocks/>
          </p:cNvSpPr>
          <p:nvPr/>
        </p:nvSpPr>
        <p:spPr>
          <a:xfrm>
            <a:off x="667829" y="1476911"/>
            <a:ext cx="2027926" cy="68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HTML/CSS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836BB20-746D-9115-B614-F9ACCB827800}"/>
              </a:ext>
            </a:extLst>
          </p:cNvPr>
          <p:cNvSpPr txBox="1">
            <a:spLocks/>
          </p:cNvSpPr>
          <p:nvPr/>
        </p:nvSpPr>
        <p:spPr>
          <a:xfrm>
            <a:off x="7137640" y="4162687"/>
            <a:ext cx="2081121" cy="684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Spring Boot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064454-9251-CE40-C4F0-872E8ADF5B7E}"/>
              </a:ext>
            </a:extLst>
          </p:cNvPr>
          <p:cNvSpPr txBox="1">
            <a:spLocks/>
          </p:cNvSpPr>
          <p:nvPr/>
        </p:nvSpPr>
        <p:spPr>
          <a:xfrm>
            <a:off x="667829" y="4954722"/>
            <a:ext cx="1997014" cy="68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1D8DA-63F5-6416-C16F-41F12F8F91C3}"/>
              </a:ext>
            </a:extLst>
          </p:cNvPr>
          <p:cNvSpPr txBox="1"/>
          <p:nvPr/>
        </p:nvSpPr>
        <p:spPr>
          <a:xfrm>
            <a:off x="11369616" y="327803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S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BBF3C6-39A3-E706-428A-E8CD6DE866AF}"/>
              </a:ext>
            </a:extLst>
          </p:cNvPr>
          <p:cNvGrpSpPr/>
          <p:nvPr/>
        </p:nvGrpSpPr>
        <p:grpSpPr>
          <a:xfrm>
            <a:off x="738997" y="2253278"/>
            <a:ext cx="2165891" cy="233464"/>
            <a:chOff x="585161" y="2287372"/>
            <a:chExt cx="2165891" cy="233464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5AC948A-C55C-58E7-5344-BF36642CD297}"/>
                </a:ext>
              </a:extLst>
            </p:cNvPr>
            <p:cNvSpPr/>
            <p:nvPr/>
          </p:nvSpPr>
          <p:spPr>
            <a:xfrm>
              <a:off x="2398322" y="2287372"/>
              <a:ext cx="173843" cy="220098"/>
            </a:xfrm>
            <a:custGeom>
              <a:avLst/>
              <a:gdLst>
                <a:gd name="connsiteX0" fmla="*/ 319176 w 319176"/>
                <a:gd name="connsiteY0" fmla="*/ 0 h 506648"/>
                <a:gd name="connsiteX1" fmla="*/ 319176 w 319176"/>
                <a:gd name="connsiteY1" fmla="*/ 387043 h 506648"/>
                <a:gd name="connsiteX2" fmla="*/ 121914 w 319176"/>
                <a:gd name="connsiteY2" fmla="*/ 506648 h 506648"/>
                <a:gd name="connsiteX3" fmla="*/ 197264 w 319176"/>
                <a:gd name="connsiteY3" fmla="*/ 313124 h 506648"/>
                <a:gd name="connsiteX4" fmla="*/ 0 w 319176"/>
                <a:gd name="connsiteY4" fmla="*/ 193520 h 506648"/>
                <a:gd name="connsiteX5" fmla="*/ 243830 w 319176"/>
                <a:gd name="connsiteY5" fmla="*/ 193522 h 50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76" h="506648">
                  <a:moveTo>
                    <a:pt x="319176" y="0"/>
                  </a:moveTo>
                  <a:lnTo>
                    <a:pt x="319176" y="387043"/>
                  </a:lnTo>
                  <a:lnTo>
                    <a:pt x="121914" y="506648"/>
                  </a:lnTo>
                  <a:lnTo>
                    <a:pt x="197264" y="313124"/>
                  </a:lnTo>
                  <a:lnTo>
                    <a:pt x="0" y="193520"/>
                  </a:lnTo>
                  <a:lnTo>
                    <a:pt x="243830" y="193522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6317737B-F319-2DBC-4A64-188BD451E027}"/>
                </a:ext>
              </a:extLst>
            </p:cNvPr>
            <p:cNvSpPr/>
            <p:nvPr/>
          </p:nvSpPr>
          <p:spPr>
            <a:xfrm>
              <a:off x="585161" y="2296406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2EF2023A-B696-6764-EA9E-7C98DD37C56E}"/>
                </a:ext>
              </a:extLst>
            </p:cNvPr>
            <p:cNvSpPr/>
            <p:nvPr/>
          </p:nvSpPr>
          <p:spPr>
            <a:xfrm>
              <a:off x="1054342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A15565BE-C963-E499-C244-9A9C68587BB6}"/>
                </a:ext>
              </a:extLst>
            </p:cNvPr>
            <p:cNvSpPr/>
            <p:nvPr/>
          </p:nvSpPr>
          <p:spPr>
            <a:xfrm>
              <a:off x="1504417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B01EDDB1-2FAD-B057-2012-EA2660972F9A}"/>
                </a:ext>
              </a:extLst>
            </p:cNvPr>
            <p:cNvSpPr/>
            <p:nvPr/>
          </p:nvSpPr>
          <p:spPr>
            <a:xfrm>
              <a:off x="1954492" y="2294613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E3429CA-88E3-2920-EA4D-25853B78B642}"/>
                </a:ext>
              </a:extLst>
            </p:cNvPr>
            <p:cNvSpPr/>
            <p:nvPr/>
          </p:nvSpPr>
          <p:spPr>
            <a:xfrm>
              <a:off x="2578633" y="2298151"/>
              <a:ext cx="172419" cy="222685"/>
            </a:xfrm>
            <a:custGeom>
              <a:avLst/>
              <a:gdLst>
                <a:gd name="connsiteX0" fmla="*/ 7908 w 235788"/>
                <a:gd name="connsiteY0" fmla="*/ 0 h 351589"/>
                <a:gd name="connsiteX1" fmla="*/ 61702 w 235788"/>
                <a:gd name="connsiteY1" fmla="*/ 134296 h 351589"/>
                <a:gd name="connsiteX2" fmla="*/ 235788 w 235788"/>
                <a:gd name="connsiteY2" fmla="*/ 134295 h 351589"/>
                <a:gd name="connsiteX3" fmla="*/ 94949 w 235788"/>
                <a:gd name="connsiteY3" fmla="*/ 217294 h 351589"/>
                <a:gd name="connsiteX4" fmla="*/ 148745 w 235788"/>
                <a:gd name="connsiteY4" fmla="*/ 351589 h 351589"/>
                <a:gd name="connsiteX5" fmla="*/ 7908 w 235788"/>
                <a:gd name="connsiteY5" fmla="*/ 268589 h 351589"/>
                <a:gd name="connsiteX6" fmla="*/ 0 w 235788"/>
                <a:gd name="connsiteY6" fmla="*/ 273249 h 351589"/>
                <a:gd name="connsiteX7" fmla="*/ 0 w 235788"/>
                <a:gd name="connsiteY7" fmla="*/ 19742 h 35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788" h="351589">
                  <a:moveTo>
                    <a:pt x="7908" y="0"/>
                  </a:moveTo>
                  <a:lnTo>
                    <a:pt x="61702" y="134296"/>
                  </a:lnTo>
                  <a:lnTo>
                    <a:pt x="235788" y="134295"/>
                  </a:lnTo>
                  <a:lnTo>
                    <a:pt x="94949" y="217294"/>
                  </a:lnTo>
                  <a:lnTo>
                    <a:pt x="148745" y="351589"/>
                  </a:lnTo>
                  <a:lnTo>
                    <a:pt x="7908" y="268589"/>
                  </a:lnTo>
                  <a:lnTo>
                    <a:pt x="0" y="273249"/>
                  </a:lnTo>
                  <a:lnTo>
                    <a:pt x="0" y="19742"/>
                  </a:ln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B908C0F-749A-E22B-8A85-980AFF5EB19B}"/>
              </a:ext>
            </a:extLst>
          </p:cNvPr>
          <p:cNvGrpSpPr/>
          <p:nvPr/>
        </p:nvGrpSpPr>
        <p:grpSpPr>
          <a:xfrm>
            <a:off x="7138582" y="3198658"/>
            <a:ext cx="2165891" cy="233464"/>
            <a:chOff x="585161" y="2287372"/>
            <a:chExt cx="2165891" cy="23346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E926DA7-1360-6CD6-F57B-4D769A58EC39}"/>
                </a:ext>
              </a:extLst>
            </p:cNvPr>
            <p:cNvSpPr/>
            <p:nvPr/>
          </p:nvSpPr>
          <p:spPr>
            <a:xfrm>
              <a:off x="2398322" y="2287372"/>
              <a:ext cx="173843" cy="220098"/>
            </a:xfrm>
            <a:custGeom>
              <a:avLst/>
              <a:gdLst>
                <a:gd name="connsiteX0" fmla="*/ 319176 w 319176"/>
                <a:gd name="connsiteY0" fmla="*/ 0 h 506648"/>
                <a:gd name="connsiteX1" fmla="*/ 319176 w 319176"/>
                <a:gd name="connsiteY1" fmla="*/ 387043 h 506648"/>
                <a:gd name="connsiteX2" fmla="*/ 121914 w 319176"/>
                <a:gd name="connsiteY2" fmla="*/ 506648 h 506648"/>
                <a:gd name="connsiteX3" fmla="*/ 197264 w 319176"/>
                <a:gd name="connsiteY3" fmla="*/ 313124 h 506648"/>
                <a:gd name="connsiteX4" fmla="*/ 0 w 319176"/>
                <a:gd name="connsiteY4" fmla="*/ 193520 h 506648"/>
                <a:gd name="connsiteX5" fmla="*/ 243830 w 319176"/>
                <a:gd name="connsiteY5" fmla="*/ 193522 h 50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76" h="506648">
                  <a:moveTo>
                    <a:pt x="319176" y="0"/>
                  </a:moveTo>
                  <a:lnTo>
                    <a:pt x="319176" y="387043"/>
                  </a:lnTo>
                  <a:lnTo>
                    <a:pt x="121914" y="506648"/>
                  </a:lnTo>
                  <a:lnTo>
                    <a:pt x="197264" y="313124"/>
                  </a:lnTo>
                  <a:lnTo>
                    <a:pt x="0" y="193520"/>
                  </a:lnTo>
                  <a:lnTo>
                    <a:pt x="243830" y="193522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별: 꼭짓점 5개 35">
              <a:extLst>
                <a:ext uri="{FF2B5EF4-FFF2-40B4-BE49-F238E27FC236}">
                  <a16:creationId xmlns:a16="http://schemas.microsoft.com/office/drawing/2014/main" id="{883E1739-8509-4216-6447-FEEB9F0F0D5C}"/>
                </a:ext>
              </a:extLst>
            </p:cNvPr>
            <p:cNvSpPr/>
            <p:nvPr/>
          </p:nvSpPr>
          <p:spPr>
            <a:xfrm>
              <a:off x="585161" y="2296406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F9CAE871-FBC7-4ECC-CD09-F3CB399D5550}"/>
                </a:ext>
              </a:extLst>
            </p:cNvPr>
            <p:cNvSpPr/>
            <p:nvPr/>
          </p:nvSpPr>
          <p:spPr>
            <a:xfrm>
              <a:off x="1054342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B123B041-A32A-542A-0A28-E4B0FCA67AA6}"/>
                </a:ext>
              </a:extLst>
            </p:cNvPr>
            <p:cNvSpPr/>
            <p:nvPr/>
          </p:nvSpPr>
          <p:spPr>
            <a:xfrm>
              <a:off x="1504417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50D16182-54BE-70F7-8B67-AE0E287175B9}"/>
                </a:ext>
              </a:extLst>
            </p:cNvPr>
            <p:cNvSpPr/>
            <p:nvPr/>
          </p:nvSpPr>
          <p:spPr>
            <a:xfrm>
              <a:off x="1954492" y="2294613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7C9AFED-1748-D7D6-6251-7C1E945963DC}"/>
                </a:ext>
              </a:extLst>
            </p:cNvPr>
            <p:cNvSpPr/>
            <p:nvPr/>
          </p:nvSpPr>
          <p:spPr>
            <a:xfrm>
              <a:off x="2578633" y="2298151"/>
              <a:ext cx="172419" cy="222685"/>
            </a:xfrm>
            <a:custGeom>
              <a:avLst/>
              <a:gdLst>
                <a:gd name="connsiteX0" fmla="*/ 7908 w 235788"/>
                <a:gd name="connsiteY0" fmla="*/ 0 h 351589"/>
                <a:gd name="connsiteX1" fmla="*/ 61702 w 235788"/>
                <a:gd name="connsiteY1" fmla="*/ 134296 h 351589"/>
                <a:gd name="connsiteX2" fmla="*/ 235788 w 235788"/>
                <a:gd name="connsiteY2" fmla="*/ 134295 h 351589"/>
                <a:gd name="connsiteX3" fmla="*/ 94949 w 235788"/>
                <a:gd name="connsiteY3" fmla="*/ 217294 h 351589"/>
                <a:gd name="connsiteX4" fmla="*/ 148745 w 235788"/>
                <a:gd name="connsiteY4" fmla="*/ 351589 h 351589"/>
                <a:gd name="connsiteX5" fmla="*/ 7908 w 235788"/>
                <a:gd name="connsiteY5" fmla="*/ 268589 h 351589"/>
                <a:gd name="connsiteX6" fmla="*/ 0 w 235788"/>
                <a:gd name="connsiteY6" fmla="*/ 273249 h 351589"/>
                <a:gd name="connsiteX7" fmla="*/ 0 w 235788"/>
                <a:gd name="connsiteY7" fmla="*/ 19742 h 35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788" h="351589">
                  <a:moveTo>
                    <a:pt x="7908" y="0"/>
                  </a:moveTo>
                  <a:lnTo>
                    <a:pt x="61702" y="134296"/>
                  </a:lnTo>
                  <a:lnTo>
                    <a:pt x="235788" y="134295"/>
                  </a:lnTo>
                  <a:lnTo>
                    <a:pt x="94949" y="217294"/>
                  </a:lnTo>
                  <a:lnTo>
                    <a:pt x="148745" y="351589"/>
                  </a:lnTo>
                  <a:lnTo>
                    <a:pt x="7908" y="268589"/>
                  </a:lnTo>
                  <a:lnTo>
                    <a:pt x="0" y="273249"/>
                  </a:lnTo>
                  <a:lnTo>
                    <a:pt x="0" y="19742"/>
                  </a:ln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A251E62-D9EB-56A6-59C5-82EB1E6B0CAF}"/>
              </a:ext>
            </a:extLst>
          </p:cNvPr>
          <p:cNvGrpSpPr/>
          <p:nvPr/>
        </p:nvGrpSpPr>
        <p:grpSpPr>
          <a:xfrm>
            <a:off x="7171272" y="4923167"/>
            <a:ext cx="2165891" cy="233464"/>
            <a:chOff x="585161" y="2287372"/>
            <a:chExt cx="2165891" cy="233464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FE03812-2609-7F53-26AB-302D6A01DBBD}"/>
                </a:ext>
              </a:extLst>
            </p:cNvPr>
            <p:cNvSpPr/>
            <p:nvPr/>
          </p:nvSpPr>
          <p:spPr>
            <a:xfrm>
              <a:off x="2398322" y="2287372"/>
              <a:ext cx="173843" cy="220098"/>
            </a:xfrm>
            <a:custGeom>
              <a:avLst/>
              <a:gdLst>
                <a:gd name="connsiteX0" fmla="*/ 319176 w 319176"/>
                <a:gd name="connsiteY0" fmla="*/ 0 h 506648"/>
                <a:gd name="connsiteX1" fmla="*/ 319176 w 319176"/>
                <a:gd name="connsiteY1" fmla="*/ 387043 h 506648"/>
                <a:gd name="connsiteX2" fmla="*/ 121914 w 319176"/>
                <a:gd name="connsiteY2" fmla="*/ 506648 h 506648"/>
                <a:gd name="connsiteX3" fmla="*/ 197264 w 319176"/>
                <a:gd name="connsiteY3" fmla="*/ 313124 h 506648"/>
                <a:gd name="connsiteX4" fmla="*/ 0 w 319176"/>
                <a:gd name="connsiteY4" fmla="*/ 193520 h 506648"/>
                <a:gd name="connsiteX5" fmla="*/ 243830 w 319176"/>
                <a:gd name="connsiteY5" fmla="*/ 193522 h 50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176" h="506648">
                  <a:moveTo>
                    <a:pt x="319176" y="0"/>
                  </a:moveTo>
                  <a:lnTo>
                    <a:pt x="319176" y="387043"/>
                  </a:lnTo>
                  <a:lnTo>
                    <a:pt x="121914" y="506648"/>
                  </a:lnTo>
                  <a:lnTo>
                    <a:pt x="197264" y="313124"/>
                  </a:lnTo>
                  <a:lnTo>
                    <a:pt x="0" y="193520"/>
                  </a:lnTo>
                  <a:lnTo>
                    <a:pt x="243830" y="193522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별: 꼭짓점 5개 42">
              <a:extLst>
                <a:ext uri="{FF2B5EF4-FFF2-40B4-BE49-F238E27FC236}">
                  <a16:creationId xmlns:a16="http://schemas.microsoft.com/office/drawing/2014/main" id="{0BE0DD71-AD30-D2D0-5B2F-3037FBF30F95}"/>
                </a:ext>
              </a:extLst>
            </p:cNvPr>
            <p:cNvSpPr/>
            <p:nvPr/>
          </p:nvSpPr>
          <p:spPr>
            <a:xfrm>
              <a:off x="585161" y="2296406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별: 꼭짓점 5개 43">
              <a:extLst>
                <a:ext uri="{FF2B5EF4-FFF2-40B4-BE49-F238E27FC236}">
                  <a16:creationId xmlns:a16="http://schemas.microsoft.com/office/drawing/2014/main" id="{EBCDC823-C4FB-4380-D90F-70BD753D9F8B}"/>
                </a:ext>
              </a:extLst>
            </p:cNvPr>
            <p:cNvSpPr/>
            <p:nvPr/>
          </p:nvSpPr>
          <p:spPr>
            <a:xfrm>
              <a:off x="1054342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별: 꼭짓점 5개 44">
              <a:extLst>
                <a:ext uri="{FF2B5EF4-FFF2-40B4-BE49-F238E27FC236}">
                  <a16:creationId xmlns:a16="http://schemas.microsoft.com/office/drawing/2014/main" id="{0E2D370D-95ED-AC0C-B9B7-BE73B22B7DF5}"/>
                </a:ext>
              </a:extLst>
            </p:cNvPr>
            <p:cNvSpPr/>
            <p:nvPr/>
          </p:nvSpPr>
          <p:spPr>
            <a:xfrm>
              <a:off x="1504417" y="229640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별: 꼭짓점 5개 45">
              <a:extLst>
                <a:ext uri="{FF2B5EF4-FFF2-40B4-BE49-F238E27FC236}">
                  <a16:creationId xmlns:a16="http://schemas.microsoft.com/office/drawing/2014/main" id="{28FFFA76-F368-9A0C-3C9E-79124EFBD34B}"/>
                </a:ext>
              </a:extLst>
            </p:cNvPr>
            <p:cNvSpPr/>
            <p:nvPr/>
          </p:nvSpPr>
          <p:spPr>
            <a:xfrm>
              <a:off x="1954492" y="2294613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186C6188-0456-BEDD-4BBA-837A2A5660FB}"/>
                </a:ext>
              </a:extLst>
            </p:cNvPr>
            <p:cNvSpPr/>
            <p:nvPr/>
          </p:nvSpPr>
          <p:spPr>
            <a:xfrm>
              <a:off x="2578633" y="2298151"/>
              <a:ext cx="172419" cy="222685"/>
            </a:xfrm>
            <a:custGeom>
              <a:avLst/>
              <a:gdLst>
                <a:gd name="connsiteX0" fmla="*/ 7908 w 235788"/>
                <a:gd name="connsiteY0" fmla="*/ 0 h 351589"/>
                <a:gd name="connsiteX1" fmla="*/ 61702 w 235788"/>
                <a:gd name="connsiteY1" fmla="*/ 134296 h 351589"/>
                <a:gd name="connsiteX2" fmla="*/ 235788 w 235788"/>
                <a:gd name="connsiteY2" fmla="*/ 134295 h 351589"/>
                <a:gd name="connsiteX3" fmla="*/ 94949 w 235788"/>
                <a:gd name="connsiteY3" fmla="*/ 217294 h 351589"/>
                <a:gd name="connsiteX4" fmla="*/ 148745 w 235788"/>
                <a:gd name="connsiteY4" fmla="*/ 351589 h 351589"/>
                <a:gd name="connsiteX5" fmla="*/ 7908 w 235788"/>
                <a:gd name="connsiteY5" fmla="*/ 268589 h 351589"/>
                <a:gd name="connsiteX6" fmla="*/ 0 w 235788"/>
                <a:gd name="connsiteY6" fmla="*/ 273249 h 351589"/>
                <a:gd name="connsiteX7" fmla="*/ 0 w 235788"/>
                <a:gd name="connsiteY7" fmla="*/ 19742 h 35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788" h="351589">
                  <a:moveTo>
                    <a:pt x="7908" y="0"/>
                  </a:moveTo>
                  <a:lnTo>
                    <a:pt x="61702" y="134296"/>
                  </a:lnTo>
                  <a:lnTo>
                    <a:pt x="235788" y="134295"/>
                  </a:lnTo>
                  <a:lnTo>
                    <a:pt x="94949" y="217294"/>
                  </a:lnTo>
                  <a:lnTo>
                    <a:pt x="148745" y="351589"/>
                  </a:lnTo>
                  <a:lnTo>
                    <a:pt x="7908" y="268589"/>
                  </a:lnTo>
                  <a:lnTo>
                    <a:pt x="0" y="273249"/>
                  </a:lnTo>
                  <a:lnTo>
                    <a:pt x="0" y="19742"/>
                  </a:lnTo>
                  <a:close/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FDAB64C-3726-E12C-DD06-76FFE972B3F7}"/>
              </a:ext>
            </a:extLst>
          </p:cNvPr>
          <p:cNvGrpSpPr/>
          <p:nvPr/>
        </p:nvGrpSpPr>
        <p:grpSpPr>
          <a:xfrm>
            <a:off x="684630" y="4068091"/>
            <a:ext cx="2123242" cy="220387"/>
            <a:chOff x="684630" y="4068091"/>
            <a:chExt cx="2123242" cy="220387"/>
          </a:xfrm>
        </p:grpSpPr>
        <p:sp>
          <p:nvSpPr>
            <p:cNvPr id="22" name="별: 꼭짓점 5개 21">
              <a:extLst>
                <a:ext uri="{FF2B5EF4-FFF2-40B4-BE49-F238E27FC236}">
                  <a16:creationId xmlns:a16="http://schemas.microsoft.com/office/drawing/2014/main" id="{D6402071-A2B5-4D4B-38EA-87C19A2C6282}"/>
                </a:ext>
              </a:extLst>
            </p:cNvPr>
            <p:cNvSpPr/>
            <p:nvPr/>
          </p:nvSpPr>
          <p:spPr>
            <a:xfrm>
              <a:off x="684630" y="4069885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별: 꼭짓점 5개 22">
              <a:extLst>
                <a:ext uri="{FF2B5EF4-FFF2-40B4-BE49-F238E27FC236}">
                  <a16:creationId xmlns:a16="http://schemas.microsoft.com/office/drawing/2014/main" id="{51E4908E-7EC0-0D0F-A8EB-809FE9F07695}"/>
                </a:ext>
              </a:extLst>
            </p:cNvPr>
            <p:cNvSpPr/>
            <p:nvPr/>
          </p:nvSpPr>
          <p:spPr>
            <a:xfrm>
              <a:off x="1153811" y="4069884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별: 꼭짓점 5개 23">
              <a:extLst>
                <a:ext uri="{FF2B5EF4-FFF2-40B4-BE49-F238E27FC236}">
                  <a16:creationId xmlns:a16="http://schemas.microsoft.com/office/drawing/2014/main" id="{E0A76EB0-A355-817A-E91A-E13FFE4EADF5}"/>
                </a:ext>
              </a:extLst>
            </p:cNvPr>
            <p:cNvSpPr/>
            <p:nvPr/>
          </p:nvSpPr>
          <p:spPr>
            <a:xfrm>
              <a:off x="1603886" y="4069884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별: 꼭짓점 5개 24">
              <a:extLst>
                <a:ext uri="{FF2B5EF4-FFF2-40B4-BE49-F238E27FC236}">
                  <a16:creationId xmlns:a16="http://schemas.microsoft.com/office/drawing/2014/main" id="{D9932447-D770-5D46-14E5-8A1F1CE3D388}"/>
                </a:ext>
              </a:extLst>
            </p:cNvPr>
            <p:cNvSpPr/>
            <p:nvPr/>
          </p:nvSpPr>
          <p:spPr>
            <a:xfrm>
              <a:off x="2053961" y="4068092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별: 꼭짓점 5개 47">
              <a:extLst>
                <a:ext uri="{FF2B5EF4-FFF2-40B4-BE49-F238E27FC236}">
                  <a16:creationId xmlns:a16="http://schemas.microsoft.com/office/drawing/2014/main" id="{D8889358-C584-A141-A526-2229E615810D}"/>
                </a:ext>
              </a:extLst>
            </p:cNvPr>
            <p:cNvSpPr/>
            <p:nvPr/>
          </p:nvSpPr>
          <p:spPr>
            <a:xfrm>
              <a:off x="2504036" y="4068091"/>
              <a:ext cx="303836" cy="218593"/>
            </a:xfrm>
            <a:prstGeom prst="star5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A74B506-A1E2-DF3C-8865-15CFB07F118B}"/>
              </a:ext>
            </a:extLst>
          </p:cNvPr>
          <p:cNvGrpSpPr/>
          <p:nvPr/>
        </p:nvGrpSpPr>
        <p:grpSpPr>
          <a:xfrm>
            <a:off x="738997" y="5783077"/>
            <a:ext cx="2126625" cy="220387"/>
            <a:chOff x="738997" y="5783077"/>
            <a:chExt cx="2126625" cy="220387"/>
          </a:xfrm>
        </p:grpSpPr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4DEA58AD-14F0-253A-CC8E-911FA97B83FF}"/>
                </a:ext>
              </a:extLst>
            </p:cNvPr>
            <p:cNvSpPr/>
            <p:nvPr/>
          </p:nvSpPr>
          <p:spPr>
            <a:xfrm>
              <a:off x="738997" y="5784871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DE3AEB97-8084-9897-2B24-378A7CD79BF5}"/>
                </a:ext>
              </a:extLst>
            </p:cNvPr>
            <p:cNvSpPr/>
            <p:nvPr/>
          </p:nvSpPr>
          <p:spPr>
            <a:xfrm>
              <a:off x="1208178" y="5784870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EC14658F-BCBA-4BCA-2777-B9B56B0F17DB}"/>
                </a:ext>
              </a:extLst>
            </p:cNvPr>
            <p:cNvSpPr/>
            <p:nvPr/>
          </p:nvSpPr>
          <p:spPr>
            <a:xfrm>
              <a:off x="1658253" y="5784870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별: 꼭짓점 5개 31">
              <a:extLst>
                <a:ext uri="{FF2B5EF4-FFF2-40B4-BE49-F238E27FC236}">
                  <a16:creationId xmlns:a16="http://schemas.microsoft.com/office/drawing/2014/main" id="{91F9982E-6852-60B9-BB7C-E64A09468DA0}"/>
                </a:ext>
              </a:extLst>
            </p:cNvPr>
            <p:cNvSpPr/>
            <p:nvPr/>
          </p:nvSpPr>
          <p:spPr>
            <a:xfrm>
              <a:off x="2108328" y="5783078"/>
              <a:ext cx="303836" cy="218593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별: 꼭짓점 5개 48">
              <a:extLst>
                <a:ext uri="{FF2B5EF4-FFF2-40B4-BE49-F238E27FC236}">
                  <a16:creationId xmlns:a16="http://schemas.microsoft.com/office/drawing/2014/main" id="{BFF5CA98-FB17-1CB3-54FE-62F979BDF2E3}"/>
                </a:ext>
              </a:extLst>
            </p:cNvPr>
            <p:cNvSpPr/>
            <p:nvPr/>
          </p:nvSpPr>
          <p:spPr>
            <a:xfrm>
              <a:off x="2561786" y="5783077"/>
              <a:ext cx="303836" cy="218593"/>
            </a:xfrm>
            <a:prstGeom prst="star5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C45E217-2F3B-A932-F4DE-C76423AC4FB7}"/>
              </a:ext>
            </a:extLst>
          </p:cNvPr>
          <p:cNvCxnSpPr/>
          <p:nvPr/>
        </p:nvCxnSpPr>
        <p:spPr>
          <a:xfrm>
            <a:off x="723182" y="2656936"/>
            <a:ext cx="223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A96B2F0-2DDC-47EF-C28E-6897E8136339}"/>
              </a:ext>
            </a:extLst>
          </p:cNvPr>
          <p:cNvCxnSpPr/>
          <p:nvPr/>
        </p:nvCxnSpPr>
        <p:spPr>
          <a:xfrm>
            <a:off x="627068" y="4456241"/>
            <a:ext cx="223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5D7F97C-3226-020F-3743-30D3890C9108}"/>
              </a:ext>
            </a:extLst>
          </p:cNvPr>
          <p:cNvCxnSpPr/>
          <p:nvPr/>
        </p:nvCxnSpPr>
        <p:spPr>
          <a:xfrm>
            <a:off x="684630" y="6185140"/>
            <a:ext cx="223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BF93597-C44F-DB2C-2C83-F78DE40D4307}"/>
              </a:ext>
            </a:extLst>
          </p:cNvPr>
          <p:cNvCxnSpPr/>
          <p:nvPr/>
        </p:nvCxnSpPr>
        <p:spPr>
          <a:xfrm>
            <a:off x="7123169" y="3629330"/>
            <a:ext cx="223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14E0EF-4369-AB2C-878C-69E0D44842A5}"/>
              </a:ext>
            </a:extLst>
          </p:cNvPr>
          <p:cNvCxnSpPr/>
          <p:nvPr/>
        </p:nvCxnSpPr>
        <p:spPr>
          <a:xfrm>
            <a:off x="7152097" y="5339751"/>
            <a:ext cx="223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1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548419A-4D7B-AE09-94D9-745B689AC0A8}"/>
              </a:ext>
            </a:extLst>
          </p:cNvPr>
          <p:cNvCxnSpPr/>
          <p:nvPr/>
        </p:nvCxnSpPr>
        <p:spPr>
          <a:xfrm>
            <a:off x="1253705" y="1397479"/>
            <a:ext cx="0" cy="4813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36D911F-5294-CD7B-56B4-E6BF0BDA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19" y="379756"/>
            <a:ext cx="4746171" cy="1131661"/>
          </a:xfrm>
        </p:spPr>
        <p:txBody>
          <a:bodyPr/>
          <a:lstStyle/>
          <a:p>
            <a:r>
              <a:rPr lang="en-US" altLang="ko-KR" dirty="0"/>
              <a:t>Projects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2D3EF-F54A-A458-89AB-BE25F08DCC5B}"/>
              </a:ext>
            </a:extLst>
          </p:cNvPr>
          <p:cNvSpPr txBox="1"/>
          <p:nvPr/>
        </p:nvSpPr>
        <p:spPr>
          <a:xfrm>
            <a:off x="11289103" y="310550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P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  <p:sp>
        <p:nvSpPr>
          <p:cNvPr id="6" name="순서도: 순차적 액세스 저장소 5">
            <a:extLst>
              <a:ext uri="{FF2B5EF4-FFF2-40B4-BE49-F238E27FC236}">
                <a16:creationId xmlns:a16="http://schemas.microsoft.com/office/drawing/2014/main" id="{669467F7-E975-1B5A-C006-276311CC3C86}"/>
              </a:ext>
            </a:extLst>
          </p:cNvPr>
          <p:cNvSpPr/>
          <p:nvPr/>
        </p:nvSpPr>
        <p:spPr>
          <a:xfrm>
            <a:off x="741869" y="1663469"/>
            <a:ext cx="954657" cy="938485"/>
          </a:xfrm>
          <a:prstGeom prst="flowChartMagneticTap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순차적 액세스 저장소 6">
            <a:extLst>
              <a:ext uri="{FF2B5EF4-FFF2-40B4-BE49-F238E27FC236}">
                <a16:creationId xmlns:a16="http://schemas.microsoft.com/office/drawing/2014/main" id="{4BE76BD2-6AC2-B520-B022-DAE052795AED}"/>
              </a:ext>
            </a:extLst>
          </p:cNvPr>
          <p:cNvSpPr/>
          <p:nvPr/>
        </p:nvSpPr>
        <p:spPr>
          <a:xfrm>
            <a:off x="741869" y="3072798"/>
            <a:ext cx="954657" cy="938485"/>
          </a:xfrm>
          <a:prstGeom prst="flowChartMagneticTap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순차적 액세스 저장소 7">
            <a:extLst>
              <a:ext uri="{FF2B5EF4-FFF2-40B4-BE49-F238E27FC236}">
                <a16:creationId xmlns:a16="http://schemas.microsoft.com/office/drawing/2014/main" id="{CDCA4021-28D8-4F0D-F031-7FB28A636410}"/>
              </a:ext>
            </a:extLst>
          </p:cNvPr>
          <p:cNvSpPr/>
          <p:nvPr/>
        </p:nvSpPr>
        <p:spPr>
          <a:xfrm>
            <a:off x="741870" y="4553666"/>
            <a:ext cx="954657" cy="938485"/>
          </a:xfrm>
          <a:prstGeom prst="flowChartMagneticTap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55EE4-F66B-A881-2C1B-3013457D741B}"/>
              </a:ext>
            </a:extLst>
          </p:cNvPr>
          <p:cNvSpPr txBox="1"/>
          <p:nvPr/>
        </p:nvSpPr>
        <p:spPr>
          <a:xfrm>
            <a:off x="1019350" y="1742999"/>
            <a:ext cx="39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1</a:t>
            </a:r>
            <a:endParaRPr lang="ko-KR" altLang="en-US" sz="40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4061E-8802-9230-788C-6CB2593D2E3A}"/>
              </a:ext>
            </a:extLst>
          </p:cNvPr>
          <p:cNvSpPr txBox="1"/>
          <p:nvPr/>
        </p:nvSpPr>
        <p:spPr>
          <a:xfrm>
            <a:off x="1019350" y="3188097"/>
            <a:ext cx="39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2</a:t>
            </a:r>
            <a:endParaRPr lang="ko-KR" altLang="en-US" sz="4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ECC3E-1866-9281-0C35-2C37824C81AA}"/>
              </a:ext>
            </a:extLst>
          </p:cNvPr>
          <p:cNvSpPr txBox="1"/>
          <p:nvPr/>
        </p:nvSpPr>
        <p:spPr>
          <a:xfrm>
            <a:off x="1019350" y="4668965"/>
            <a:ext cx="39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3</a:t>
            </a:r>
            <a:endParaRPr lang="ko-KR" altLang="en-US" sz="4000" dirty="0">
              <a:solidFill>
                <a:srgbClr val="FFFF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284962-A014-6A10-9B34-3C1980F19C85}"/>
              </a:ext>
            </a:extLst>
          </p:cNvPr>
          <p:cNvCxnSpPr/>
          <p:nvPr/>
        </p:nvCxnSpPr>
        <p:spPr>
          <a:xfrm>
            <a:off x="1696526" y="2536166"/>
            <a:ext cx="64468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A4676A-9B84-C7BF-1EBD-C3DB33DF1E4C}"/>
              </a:ext>
            </a:extLst>
          </p:cNvPr>
          <p:cNvCxnSpPr/>
          <p:nvPr/>
        </p:nvCxnSpPr>
        <p:spPr>
          <a:xfrm>
            <a:off x="1696526" y="5437517"/>
            <a:ext cx="64468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77EF0AA-11A4-F51F-B4AE-195650552F29}"/>
              </a:ext>
            </a:extLst>
          </p:cNvPr>
          <p:cNvCxnSpPr/>
          <p:nvPr/>
        </p:nvCxnSpPr>
        <p:spPr>
          <a:xfrm>
            <a:off x="1696526" y="3956649"/>
            <a:ext cx="64468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7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410F29-5DED-6D44-8750-53DE0A1F4095}"/>
              </a:ext>
            </a:extLst>
          </p:cNvPr>
          <p:cNvSpPr txBox="1">
            <a:spLocks/>
          </p:cNvSpPr>
          <p:nvPr/>
        </p:nvSpPr>
        <p:spPr>
          <a:xfrm>
            <a:off x="659921" y="304800"/>
            <a:ext cx="2232803" cy="74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Project1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C3E0C-E4FD-545A-1B18-C0A24F82D9C5}"/>
              </a:ext>
            </a:extLst>
          </p:cNvPr>
          <p:cNvSpPr txBox="1"/>
          <p:nvPr/>
        </p:nvSpPr>
        <p:spPr>
          <a:xfrm>
            <a:off x="11128076" y="308739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P-1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6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3F2DBC5-80E1-8EEF-4509-22117265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77" y="327997"/>
            <a:ext cx="2261558" cy="695671"/>
          </a:xfrm>
        </p:spPr>
        <p:txBody>
          <a:bodyPr/>
          <a:lstStyle/>
          <a:p>
            <a:r>
              <a:rPr lang="en-US" altLang="ko-KR" dirty="0"/>
              <a:t>Project2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F1D2F-B467-1C72-DF61-F9B593AA306F}"/>
              </a:ext>
            </a:extLst>
          </p:cNvPr>
          <p:cNvSpPr txBox="1"/>
          <p:nvPr/>
        </p:nvSpPr>
        <p:spPr>
          <a:xfrm>
            <a:off x="11179835" y="327997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P-2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213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CEB792B-7EB8-A4B1-A87C-0A5B602B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29" y="293493"/>
            <a:ext cx="2192547" cy="6439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Project3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77889-D7FC-EF00-CC0E-AB20AA2645D9}"/>
              </a:ext>
            </a:extLst>
          </p:cNvPr>
          <p:cNvSpPr txBox="1"/>
          <p:nvPr/>
        </p:nvSpPr>
        <p:spPr>
          <a:xfrm>
            <a:off x="11064816" y="293493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P-3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090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A42BA-9EF2-9647-ED65-B8CBB932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29" y="877751"/>
            <a:ext cx="2780581" cy="1131661"/>
          </a:xfrm>
        </p:spPr>
        <p:txBody>
          <a:bodyPr>
            <a:normAutofit/>
          </a:bodyPr>
          <a:lstStyle/>
          <a:p>
            <a:r>
              <a:rPr lang="en-US" altLang="ko-KR" dirty="0"/>
              <a:t>Education 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6A08085-0CDB-0A8E-3C43-B11A479FDD7C}"/>
              </a:ext>
            </a:extLst>
          </p:cNvPr>
          <p:cNvSpPr txBox="1">
            <a:spLocks/>
          </p:cNvSpPr>
          <p:nvPr/>
        </p:nvSpPr>
        <p:spPr>
          <a:xfrm>
            <a:off x="8379329" y="308386"/>
            <a:ext cx="2983302" cy="113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Experience 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2169CAA-0E86-D139-66F0-53E3EC2A4145}"/>
              </a:ext>
            </a:extLst>
          </p:cNvPr>
          <p:cNvSpPr txBox="1">
            <a:spLocks/>
          </p:cNvSpPr>
          <p:nvPr/>
        </p:nvSpPr>
        <p:spPr>
          <a:xfrm>
            <a:off x="2576423" y="3611592"/>
            <a:ext cx="2041585" cy="68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License 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D4E11B5-CAF7-E3AE-9ADD-2E0A2E595BE7}"/>
              </a:ext>
            </a:extLst>
          </p:cNvPr>
          <p:cNvSpPr txBox="1">
            <a:spLocks/>
          </p:cNvSpPr>
          <p:nvPr/>
        </p:nvSpPr>
        <p:spPr>
          <a:xfrm>
            <a:off x="94893" y="4854751"/>
            <a:ext cx="2780580" cy="527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리눅스 마스터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급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97B670D-6E1A-D3C7-D160-3A2919FE32B8}"/>
              </a:ext>
            </a:extLst>
          </p:cNvPr>
          <p:cNvSpPr txBox="1">
            <a:spLocks/>
          </p:cNvSpPr>
          <p:nvPr/>
        </p:nvSpPr>
        <p:spPr>
          <a:xfrm>
            <a:off x="2931647" y="5485875"/>
            <a:ext cx="2780580" cy="527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정보처리기사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예정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338E205-8304-E903-BF83-17223897365E}"/>
              </a:ext>
            </a:extLst>
          </p:cNvPr>
          <p:cNvSpPr txBox="1">
            <a:spLocks/>
          </p:cNvSpPr>
          <p:nvPr/>
        </p:nvSpPr>
        <p:spPr>
          <a:xfrm>
            <a:off x="4552077" y="4664015"/>
            <a:ext cx="2320300" cy="454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컴퓨터 활용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급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0E702D-C10E-BDB9-C4B7-4979AA7F4EB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485183" y="4296776"/>
            <a:ext cx="2112033" cy="55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DCFC1C-6420-6C66-A802-6FA52612A63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597216" y="4296776"/>
            <a:ext cx="724721" cy="118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F923A0-79DC-AAB5-7D50-F151E12E3DD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597216" y="4296776"/>
            <a:ext cx="2115011" cy="36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>
            <a:extLst>
              <a:ext uri="{FF2B5EF4-FFF2-40B4-BE49-F238E27FC236}">
                <a16:creationId xmlns:a16="http://schemas.microsoft.com/office/drawing/2014/main" id="{3E82BE2D-CB90-0253-2660-32685D149214}"/>
              </a:ext>
            </a:extLst>
          </p:cNvPr>
          <p:cNvSpPr txBox="1">
            <a:spLocks/>
          </p:cNvSpPr>
          <p:nvPr/>
        </p:nvSpPr>
        <p:spPr>
          <a:xfrm>
            <a:off x="1010729" y="1894196"/>
            <a:ext cx="2639683" cy="1258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공주대학교 졸업</a:t>
            </a:r>
            <a:endParaRPr lang="en-US" altLang="ko-KR" sz="2400" dirty="0"/>
          </a:p>
          <a:p>
            <a:r>
              <a:rPr lang="ko-KR" altLang="en-US" sz="2400" dirty="0"/>
              <a:t>소프트웨어학과</a:t>
            </a:r>
            <a:endParaRPr lang="en-US" altLang="ko-KR" sz="2400" dirty="0"/>
          </a:p>
          <a:p>
            <a:r>
              <a:rPr lang="en-US" altLang="ko-KR" sz="2400" dirty="0"/>
              <a:t>2020.03~2026.02</a:t>
            </a:r>
            <a:endParaRPr lang="ko-KR" altLang="en-US" sz="2400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3B4E0C2-118F-01C0-CDAE-48A6DFF38E6A}"/>
              </a:ext>
            </a:extLst>
          </p:cNvPr>
          <p:cNvSpPr txBox="1">
            <a:spLocks/>
          </p:cNvSpPr>
          <p:nvPr/>
        </p:nvSpPr>
        <p:spPr>
          <a:xfrm>
            <a:off x="5962495" y="1341611"/>
            <a:ext cx="3333905" cy="66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FF0000"/>
                </a:solidFill>
              </a:rPr>
              <a:t>Google Cloud Study Jam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E466411F-B9BA-03A9-FAAB-FBFDFB12DD73}"/>
              </a:ext>
            </a:extLst>
          </p:cNvPr>
          <p:cNvSpPr txBox="1">
            <a:spLocks/>
          </p:cNvSpPr>
          <p:nvPr/>
        </p:nvSpPr>
        <p:spPr>
          <a:xfrm>
            <a:off x="8952113" y="2697150"/>
            <a:ext cx="3255034" cy="98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>
                <a:solidFill>
                  <a:srgbClr val="FF0000"/>
                </a:solidFill>
              </a:rPr>
              <a:t>한국직업능력개발센터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0E730-8B4D-9C0E-B24F-33CC9B45F3AB}"/>
              </a:ext>
            </a:extLst>
          </p:cNvPr>
          <p:cNvSpPr txBox="1"/>
          <p:nvPr/>
        </p:nvSpPr>
        <p:spPr>
          <a:xfrm>
            <a:off x="11173132" y="308386"/>
            <a:ext cx="55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Gothic" panose="020B0609070205080204" pitchFamily="49" charset="-128"/>
                <a:ea typeface="MS Gothic" panose="020B0609070205080204" pitchFamily="49" charset="-128"/>
              </a:rPr>
              <a:t>END</a:t>
            </a:r>
            <a:endParaRPr lang="ko-KR" altLang="en-US" dirty="0">
              <a:latin typeface="MS Gothic" panose="020B0609070205080204" pitchFamily="49" charset="-128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401FFB6-AB1C-5E4C-895E-5750D2818C10}"/>
              </a:ext>
            </a:extLst>
          </p:cNvPr>
          <p:cNvSpPr/>
          <p:nvPr/>
        </p:nvSpPr>
        <p:spPr>
          <a:xfrm>
            <a:off x="8662410" y="3484843"/>
            <a:ext cx="3255034" cy="2358344"/>
          </a:xfrm>
          <a:custGeom>
            <a:avLst/>
            <a:gdLst>
              <a:gd name="connsiteX0" fmla="*/ 127604 w 1786387"/>
              <a:gd name="connsiteY0" fmla="*/ 2009707 h 2137306"/>
              <a:gd name="connsiteX1" fmla="*/ 127599 w 1786387"/>
              <a:gd name="connsiteY1" fmla="*/ 2009708 h 2137306"/>
              <a:gd name="connsiteX2" fmla="*/ 191399 w 1786387"/>
              <a:gd name="connsiteY2" fmla="*/ 2009708 h 2137306"/>
              <a:gd name="connsiteX3" fmla="*/ 191399 w 1786387"/>
              <a:gd name="connsiteY3" fmla="*/ 2009707 h 2137306"/>
              <a:gd name="connsiteX4" fmla="*/ 165908 w 1786387"/>
              <a:gd name="connsiteY4" fmla="*/ 1896207 h 2137306"/>
              <a:gd name="connsiteX5" fmla="*/ 186385 w 1786387"/>
              <a:gd name="connsiteY5" fmla="*/ 1921074 h 2137306"/>
              <a:gd name="connsiteX6" fmla="*/ 172713 w 1786387"/>
              <a:gd name="connsiteY6" fmla="*/ 1900795 h 2137306"/>
              <a:gd name="connsiteX7" fmla="*/ 255198 w 1786387"/>
              <a:gd name="connsiteY7" fmla="*/ 0 h 2137306"/>
              <a:gd name="connsiteX8" fmla="*/ 1786387 w 1786387"/>
              <a:gd name="connsiteY8" fmla="*/ 0 h 2137306"/>
              <a:gd name="connsiteX9" fmla="*/ 1786387 w 1786387"/>
              <a:gd name="connsiteY9" fmla="*/ 2009707 h 2137306"/>
              <a:gd name="connsiteX10" fmla="*/ 1658788 w 1786387"/>
              <a:gd name="connsiteY10" fmla="*/ 2137306 h 2137306"/>
              <a:gd name="connsiteX11" fmla="*/ 127599 w 1786387"/>
              <a:gd name="connsiteY11" fmla="*/ 2137306 h 2137306"/>
              <a:gd name="connsiteX12" fmla="*/ 0 w 1786387"/>
              <a:gd name="connsiteY12" fmla="*/ 2009707 h 2137306"/>
              <a:gd name="connsiteX13" fmla="*/ 127599 w 1786387"/>
              <a:gd name="connsiteY13" fmla="*/ 1882108 h 2137306"/>
              <a:gd name="connsiteX14" fmla="*/ 159408 w 1786387"/>
              <a:gd name="connsiteY14" fmla="*/ 1891824 h 2137306"/>
              <a:gd name="connsiteX15" fmla="*/ 152433 w 1786387"/>
              <a:gd name="connsiteY15" fmla="*/ 1887122 h 2137306"/>
              <a:gd name="connsiteX16" fmla="*/ 127599 w 1786387"/>
              <a:gd name="connsiteY16" fmla="*/ 1882108 h 2137306"/>
              <a:gd name="connsiteX17" fmla="*/ 127604 w 1786387"/>
              <a:gd name="connsiteY17" fmla="*/ 1882108 h 2137306"/>
              <a:gd name="connsiteX18" fmla="*/ 127599 w 1786387"/>
              <a:gd name="connsiteY18" fmla="*/ 1882107 h 2137306"/>
              <a:gd name="connsiteX19" fmla="*/ 255198 w 1786387"/>
              <a:gd name="connsiteY19" fmla="*/ 1882108 h 213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86387" h="2137306">
                <a:moveTo>
                  <a:pt x="127604" y="2009707"/>
                </a:moveTo>
                <a:lnTo>
                  <a:pt x="127599" y="2009708"/>
                </a:lnTo>
                <a:lnTo>
                  <a:pt x="191399" y="2009708"/>
                </a:lnTo>
                <a:lnTo>
                  <a:pt x="191399" y="2009707"/>
                </a:lnTo>
                <a:close/>
                <a:moveTo>
                  <a:pt x="165908" y="1896207"/>
                </a:moveTo>
                <a:lnTo>
                  <a:pt x="186385" y="1921074"/>
                </a:lnTo>
                <a:lnTo>
                  <a:pt x="172713" y="1900795"/>
                </a:lnTo>
                <a:close/>
                <a:moveTo>
                  <a:pt x="255198" y="0"/>
                </a:moveTo>
                <a:lnTo>
                  <a:pt x="1786387" y="0"/>
                </a:lnTo>
                <a:lnTo>
                  <a:pt x="1786387" y="2009707"/>
                </a:lnTo>
                <a:cubicBezTo>
                  <a:pt x="1786387" y="2080178"/>
                  <a:pt x="1729259" y="2137306"/>
                  <a:pt x="1658788" y="2137306"/>
                </a:cubicBezTo>
                <a:lnTo>
                  <a:pt x="127599" y="2137306"/>
                </a:lnTo>
                <a:cubicBezTo>
                  <a:pt x="57128" y="2137306"/>
                  <a:pt x="0" y="2080178"/>
                  <a:pt x="0" y="2009707"/>
                </a:cubicBezTo>
                <a:cubicBezTo>
                  <a:pt x="0" y="1939236"/>
                  <a:pt x="57128" y="1882108"/>
                  <a:pt x="127599" y="1882108"/>
                </a:cubicBezTo>
                <a:lnTo>
                  <a:pt x="159408" y="1891824"/>
                </a:lnTo>
                <a:lnTo>
                  <a:pt x="152433" y="1887122"/>
                </a:lnTo>
                <a:lnTo>
                  <a:pt x="127599" y="1882108"/>
                </a:lnTo>
                <a:lnTo>
                  <a:pt x="127604" y="1882108"/>
                </a:lnTo>
                <a:lnTo>
                  <a:pt x="127599" y="1882107"/>
                </a:lnTo>
                <a:lnTo>
                  <a:pt x="255198" y="1882108"/>
                </a:lnTo>
                <a:close/>
              </a:path>
            </a:pathLst>
          </a:custGeom>
          <a:solidFill>
            <a:srgbClr val="F4F3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>
              <a:lnSpc>
                <a:spcPts val="2850"/>
              </a:lnSpc>
              <a:buNone/>
            </a:pPr>
            <a:endParaRPr lang="en-US" altLang="ko-KR" sz="18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20D0083-472B-3557-7BBC-0BB3599C7A5D}"/>
              </a:ext>
            </a:extLst>
          </p:cNvPr>
          <p:cNvSpPr/>
          <p:nvPr/>
        </p:nvSpPr>
        <p:spPr>
          <a:xfrm>
            <a:off x="6001930" y="1961811"/>
            <a:ext cx="3255033" cy="2452332"/>
          </a:xfrm>
          <a:custGeom>
            <a:avLst/>
            <a:gdLst>
              <a:gd name="connsiteX0" fmla="*/ 137894 w 2725383"/>
              <a:gd name="connsiteY0" fmla="*/ 0 h 1423647"/>
              <a:gd name="connsiteX1" fmla="*/ 2587489 w 2725383"/>
              <a:gd name="connsiteY1" fmla="*/ 0 h 1423647"/>
              <a:gd name="connsiteX2" fmla="*/ 2725383 w 2725383"/>
              <a:gd name="connsiteY2" fmla="*/ 137894 h 1423647"/>
              <a:gd name="connsiteX3" fmla="*/ 2725383 w 2725383"/>
              <a:gd name="connsiteY3" fmla="*/ 137894 h 1423647"/>
              <a:gd name="connsiteX4" fmla="*/ 2587489 w 2725383"/>
              <a:gd name="connsiteY4" fmla="*/ 275788 h 1423647"/>
              <a:gd name="connsiteX5" fmla="*/ 2449596 w 2725383"/>
              <a:gd name="connsiteY5" fmla="*/ 275787 h 1423647"/>
              <a:gd name="connsiteX6" fmla="*/ 2449596 w 2725383"/>
              <a:gd name="connsiteY6" fmla="*/ 1423647 h 1423647"/>
              <a:gd name="connsiteX7" fmla="*/ 0 w 2725383"/>
              <a:gd name="connsiteY7" fmla="*/ 1423647 h 1423647"/>
              <a:gd name="connsiteX8" fmla="*/ 0 w 2725383"/>
              <a:gd name="connsiteY8" fmla="*/ 137894 h 1423647"/>
              <a:gd name="connsiteX9" fmla="*/ 137894 w 2725383"/>
              <a:gd name="connsiteY9" fmla="*/ 0 h 142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5383" h="1423647">
                <a:moveTo>
                  <a:pt x="137894" y="0"/>
                </a:moveTo>
                <a:lnTo>
                  <a:pt x="2587489" y="0"/>
                </a:lnTo>
                <a:cubicBezTo>
                  <a:pt x="2663646" y="0"/>
                  <a:pt x="2725383" y="61737"/>
                  <a:pt x="2725383" y="137894"/>
                </a:cubicBezTo>
                <a:lnTo>
                  <a:pt x="2725383" y="137894"/>
                </a:lnTo>
                <a:cubicBezTo>
                  <a:pt x="2725383" y="214051"/>
                  <a:pt x="2663646" y="275788"/>
                  <a:pt x="2587489" y="275788"/>
                </a:cubicBezTo>
                <a:lnTo>
                  <a:pt x="2449596" y="275787"/>
                </a:lnTo>
                <a:lnTo>
                  <a:pt x="2449596" y="1423647"/>
                </a:lnTo>
                <a:lnTo>
                  <a:pt x="0" y="1423647"/>
                </a:lnTo>
                <a:lnTo>
                  <a:pt x="0" y="137894"/>
                </a:lnTo>
                <a:cubicBezTo>
                  <a:pt x="0" y="61737"/>
                  <a:pt x="61737" y="0"/>
                  <a:pt x="137894" y="0"/>
                </a:cubicBezTo>
                <a:close/>
              </a:path>
            </a:pathLst>
          </a:custGeom>
          <a:solidFill>
            <a:srgbClr val="F4F3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E8985-236D-E3AD-542E-C881CCF8A4B3}"/>
              </a:ext>
            </a:extLst>
          </p:cNvPr>
          <p:cNvSpPr txBox="1"/>
          <p:nvPr/>
        </p:nvSpPr>
        <p:spPr>
          <a:xfrm>
            <a:off x="6113715" y="2110549"/>
            <a:ext cx="283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4주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과정의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Google사의</a:t>
            </a:r>
            <a:r>
              <a:rPr lang="en-US" altLang="ko-KR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Cloud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교육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과정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수료</a:t>
            </a:r>
            <a:endParaRPr lang="en-US" altLang="ko-KR" sz="1800" u="sng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D30D80-6953-F97D-80E2-3CC522E22B54}"/>
              </a:ext>
            </a:extLst>
          </p:cNvPr>
          <p:cNvSpPr txBox="1"/>
          <p:nvPr/>
        </p:nvSpPr>
        <p:spPr>
          <a:xfrm>
            <a:off x="9127183" y="3678804"/>
            <a:ext cx="290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4주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과정의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파이썬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마스터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개발자</a:t>
            </a:r>
            <a:r>
              <a:rPr lang="en-US" altLang="ko-KR" sz="1800" u="sng" dirty="0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 </a:t>
            </a:r>
            <a:r>
              <a:rPr lang="en-US" altLang="ko-KR" sz="1800" u="sng" dirty="0" err="1">
                <a:solidFill>
                  <a:srgbClr val="49495A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Open Sans" pitchFamily="34" charset="-120"/>
              </a:rPr>
              <a:t>교육수료</a:t>
            </a:r>
            <a:endParaRPr lang="en-US" altLang="ko-KR" sz="1800" u="sng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13DB5-D0C4-154C-387A-A8E4EDCE998A}"/>
              </a:ext>
            </a:extLst>
          </p:cNvPr>
          <p:cNvSpPr txBox="1"/>
          <p:nvPr/>
        </p:nvSpPr>
        <p:spPr>
          <a:xfrm>
            <a:off x="6340006" y="3283751"/>
            <a:ext cx="230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지원 하는 곳에 따라 배운 점들 적힐 예정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3F606F-FAF4-FC24-953B-A1187FC938B3}"/>
              </a:ext>
            </a:extLst>
          </p:cNvPr>
          <p:cNvSpPr txBox="1"/>
          <p:nvPr/>
        </p:nvSpPr>
        <p:spPr>
          <a:xfrm>
            <a:off x="9428287" y="4722361"/>
            <a:ext cx="230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지원 하는 곳에 따라 배운 점들 적힐 예정</a:t>
            </a:r>
          </a:p>
        </p:txBody>
      </p:sp>
    </p:spTree>
    <p:extLst>
      <p:ext uri="{BB962C8B-B14F-4D97-AF65-F5344CB8AC3E}">
        <p14:creationId xmlns:p14="http://schemas.microsoft.com/office/powerpoint/2010/main" val="343837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</TotalTime>
  <Words>187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HY견명조</vt:lpstr>
      <vt:lpstr>HY엽서M</vt:lpstr>
      <vt:lpstr>MS Gothic</vt:lpstr>
      <vt:lpstr>맑은 고딕</vt:lpstr>
      <vt:lpstr>Arial</vt:lpstr>
      <vt:lpstr>Office 테마</vt:lpstr>
      <vt:lpstr>문민규</vt:lpstr>
      <vt:lpstr>INTRODUCE</vt:lpstr>
      <vt:lpstr>Skills</vt:lpstr>
      <vt:lpstr>Projects</vt:lpstr>
      <vt:lpstr>PowerPoint 프레젠테이션</vt:lpstr>
      <vt:lpstr>Project2</vt:lpstr>
      <vt:lpstr>Project3</vt:lpstr>
      <vt:lpstr>Education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민규 문</dc:creator>
  <cp:lastModifiedBy>민규 문</cp:lastModifiedBy>
  <cp:revision>5</cp:revision>
  <dcterms:created xsi:type="dcterms:W3CDTF">2025-01-16T08:53:02Z</dcterms:created>
  <dcterms:modified xsi:type="dcterms:W3CDTF">2025-01-17T04:18:09Z</dcterms:modified>
</cp:coreProperties>
</file>