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7752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31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03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82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17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02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33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24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20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52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02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18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7035" y="172526"/>
            <a:ext cx="845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Menu</a:t>
            </a:r>
          </a:p>
          <a:p>
            <a:r>
              <a:rPr lang="fr-FR" dirty="0" smtClean="0"/>
              <a:t>Burger</a:t>
            </a:r>
          </a:p>
          <a:p>
            <a:r>
              <a:rPr lang="fr-FR" dirty="0" smtClean="0"/>
              <a:t>(logo)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76710" y="207033"/>
            <a:ext cx="10601864" cy="80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118786" y="207033"/>
            <a:ext cx="175978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hlinkClick r:id="rId2" action="ppaction://hlinksldjump"/>
              </a:rPr>
              <a:t>Identifiez vous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-112143" y="1205291"/>
            <a:ext cx="1174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hlinkClick r:id="rId3" action="ppaction://hlinksldjump"/>
              </a:rPr>
              <a:t>Accueil</a:t>
            </a:r>
            <a:r>
              <a:rPr lang="fr-FR" dirty="0" smtClean="0"/>
              <a:t>    </a:t>
            </a:r>
            <a:r>
              <a:rPr lang="fr-FR" dirty="0" smtClean="0">
                <a:hlinkClick r:id="rId4" action="ppaction://hlinksldjump"/>
              </a:rPr>
              <a:t>Présentation</a:t>
            </a:r>
            <a:r>
              <a:rPr lang="fr-FR" dirty="0"/>
              <a:t>    </a:t>
            </a:r>
            <a:r>
              <a:rPr lang="fr-FR" dirty="0" smtClean="0"/>
              <a:t>Téléchargement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118786" y="587699"/>
            <a:ext cx="175978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Langues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319178" y="1718160"/>
            <a:ext cx="11740550" cy="166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du jeux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9177" y="6418053"/>
            <a:ext cx="62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CGV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438956" y="6418053"/>
            <a:ext cx="124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Partages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138914" y="6418053"/>
            <a:ext cx="173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© + nom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06084" y="1781754"/>
            <a:ext cx="1759788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Commentaire</a:t>
            </a:r>
          </a:p>
          <a:p>
            <a:r>
              <a:rPr lang="fr-FR" b="1" dirty="0" smtClean="0"/>
              <a:t>Sur le jeux</a:t>
            </a:r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405442" y="3657600"/>
            <a:ext cx="11654286" cy="1095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Vidéos de personnes entrain de jouer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05442" y="4923980"/>
            <a:ext cx="11654286" cy="10955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Carrousel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9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7035" y="172526"/>
            <a:ext cx="845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Menu</a:t>
            </a:r>
          </a:p>
          <a:p>
            <a:r>
              <a:rPr lang="fr-FR" dirty="0" smtClean="0"/>
              <a:t>Burger</a:t>
            </a:r>
          </a:p>
          <a:p>
            <a:r>
              <a:rPr lang="fr-FR" dirty="0" smtClean="0"/>
              <a:t>(logo)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76710" y="207033"/>
            <a:ext cx="10601864" cy="80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118786" y="587699"/>
            <a:ext cx="175978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Langues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319178" y="1781754"/>
            <a:ext cx="11740550" cy="166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du jeux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9177" y="6418053"/>
            <a:ext cx="62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CGV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438956" y="6418053"/>
            <a:ext cx="124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Partages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138914" y="6418053"/>
            <a:ext cx="173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© + nom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06084" y="1781754"/>
            <a:ext cx="1759788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Commentaire</a:t>
            </a:r>
          </a:p>
          <a:p>
            <a:r>
              <a:rPr lang="fr-FR" b="1" dirty="0" smtClean="0"/>
              <a:t>Sur le jeux</a:t>
            </a:r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629729" y="3555731"/>
            <a:ext cx="107743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</a:t>
            </a:r>
            <a:r>
              <a:rPr lang="fr-FR" dirty="0" err="1"/>
              <a:t>gravida</a:t>
            </a:r>
            <a:r>
              <a:rPr lang="fr-FR" dirty="0"/>
              <a:t> </a:t>
            </a:r>
            <a:r>
              <a:rPr lang="fr-FR" dirty="0" err="1"/>
              <a:t>ornare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 Sed </a:t>
            </a:r>
            <a:r>
              <a:rPr lang="fr-FR" dirty="0" err="1"/>
              <a:t>ultrices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 </a:t>
            </a:r>
            <a:r>
              <a:rPr lang="fr-FR" dirty="0" err="1"/>
              <a:t>placerat</a:t>
            </a:r>
            <a:r>
              <a:rPr lang="fr-FR" dirty="0"/>
              <a:t> </a:t>
            </a:r>
            <a:r>
              <a:rPr lang="fr-FR" dirty="0" err="1"/>
              <a:t>interdum</a:t>
            </a:r>
            <a:r>
              <a:rPr lang="fr-FR" dirty="0"/>
              <a:t> </a:t>
            </a:r>
            <a:r>
              <a:rPr lang="fr-FR" dirty="0" err="1"/>
              <a:t>varius</a:t>
            </a:r>
            <a:r>
              <a:rPr lang="fr-FR" dirty="0"/>
              <a:t>. Nam </a:t>
            </a:r>
            <a:r>
              <a:rPr lang="fr-FR" dirty="0" err="1"/>
              <a:t>pharetra</a:t>
            </a:r>
            <a:r>
              <a:rPr lang="fr-FR" dirty="0"/>
              <a:t> ex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consectetur</a:t>
            </a:r>
            <a:r>
              <a:rPr lang="fr-FR" dirty="0"/>
              <a:t> mollis.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iaculis</a:t>
            </a:r>
            <a:r>
              <a:rPr lang="fr-FR" dirty="0"/>
              <a:t>, diam id </a:t>
            </a:r>
            <a:r>
              <a:rPr lang="fr-FR" dirty="0" err="1"/>
              <a:t>convallis</a:t>
            </a:r>
            <a:r>
              <a:rPr lang="fr-FR" dirty="0"/>
              <a:t> </a:t>
            </a:r>
            <a:r>
              <a:rPr lang="fr-FR" dirty="0" err="1"/>
              <a:t>faucibus</a:t>
            </a:r>
            <a:r>
              <a:rPr lang="fr-FR" dirty="0"/>
              <a:t>, erat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lobortis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, at tristique mi </a:t>
            </a:r>
            <a:r>
              <a:rPr lang="fr-FR" dirty="0" err="1"/>
              <a:t>metus</a:t>
            </a:r>
            <a:r>
              <a:rPr lang="fr-FR" dirty="0"/>
              <a:t> </a:t>
            </a:r>
            <a:r>
              <a:rPr lang="fr-FR" dirty="0" err="1"/>
              <a:t>eget</a:t>
            </a:r>
            <a:r>
              <a:rPr lang="fr-FR" dirty="0"/>
              <a:t> </a:t>
            </a:r>
            <a:r>
              <a:rPr lang="fr-FR" dirty="0" err="1"/>
              <a:t>dui</a:t>
            </a:r>
            <a:r>
              <a:rPr lang="fr-FR" dirty="0"/>
              <a:t>. Nam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, </a:t>
            </a:r>
            <a:r>
              <a:rPr lang="fr-FR" dirty="0" err="1"/>
              <a:t>molestie</a:t>
            </a:r>
            <a:r>
              <a:rPr lang="fr-FR" dirty="0"/>
              <a:t> eu massa id,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. Nunc </a:t>
            </a:r>
            <a:r>
              <a:rPr lang="fr-FR" dirty="0" err="1"/>
              <a:t>tortor</a:t>
            </a:r>
            <a:r>
              <a:rPr lang="fr-FR" dirty="0"/>
              <a:t> </a:t>
            </a:r>
            <a:r>
              <a:rPr lang="fr-FR" dirty="0" err="1"/>
              <a:t>velit</a:t>
            </a:r>
            <a:r>
              <a:rPr lang="fr-FR" dirty="0"/>
              <a:t>, </a:t>
            </a:r>
            <a:r>
              <a:rPr lang="fr-FR" dirty="0" err="1"/>
              <a:t>fermentum</a:t>
            </a:r>
            <a:r>
              <a:rPr lang="fr-FR" dirty="0"/>
              <a:t> in </a:t>
            </a:r>
            <a:r>
              <a:rPr lang="fr-FR" dirty="0" err="1"/>
              <a:t>enim</a:t>
            </a:r>
            <a:r>
              <a:rPr lang="fr-FR" dirty="0"/>
              <a:t> et, </a:t>
            </a:r>
            <a:r>
              <a:rPr lang="fr-FR" dirty="0" err="1"/>
              <a:t>consequat</a:t>
            </a:r>
            <a:r>
              <a:rPr lang="fr-FR" dirty="0"/>
              <a:t> </a:t>
            </a:r>
            <a:r>
              <a:rPr lang="fr-FR" dirty="0" err="1"/>
              <a:t>pellentesque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. Duis </a:t>
            </a:r>
            <a:r>
              <a:rPr lang="fr-FR" dirty="0" err="1"/>
              <a:t>molestie</a:t>
            </a:r>
            <a:r>
              <a:rPr lang="fr-FR" dirty="0"/>
              <a:t>, </a:t>
            </a:r>
            <a:r>
              <a:rPr lang="fr-FR" dirty="0" err="1"/>
              <a:t>leo</a:t>
            </a:r>
            <a:r>
              <a:rPr lang="fr-FR" dirty="0"/>
              <a:t> </a:t>
            </a:r>
            <a:r>
              <a:rPr lang="fr-FR" dirty="0" err="1"/>
              <a:t>vel</a:t>
            </a:r>
            <a:r>
              <a:rPr lang="fr-FR" dirty="0"/>
              <a:t> </a:t>
            </a:r>
            <a:r>
              <a:rPr lang="fr-FR" dirty="0" err="1"/>
              <a:t>sodales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,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mauris</a:t>
            </a:r>
            <a:r>
              <a:rPr lang="fr-FR" dirty="0"/>
              <a:t> </a:t>
            </a:r>
            <a:r>
              <a:rPr lang="fr-FR" dirty="0" err="1"/>
              <a:t>iaculis</a:t>
            </a:r>
            <a:r>
              <a:rPr lang="fr-FR" dirty="0"/>
              <a:t> </a:t>
            </a:r>
            <a:r>
              <a:rPr lang="fr-FR" dirty="0" err="1"/>
              <a:t>mauris</a:t>
            </a:r>
            <a:r>
              <a:rPr lang="fr-FR" dirty="0"/>
              <a:t>, ut </a:t>
            </a:r>
            <a:r>
              <a:rPr lang="fr-FR" dirty="0" err="1"/>
              <a:t>eleifend</a:t>
            </a:r>
            <a:r>
              <a:rPr lang="fr-FR" dirty="0"/>
              <a:t> </a:t>
            </a:r>
            <a:r>
              <a:rPr lang="fr-FR" dirty="0" err="1"/>
              <a:t>arcu</a:t>
            </a:r>
            <a:r>
              <a:rPr lang="fr-FR" dirty="0"/>
              <a:t> </a:t>
            </a:r>
            <a:r>
              <a:rPr lang="fr-FR" dirty="0" err="1"/>
              <a:t>nisi</a:t>
            </a:r>
            <a:r>
              <a:rPr lang="fr-FR" dirty="0"/>
              <a:t> nec </a:t>
            </a:r>
            <a:r>
              <a:rPr lang="fr-FR" dirty="0" err="1"/>
              <a:t>augue</a:t>
            </a:r>
            <a:r>
              <a:rPr lang="fr-FR" dirty="0"/>
              <a:t>.</a:t>
            </a:r>
          </a:p>
          <a:p>
            <a:r>
              <a:rPr lang="fr-FR" dirty="0"/>
              <a:t>Duis </a:t>
            </a:r>
            <a:r>
              <a:rPr lang="fr-FR" dirty="0" err="1"/>
              <a:t>accumsan</a:t>
            </a:r>
            <a:r>
              <a:rPr lang="fr-FR" dirty="0"/>
              <a:t>, </a:t>
            </a:r>
            <a:r>
              <a:rPr lang="fr-FR" dirty="0" err="1"/>
              <a:t>lorem</a:t>
            </a:r>
            <a:r>
              <a:rPr lang="fr-FR" dirty="0"/>
              <a:t> vitae </a:t>
            </a:r>
            <a:r>
              <a:rPr lang="fr-FR" dirty="0" err="1"/>
              <a:t>tincidunt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, ex </a:t>
            </a:r>
            <a:r>
              <a:rPr lang="fr-FR" dirty="0" err="1"/>
              <a:t>augue</a:t>
            </a:r>
            <a:r>
              <a:rPr lang="fr-FR" dirty="0"/>
              <a:t> porta </a:t>
            </a:r>
            <a:r>
              <a:rPr lang="fr-FR" dirty="0" err="1"/>
              <a:t>mauris</a:t>
            </a:r>
            <a:r>
              <a:rPr lang="fr-FR" dirty="0"/>
              <a:t>, nec </a:t>
            </a:r>
            <a:r>
              <a:rPr lang="fr-FR" dirty="0" err="1"/>
              <a:t>maximus</a:t>
            </a:r>
            <a:r>
              <a:rPr lang="fr-FR" dirty="0"/>
              <a:t> mi </a:t>
            </a:r>
            <a:r>
              <a:rPr lang="fr-FR" dirty="0" err="1"/>
              <a:t>justo</a:t>
            </a:r>
            <a:r>
              <a:rPr lang="fr-FR" dirty="0"/>
              <a:t> </a:t>
            </a:r>
            <a:r>
              <a:rPr lang="fr-FR" dirty="0" err="1"/>
              <a:t>eget</a:t>
            </a:r>
            <a:r>
              <a:rPr lang="fr-FR" dirty="0"/>
              <a:t> magna. </a:t>
            </a:r>
            <a:r>
              <a:rPr lang="fr-FR" dirty="0" err="1"/>
              <a:t>Aliquam</a:t>
            </a:r>
            <a:r>
              <a:rPr lang="fr-FR" dirty="0"/>
              <a:t> </a:t>
            </a:r>
            <a:r>
              <a:rPr lang="fr-FR" dirty="0" err="1"/>
              <a:t>eget</a:t>
            </a:r>
            <a:r>
              <a:rPr lang="fr-FR" dirty="0"/>
              <a:t> </a:t>
            </a:r>
            <a:r>
              <a:rPr lang="fr-FR" dirty="0" err="1"/>
              <a:t>ligula</a:t>
            </a:r>
            <a:r>
              <a:rPr lang="fr-FR" dirty="0"/>
              <a:t> erat. </a:t>
            </a:r>
            <a:r>
              <a:rPr lang="fr-FR" dirty="0" err="1"/>
              <a:t>Nullam</a:t>
            </a:r>
            <a:r>
              <a:rPr lang="fr-FR" dirty="0"/>
              <a:t> </a:t>
            </a:r>
            <a:r>
              <a:rPr lang="fr-FR" dirty="0" err="1"/>
              <a:t>vestibulum</a:t>
            </a:r>
            <a:r>
              <a:rPr lang="fr-FR" dirty="0"/>
              <a:t> magna </a:t>
            </a:r>
            <a:r>
              <a:rPr lang="fr-FR" dirty="0" err="1"/>
              <a:t>neque</a:t>
            </a:r>
            <a:r>
              <a:rPr lang="fr-FR" dirty="0"/>
              <a:t>, </a:t>
            </a:r>
            <a:r>
              <a:rPr lang="fr-FR" dirty="0" err="1"/>
              <a:t>vel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ante </a:t>
            </a:r>
            <a:r>
              <a:rPr lang="fr-FR" dirty="0" err="1"/>
              <a:t>interdum</a:t>
            </a:r>
            <a:r>
              <a:rPr lang="fr-FR" dirty="0"/>
              <a:t> ut. Ut nec </a:t>
            </a:r>
            <a:r>
              <a:rPr lang="fr-FR" dirty="0" err="1"/>
              <a:t>leo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tellus</a:t>
            </a:r>
            <a:r>
              <a:rPr lang="fr-FR" dirty="0"/>
              <a:t> </a:t>
            </a:r>
            <a:r>
              <a:rPr lang="fr-FR" dirty="0" err="1"/>
              <a:t>iaculis</a:t>
            </a:r>
            <a:r>
              <a:rPr lang="fr-FR" dirty="0"/>
              <a:t> </a:t>
            </a:r>
            <a:r>
              <a:rPr lang="fr-FR" dirty="0" err="1"/>
              <a:t>ultrices</a:t>
            </a:r>
            <a:r>
              <a:rPr lang="fr-FR" dirty="0"/>
              <a:t> in a </a:t>
            </a:r>
            <a:r>
              <a:rPr lang="fr-FR" dirty="0" err="1"/>
              <a:t>justo</a:t>
            </a:r>
            <a:r>
              <a:rPr lang="fr-FR" dirty="0"/>
              <a:t>. In at magna non </a:t>
            </a:r>
            <a:r>
              <a:rPr lang="fr-FR" dirty="0" err="1"/>
              <a:t>arcu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fringilla</a:t>
            </a:r>
            <a:r>
              <a:rPr lang="fr-FR" dirty="0"/>
              <a:t>. </a:t>
            </a:r>
            <a:r>
              <a:rPr lang="fr-FR" dirty="0" err="1"/>
              <a:t>Vivamus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massa ut </a:t>
            </a:r>
            <a:r>
              <a:rPr lang="fr-FR" dirty="0" err="1"/>
              <a:t>sodales</a:t>
            </a:r>
            <a:r>
              <a:rPr lang="fr-FR" dirty="0"/>
              <a:t> </a:t>
            </a:r>
            <a:r>
              <a:rPr lang="fr-FR" dirty="0" err="1"/>
              <a:t>gravida</a:t>
            </a:r>
            <a:r>
              <a:rPr lang="fr-FR" dirty="0"/>
              <a:t>. </a:t>
            </a:r>
            <a:r>
              <a:rPr lang="fr-FR" dirty="0" err="1"/>
              <a:t>Nulla</a:t>
            </a:r>
            <a:r>
              <a:rPr lang="fr-FR" dirty="0"/>
              <a:t> </a:t>
            </a:r>
            <a:r>
              <a:rPr lang="fr-FR" dirty="0" err="1"/>
              <a:t>facilisi</a:t>
            </a:r>
            <a:r>
              <a:rPr lang="fr-FR" dirty="0"/>
              <a:t>. </a:t>
            </a:r>
            <a:r>
              <a:rPr lang="fr-FR" dirty="0" err="1"/>
              <a:t>Cras</a:t>
            </a:r>
            <a:r>
              <a:rPr lang="fr-FR" dirty="0"/>
              <a:t> non </a:t>
            </a:r>
            <a:r>
              <a:rPr lang="fr-FR" dirty="0" err="1"/>
              <a:t>molestie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</a:t>
            </a:r>
            <a:r>
              <a:rPr lang="fr-FR" dirty="0" err="1"/>
              <a:t>vel</a:t>
            </a:r>
            <a:r>
              <a:rPr lang="fr-FR" dirty="0"/>
              <a:t> erat </a:t>
            </a:r>
            <a:r>
              <a:rPr lang="fr-FR" dirty="0" err="1"/>
              <a:t>lorem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 libero, </a:t>
            </a:r>
            <a:r>
              <a:rPr lang="fr-FR" dirty="0" err="1"/>
              <a:t>fringilla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vestibulum</a:t>
            </a:r>
            <a:r>
              <a:rPr lang="fr-FR" dirty="0"/>
              <a:t> at, </a:t>
            </a:r>
            <a:r>
              <a:rPr lang="fr-FR" dirty="0" err="1"/>
              <a:t>molestie</a:t>
            </a:r>
            <a:r>
              <a:rPr lang="fr-FR" dirty="0"/>
              <a:t> </a:t>
            </a:r>
            <a:r>
              <a:rPr lang="fr-FR" dirty="0" err="1"/>
              <a:t>vel</a:t>
            </a:r>
            <a:r>
              <a:rPr lang="fr-FR" dirty="0"/>
              <a:t> </a:t>
            </a:r>
            <a:r>
              <a:rPr lang="fr-FR" dirty="0" err="1"/>
              <a:t>mauris</a:t>
            </a:r>
            <a:r>
              <a:rPr lang="fr-FR" dirty="0"/>
              <a:t>.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0118786" y="226040"/>
            <a:ext cx="175978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hlinkClick r:id="rId2" action="ppaction://hlinksldjump"/>
              </a:rPr>
              <a:t>Identifiez vous</a:t>
            </a:r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0" y="1272849"/>
            <a:ext cx="1174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hlinkClick r:id="rId3" action="ppaction://hlinksldjump"/>
              </a:rPr>
              <a:t>Accueil</a:t>
            </a:r>
            <a:r>
              <a:rPr lang="fr-FR" dirty="0" smtClean="0"/>
              <a:t>    Présentation</a:t>
            </a:r>
            <a:r>
              <a:rPr lang="fr-FR" dirty="0"/>
              <a:t>    </a:t>
            </a:r>
            <a:r>
              <a:rPr lang="fr-FR" dirty="0" smtClean="0"/>
              <a:t>Téléchargement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2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44196" y="258793"/>
            <a:ext cx="467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Identifiez vous	s’inscrire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129068" y="836763"/>
            <a:ext cx="21436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Formulaire:</a:t>
            </a:r>
          </a:p>
          <a:p>
            <a:r>
              <a:rPr lang="fr-FR" dirty="0" smtClean="0"/>
              <a:t>Nom:</a:t>
            </a:r>
          </a:p>
          <a:p>
            <a:r>
              <a:rPr lang="fr-FR" dirty="0" smtClean="0"/>
              <a:t>Prénom:</a:t>
            </a:r>
          </a:p>
          <a:p>
            <a:r>
              <a:rPr lang="fr-FR" dirty="0" smtClean="0"/>
              <a:t>Age:</a:t>
            </a:r>
          </a:p>
          <a:p>
            <a:r>
              <a:rPr lang="fr-FR" dirty="0" smtClean="0"/>
              <a:t>Pays:</a:t>
            </a:r>
          </a:p>
          <a:p>
            <a:r>
              <a:rPr lang="fr-FR" dirty="0" smtClean="0"/>
              <a:t>Mail:</a:t>
            </a:r>
          </a:p>
          <a:p>
            <a:r>
              <a:rPr lang="fr-FR" dirty="0" smtClean="0"/>
              <a:t>Mot de passe:</a:t>
            </a:r>
          </a:p>
          <a:p>
            <a:r>
              <a:rPr lang="fr-FR" dirty="0" smtClean="0"/>
              <a:t>Confirmation:</a:t>
            </a:r>
          </a:p>
          <a:p>
            <a:r>
              <a:rPr lang="fr-FR" dirty="0" smtClean="0"/>
              <a:t>valider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157932" y="929095"/>
            <a:ext cx="16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Formulaire:</a:t>
            </a:r>
          </a:p>
          <a:p>
            <a:r>
              <a:rPr lang="fr-FR" dirty="0" smtClean="0"/>
              <a:t>Mail:</a:t>
            </a:r>
          </a:p>
          <a:p>
            <a:r>
              <a:rPr lang="fr-FR" dirty="0" smtClean="0"/>
              <a:t>Mot de passe:</a:t>
            </a:r>
          </a:p>
          <a:p>
            <a:r>
              <a:rPr lang="fr-FR" dirty="0" smtClean="0"/>
              <a:t>Valider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640436" y="2673461"/>
            <a:ext cx="138025" cy="195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6676845" y="3422086"/>
            <a:ext cx="8626" cy="45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61262" y="4902393"/>
            <a:ext cx="119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jeux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129068" y="3985404"/>
            <a:ext cx="244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vente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5926347" y="4537494"/>
            <a:ext cx="577970" cy="50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320843" y="4733388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achat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3467819" y="2430394"/>
            <a:ext cx="871266" cy="111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753982" y="3695594"/>
            <a:ext cx="244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vente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510061" y="2727843"/>
            <a:ext cx="23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n’a pas acheté le jeux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4718807" y="307297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acheté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24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283</Words>
  <Application>Microsoft Office PowerPoint</Application>
  <PresentationFormat>Grand écran</PresentationFormat>
  <Paragraphs>50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Formation</dc:creator>
  <cp:lastModifiedBy>Formation</cp:lastModifiedBy>
  <cp:revision>13</cp:revision>
  <dcterms:created xsi:type="dcterms:W3CDTF">2018-05-22T12:04:27Z</dcterms:created>
  <dcterms:modified xsi:type="dcterms:W3CDTF">2018-05-24T14:34:53Z</dcterms:modified>
</cp:coreProperties>
</file>