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7752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3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C69C-B1FE-453D-85E0-04CE8069B4FA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9D7-E9CE-4DA5-A57E-E43F100481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B6l1TpbDX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B6l1TpbDX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22709" y="3820261"/>
            <a:ext cx="6645965" cy="20107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279362"/>
            <a:ext cx="1203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hamburger	Accueil	présentation	 téléchargement	recherche				icone</a:t>
            </a:r>
          </a:p>
          <a:p>
            <a:r>
              <a:rPr lang="fr-FR" dirty="0" smtClean="0"/>
              <a:t>		</a:t>
            </a:r>
            <a:r>
              <a:rPr lang="fr-FR" i="1" dirty="0" smtClean="0">
                <a:solidFill>
                  <a:srgbClr val="FFFF00"/>
                </a:solidFill>
              </a:rPr>
              <a:t>(page </a:t>
            </a:r>
            <a:r>
              <a:rPr lang="fr-FR" i="1" dirty="0">
                <a:solidFill>
                  <a:srgbClr val="FFFF00"/>
                </a:solidFill>
              </a:rPr>
              <a:t>actuelle)</a:t>
            </a:r>
            <a:r>
              <a:rPr lang="fr-FR" dirty="0"/>
              <a:t>		 </a:t>
            </a:r>
            <a:r>
              <a:rPr lang="fr-FR" dirty="0">
                <a:solidFill>
                  <a:srgbClr val="FFFF00"/>
                </a:solidFill>
              </a:rPr>
              <a:t>(</a:t>
            </a:r>
            <a:r>
              <a:rPr lang="fr-F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télécharger le jeu</a:t>
            </a:r>
            <a:r>
              <a:rPr lang="fr-FR" dirty="0" smtClean="0">
                <a:solidFill>
                  <a:srgbClr val="FFFF00"/>
                </a:solidFill>
              </a:rPr>
              <a:t>)	</a:t>
            </a:r>
            <a:r>
              <a:rPr lang="fr-FR" dirty="0" smtClean="0"/>
              <a:t>			</a:t>
            </a:r>
            <a:r>
              <a:rPr lang="fr-FR" dirty="0" smtClean="0">
                <a:solidFill>
                  <a:srgbClr val="FFFF00"/>
                </a:solidFill>
              </a:rPr>
              <a:t>(</a:t>
            </a:r>
            <a:r>
              <a:rPr lang="fr-F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inscription / connexion</a:t>
            </a:r>
            <a:r>
              <a:rPr lang="fr-FR" dirty="0">
                <a:solidFill>
                  <a:srgbClr val="FFFF00"/>
                </a:solidFill>
              </a:rPr>
              <a:t>)</a:t>
            </a:r>
          </a:p>
          <a:p>
            <a:r>
              <a:rPr lang="fr-FR" dirty="0" smtClean="0"/>
              <a:t>			</a:t>
            </a:r>
            <a:r>
              <a:rPr lang="fr-FR" dirty="0" smtClean="0">
                <a:solidFill>
                  <a:srgbClr val="FFFF00"/>
                </a:solidFill>
              </a:rPr>
              <a:t>(</a:t>
            </a:r>
            <a:r>
              <a:rPr lang="fr-FR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page/pop-up</a:t>
            </a:r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endParaRPr lang="fr-F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/>
              <a:t> </a:t>
            </a:r>
            <a:r>
              <a:rPr lang="fr-F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texte </a:t>
            </a:r>
            <a:r>
              <a:rPr lang="fr-FR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 décris le jeu cherché</a:t>
            </a:r>
            <a:r>
              <a:rPr lang="fr-FR" dirty="0" smtClean="0">
                <a:solidFill>
                  <a:srgbClr val="FFFF00"/>
                </a:solidFill>
              </a:rPr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7565" y="6109252"/>
            <a:ext cx="1141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Footer</a:t>
            </a:r>
            <a:r>
              <a:rPr lang="fr-FR" dirty="0" smtClean="0"/>
              <a:t> (nom, copywriter 2018,....) </a:t>
            </a:r>
            <a:endParaRPr lang="fr-FR" dirty="0"/>
          </a:p>
        </p:txBody>
      </p:sp>
      <p:pic>
        <p:nvPicPr>
          <p:cNvPr id="9" name="iB6l1TpbDX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77985" y="1484594"/>
            <a:ext cx="3779847" cy="20574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012007" y="3820261"/>
            <a:ext cx="224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Diaporama du jeu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11584" y="1484594"/>
            <a:ext cx="2650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Commentaires sur le jeu / news</a:t>
            </a:r>
          </a:p>
          <a:p>
            <a:r>
              <a:rPr lang="fr-FR" dirty="0" smtClean="0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340626" y="1571390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Vidéo du jeu</a:t>
            </a:r>
            <a:endParaRPr lang="fr-F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Grand écran</PresentationFormat>
  <Paragraphs>13</Paragraphs>
  <Slides>1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8</cp:revision>
  <dcterms:created xsi:type="dcterms:W3CDTF">2018-05-22T12:04:27Z</dcterms:created>
  <dcterms:modified xsi:type="dcterms:W3CDTF">2018-05-24T09:33:03Z</dcterms:modified>
</cp:coreProperties>
</file>