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64" r:id="rId7"/>
    <p:sldId id="259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2"/>
  </p:normalViewPr>
  <p:slideViewPr>
    <p:cSldViewPr>
      <p:cViewPr varScale="1">
        <p:scale>
          <a:sx n="104" d="100"/>
          <a:sy n="104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9/2/16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rkpointsolutions.com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BRKpoint Solutions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0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END OF PRESENTATION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28800"/>
            <a:ext cx="3243071" cy="19244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4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might we help parents know or notify their children’s location even if they do not have smartphones?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Parents who worry about their children’s safety</a:t>
            </a:r>
          </a:p>
          <a:p>
            <a:r>
              <a:rPr lang="en-US" dirty="0" smtClean="0"/>
              <a:t>Parents who wants to track their children’s location</a:t>
            </a:r>
          </a:p>
          <a:p>
            <a:r>
              <a:rPr lang="en-US" dirty="0" smtClean="0"/>
              <a:t>Public Transportation Safety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system that will track their children’s location by sending SMS of the location status and vehicle info when using public transportation.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Existing alternatives: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GPS Location Tracker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personally update their children’s location status by texting or calling them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96" y="1600200"/>
            <a:ext cx="1664208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8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Parents/Guardians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Early Adopters: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are worried about their children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Parents who wants to track their children’s location status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that lessen you’re worries for your children by tracking what they ride. Safe, easy to use and does not need internet connection.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3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need internet connection</a:t>
            </a:r>
          </a:p>
          <a:p>
            <a:r>
              <a:rPr lang="en-US" dirty="0" smtClean="0"/>
              <a:t>Highly Innovative</a:t>
            </a:r>
          </a:p>
          <a:p>
            <a:r>
              <a:rPr lang="en-US" dirty="0" smtClean="0"/>
              <a:t>Safe and Easy to 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5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Application Purchase/Downloads</a:t>
            </a:r>
          </a:p>
          <a:p>
            <a:r>
              <a:rPr lang="en-US" dirty="0" smtClean="0"/>
              <a:t>Number of Active Users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63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Media Platforms</a:t>
            </a:r>
          </a:p>
          <a:p>
            <a:r>
              <a:rPr lang="en-US" dirty="0" smtClean="0"/>
              <a:t>Advertisements</a:t>
            </a:r>
          </a:p>
          <a:p>
            <a:r>
              <a:rPr lang="en-US" dirty="0" smtClean="0"/>
              <a:t>Promotional Events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sz="4000" dirty="0" smtClean="0"/>
              <a:t>Cost Structure &amp; Revenue Streams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Cost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Revenue Streams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Undefined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brkpointsolutions.com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85</TotalTime>
  <Words>199</Words>
  <Application>Microsoft Macintosh PowerPoint</Application>
  <PresentationFormat>画面に合わせる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Wingdings</vt:lpstr>
      <vt:lpstr>Executive</vt:lpstr>
      <vt:lpstr>BRKpoint Solutions </vt:lpstr>
      <vt:lpstr>Problem</vt:lpstr>
      <vt:lpstr>Solution</vt:lpstr>
      <vt:lpstr>Customer Segments</vt:lpstr>
      <vt:lpstr>Unique Value Proposition</vt:lpstr>
      <vt:lpstr>Unfair Advantage</vt:lpstr>
      <vt:lpstr>Key Metrics</vt:lpstr>
      <vt:lpstr>Channels</vt:lpstr>
      <vt:lpstr>Cost Structure &amp; Revenue Streams</vt:lpstr>
      <vt:lpstr>END OF PRESENTATION</vt:lpstr>
    </vt:vector>
  </TitlesOfParts>
  <Company>Nec Telecom Software Phils., Inc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 Tracer</dc:title>
  <dc:creator>ntsp</dc:creator>
  <cp:lastModifiedBy>永山奏人</cp:lastModifiedBy>
  <cp:revision>9</cp:revision>
  <dcterms:created xsi:type="dcterms:W3CDTF">2016-09-02T05:19:44Z</dcterms:created>
  <dcterms:modified xsi:type="dcterms:W3CDTF">2016-09-02T07:24:59Z</dcterms:modified>
</cp:coreProperties>
</file>