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5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681679E-13A5-4068-8638-97A8BA85FD74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0C31E3E-B0CC-46DF-B2D6-BDF362784B1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SKC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Mobile Happiness</a:t>
            </a:r>
            <a:endParaRPr lang="en-US" sz="2400" dirty="0"/>
          </a:p>
        </p:txBody>
      </p:sp>
      <p:pic>
        <p:nvPicPr>
          <p:cNvPr id="2050" name="Picture 2" descr="C:\Users\ntsp\Pictures\SKC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7278">
            <a:off x="657417" y="-615355"/>
            <a:ext cx="754399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2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learned that. . .</a:t>
            </a:r>
          </a:p>
          <a:p>
            <a:pPr marL="0" indent="0">
              <a:buNone/>
            </a:pPr>
            <a:r>
              <a:rPr lang="en-US" b="1" dirty="0" smtClean="0"/>
              <a:t>a. </a:t>
            </a:r>
            <a:r>
              <a:rPr lang="en-US" dirty="0" smtClean="0"/>
              <a:t>The most convenient way for them to notify is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to double tap their home screen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through </a:t>
            </a:r>
            <a:r>
              <a:rPr lang="en-US" dirty="0" err="1" smtClean="0"/>
              <a:t>sms</a:t>
            </a:r>
            <a:r>
              <a:rPr lang="en-US" dirty="0" smtClean="0"/>
              <a:t>/text </a:t>
            </a:r>
          </a:p>
          <a:p>
            <a:pPr marL="0" indent="0">
              <a:buNone/>
            </a:pPr>
            <a:r>
              <a:rPr lang="en-US" b="1" dirty="0" smtClean="0"/>
              <a:t>b. </a:t>
            </a:r>
            <a:r>
              <a:rPr lang="en-US" dirty="0" smtClean="0"/>
              <a:t>They want to inform their location, call the police and go to the incident location upon receiving the notification.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08336"/>
              </p:ext>
            </p:extLst>
          </p:nvPr>
        </p:nvGraphicFramePr>
        <p:xfrm>
          <a:off x="228600" y="1447800"/>
          <a:ext cx="8686800" cy="541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7360"/>
                <a:gridCol w="1737360"/>
                <a:gridCol w="1158240"/>
                <a:gridCol w="579120"/>
                <a:gridCol w="1737360"/>
                <a:gridCol w="1737360"/>
              </a:tblGrid>
              <a:tr h="434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PROBLEM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SOLUTION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UNIQUE VALUE PROPOSITION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UNFAIR ADVANTAGE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CUSTOMER SEGMENTATION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</a:tr>
              <a:tr h="1286301">
                <a:tc rowSpan="4"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u="none" strike="noStrike" dirty="0" smtClean="0">
                          <a:effectLst/>
                        </a:rPr>
                        <a:t>I </a:t>
                      </a:r>
                      <a:r>
                        <a:rPr lang="en-US" sz="1400" u="none" strike="noStrike" dirty="0">
                          <a:effectLst/>
                        </a:rPr>
                        <a:t>want to notify other people easily when I encounter a dangerous </a:t>
                      </a:r>
                      <a:r>
                        <a:rPr lang="en-US" sz="1400" u="none" strike="noStrike" dirty="0" smtClean="0">
                          <a:effectLst/>
                        </a:rPr>
                        <a:t>situation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I </a:t>
                      </a:r>
                      <a:r>
                        <a:rPr lang="en-US" sz="1400" u="none" strike="noStrike" dirty="0">
                          <a:effectLst/>
                        </a:rPr>
                        <a:t>want to walk with the feeling of being secure and </a:t>
                      </a:r>
                      <a:r>
                        <a:rPr lang="en-US" sz="1400" u="none" strike="noStrike" dirty="0" smtClean="0">
                          <a:effectLst/>
                        </a:rPr>
                        <a:t>safe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If </a:t>
                      </a:r>
                      <a:r>
                        <a:rPr lang="en-US" sz="1400" u="none" strike="noStrike" dirty="0">
                          <a:effectLst/>
                        </a:rPr>
                        <a:t>ever I will encounter hold up, I want to secretly notify my family, police and other people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Create </a:t>
                      </a:r>
                      <a:r>
                        <a:rPr lang="en-US" sz="1400" u="none" strike="noStrike" dirty="0">
                          <a:effectLst/>
                        </a:rPr>
                        <a:t>a mobile emergency </a:t>
                      </a:r>
                      <a:r>
                        <a:rPr lang="en-US" sz="1400" u="none" strike="noStrike" dirty="0" smtClean="0">
                          <a:effectLst/>
                        </a:rPr>
                        <a:t>button</a:t>
                      </a:r>
                    </a:p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Put </a:t>
                      </a:r>
                      <a:r>
                        <a:rPr lang="en-US" sz="1400" u="none" strike="noStrike" dirty="0">
                          <a:effectLst/>
                        </a:rPr>
                        <a:t>a lot of security </a:t>
                      </a:r>
                      <a:r>
                        <a:rPr lang="en-US" sz="1400" u="none" strike="noStrike" dirty="0" smtClean="0">
                          <a:effectLst/>
                        </a:rPr>
                        <a:t>personnel</a:t>
                      </a:r>
                    </a:p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 smtClean="0">
                          <a:effectLst/>
                        </a:rPr>
                        <a:t>NoTAPier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ctr"/>
                </a:tc>
                <a:tc rowSpan="8" gridSpan="2">
                  <a:txBody>
                    <a:bodyPr/>
                    <a:lstStyle/>
                    <a:p>
                      <a:pPr algn="ctr" fontAlgn="b"/>
                      <a:endParaRPr lang="en-US" sz="14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Feel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safe and secure with your family and your mobile phone</a:t>
                      </a: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/>
                </a:tc>
                <a:tc rowSpan="8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Instantly contact/notify family, police, and/or other people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All </a:t>
                      </a:r>
                      <a:r>
                        <a:rPr lang="en-US" sz="1400" u="none" strike="noStrike" dirty="0">
                          <a:effectLst/>
                        </a:rPr>
                        <a:t>people with touch screen </a:t>
                      </a:r>
                      <a:r>
                        <a:rPr lang="en-US" sz="1400" u="none" strike="noStrike" dirty="0" smtClean="0">
                          <a:effectLst/>
                        </a:rPr>
                        <a:t>smartphone</a:t>
                      </a:r>
                    </a:p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All </a:t>
                      </a:r>
                      <a:r>
                        <a:rPr lang="en-US" sz="1400" u="none" strike="noStrike" dirty="0">
                          <a:effectLst/>
                        </a:rPr>
                        <a:t>people who is/are always out of their house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ctr"/>
                </a:tc>
              </a:tr>
              <a:tr h="2179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</a:tr>
              <a:tr h="245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KEY METRICS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CHANNELS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57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EXISTING ALTERNATIVES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EARLY ADOPTERS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</a:tr>
              <a:tr h="24519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Emergency hotline - 117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- Working women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</a:tr>
              <a:tr h="230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</a:tr>
              <a:tr h="24519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COST STRUCTURE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REVENUE STREAMS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2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" marR="8572" marT="85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endParaRPr lang="en-US" b="1" dirty="0"/>
          </a:p>
        </p:txBody>
      </p:sp>
      <p:pic>
        <p:nvPicPr>
          <p:cNvPr id="3074" name="Picture 2" descr="C:\Users\ntsp\Pictures\SKC\log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6925"/>
            <a:ext cx="38862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3343275"/>
            <a:ext cx="7408333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NoTAPier</a:t>
            </a:r>
            <a:r>
              <a:rPr lang="en-US" sz="2800" dirty="0" smtClean="0"/>
              <a:t> – (Tap &amp; Notify)</a:t>
            </a:r>
          </a:p>
          <a:p>
            <a:pPr lvl="2"/>
            <a:r>
              <a:rPr lang="en-US" sz="2400" dirty="0" smtClean="0"/>
              <a:t>A mobile application that notifies Police, your family and other people whenever you trigger/activate it.</a:t>
            </a:r>
          </a:p>
          <a:p>
            <a:pPr lvl="2"/>
            <a:r>
              <a:rPr lang="en-US" sz="2400" dirty="0" smtClean="0"/>
              <a:t>It sends messages via text to your selected contacts and/or people around you (if they have the same app installed)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62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User Video/Demo</a:t>
            </a:r>
            <a:endParaRPr lang="en-US" sz="6600" dirty="0"/>
          </a:p>
        </p:txBody>
      </p:sp>
      <p:pic>
        <p:nvPicPr>
          <p:cNvPr id="6" name="Picture 2" descr="C:\Users\ntsp\Pictures\SKC\log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350"/>
            <a:ext cx="38862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7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We think of an innovative service for the safety and security of the people in Cebu.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45304"/>
            <a:ext cx="7408333" cy="345069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We’ve come up of a solution that notifies </a:t>
            </a:r>
            <a:r>
              <a:rPr lang="en-US" sz="2800" b="1" i="1" u="sng" dirty="0" smtClean="0"/>
              <a:t>concerned people </a:t>
            </a:r>
            <a:r>
              <a:rPr lang="en-US" sz="2800" dirty="0" smtClean="0"/>
              <a:t>in times of emergency.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7-Point Star 4"/>
          <p:cNvSpPr/>
          <p:nvPr/>
        </p:nvSpPr>
        <p:spPr>
          <a:xfrm>
            <a:off x="4191000" y="3581400"/>
            <a:ext cx="4114800" cy="2895600"/>
          </a:xfrm>
          <a:prstGeom prst="star7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u="sng" dirty="0" smtClean="0"/>
              <a:t>concerned people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Police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Other people . . 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08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US" sz="2800" dirty="0" smtClean="0"/>
              <a:t>We created a set of questions about the top dangerous/emergency situations that a user/person may encounter.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asked 11 people about the following: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do you think is/are the dangerous situation that you can encounter?</a:t>
            </a:r>
          </a:p>
          <a:p>
            <a:pPr marL="514350" indent="-514350">
              <a:buAutoNum type="arabicPeriod"/>
            </a:pPr>
            <a:r>
              <a:rPr lang="en-US" dirty="0" smtClean="0"/>
              <a:t>Who are the people that you want to notify when you encounter those situations?</a:t>
            </a:r>
          </a:p>
          <a:p>
            <a:pPr marL="514350" indent="-514350">
              <a:buAutoNum type="arabicPeriod"/>
            </a:pPr>
            <a:r>
              <a:rPr lang="en-US" dirty="0" smtClean="0"/>
              <a:t>Do you have an application that instantly notify your </a:t>
            </a:r>
            <a:r>
              <a:rPr lang="en-US" b="1" i="1" u="sng" dirty="0" smtClean="0"/>
              <a:t>concerned people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     If  no, would you consider to install this kind    	of app?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7-Point Star 7"/>
          <p:cNvSpPr/>
          <p:nvPr/>
        </p:nvSpPr>
        <p:spPr>
          <a:xfrm>
            <a:off x="4800600" y="3124200"/>
            <a:ext cx="4114800" cy="2895600"/>
          </a:xfrm>
          <a:prstGeom prst="star7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u="sng" dirty="0" smtClean="0"/>
              <a:t>concerned people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Police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Other people . . 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250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List of dangerous situations:</a:t>
            </a:r>
          </a:p>
          <a:p>
            <a:r>
              <a:rPr lang="en-US" dirty="0" smtClean="0"/>
              <a:t>Hold up </a:t>
            </a:r>
          </a:p>
          <a:p>
            <a:r>
              <a:rPr lang="en-US" dirty="0" smtClean="0"/>
              <a:t>Motor/Car accident</a:t>
            </a:r>
          </a:p>
          <a:p>
            <a:r>
              <a:rPr lang="en-US" dirty="0" smtClean="0"/>
              <a:t>Earthquake</a:t>
            </a:r>
          </a:p>
          <a:p>
            <a:r>
              <a:rPr lang="en-US" dirty="0" smtClean="0"/>
              <a:t>Drug related</a:t>
            </a:r>
          </a:p>
          <a:p>
            <a:r>
              <a:rPr lang="en-US" dirty="0" smtClean="0"/>
              <a:t>Rape</a:t>
            </a:r>
          </a:p>
          <a:p>
            <a:r>
              <a:rPr lang="en-US" dirty="0" smtClean="0"/>
              <a:t>Sinking ship</a:t>
            </a:r>
          </a:p>
          <a:p>
            <a:r>
              <a:rPr lang="en-US" dirty="0" smtClean="0"/>
              <a:t>Food poison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676400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</a:t>
            </a:r>
          </a:p>
          <a:p>
            <a:pPr marL="0" indent="0">
              <a:buNone/>
            </a:pP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724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learned that …</a:t>
            </a:r>
          </a:p>
          <a:p>
            <a:pPr marL="0" indent="0">
              <a:buNone/>
            </a:pPr>
            <a:r>
              <a:rPr lang="en-US" dirty="0" smtClean="0"/>
              <a:t>a. Most of the people are afraid of the following:</a:t>
            </a:r>
          </a:p>
          <a:p>
            <a:pPr marL="400050" lvl="1" indent="0">
              <a:buNone/>
            </a:pPr>
            <a:r>
              <a:rPr lang="en-US" dirty="0" smtClean="0"/>
              <a:t>- Hold up</a:t>
            </a:r>
          </a:p>
          <a:p>
            <a:pPr marL="400050" lvl="1" indent="0">
              <a:buNone/>
            </a:pPr>
            <a:r>
              <a:rPr lang="en-US" dirty="0" smtClean="0"/>
              <a:t>- Motor/car accident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b. People on danger wants to notify first their </a:t>
            </a:r>
            <a:r>
              <a:rPr lang="en-US" b="1" dirty="0" smtClean="0"/>
              <a:t>family</a:t>
            </a:r>
            <a:r>
              <a:rPr lang="en-US" dirty="0" smtClean="0"/>
              <a:t> and then the </a:t>
            </a:r>
            <a:r>
              <a:rPr lang="en-US" b="1" dirty="0" smtClean="0"/>
              <a:t>police.</a:t>
            </a:r>
          </a:p>
          <a:p>
            <a:pPr marL="0" indent="0">
              <a:buNone/>
            </a:pPr>
            <a:r>
              <a:rPr lang="en-US" dirty="0" smtClean="0"/>
              <a:t>c. People would love to have a mobile application that instantly notify their </a:t>
            </a:r>
            <a:r>
              <a:rPr lang="en-US" b="1" i="1" u="sng" dirty="0" smtClean="0"/>
              <a:t>concerned people.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7-Point Star 3"/>
          <p:cNvSpPr/>
          <p:nvPr/>
        </p:nvSpPr>
        <p:spPr>
          <a:xfrm>
            <a:off x="5029200" y="3048000"/>
            <a:ext cx="4114800" cy="2895600"/>
          </a:xfrm>
          <a:prstGeom prst="star7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u="sng" dirty="0" smtClean="0"/>
              <a:t>concerned people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Police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Other people . . 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03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408333" cy="3450696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dirty="0" smtClean="0"/>
              <a:t>How might we help </a:t>
            </a:r>
            <a:r>
              <a:rPr lang="en-US" b="1" dirty="0" smtClean="0"/>
              <a:t>working women </a:t>
            </a:r>
            <a:r>
              <a:rPr lang="en-US" dirty="0" smtClean="0"/>
              <a:t>find new ways to </a:t>
            </a:r>
            <a:r>
              <a:rPr lang="en-US" b="1" dirty="0" smtClean="0"/>
              <a:t>notify </a:t>
            </a:r>
            <a:r>
              <a:rPr lang="en-US" b="1" u="sng" dirty="0" smtClean="0"/>
              <a:t>concerned people </a:t>
            </a:r>
            <a:r>
              <a:rPr lang="en-US" u="sng" dirty="0" smtClean="0"/>
              <a:t> </a:t>
            </a:r>
            <a:r>
              <a:rPr lang="en-US" dirty="0" smtClean="0"/>
              <a:t>even for a </a:t>
            </a:r>
            <a:r>
              <a:rPr lang="en-US" b="1" dirty="0" smtClean="0"/>
              <a:t>short limited time.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7-Point Star 3"/>
          <p:cNvSpPr/>
          <p:nvPr/>
        </p:nvSpPr>
        <p:spPr>
          <a:xfrm>
            <a:off x="5029200" y="3886200"/>
            <a:ext cx="4114800" cy="2895600"/>
          </a:xfrm>
          <a:prstGeom prst="star7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u="sng" dirty="0" smtClean="0"/>
              <a:t>concerned people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Police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Other people . . 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We created a paper prototype of a dangerous situation wherein our concept application will be used by our target user(s).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We presented it to our target users and they love the concept app. Most of the interviewee said that they will use the app and willing to pay if needed.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255</TotalTime>
  <Words>443</Words>
  <Application>Microsoft Office PowerPoint</Application>
  <PresentationFormat>On-screen Show (4:3)</PresentationFormat>
  <Paragraphs>100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SKC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Lean Canvas</vt:lpstr>
      <vt:lpstr>Introducing</vt:lpstr>
      <vt:lpstr>PowerPoint Presentation</vt:lpstr>
    </vt:vector>
  </TitlesOfParts>
  <Company>Nec Telecom Software Phils.,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SKC</dc:title>
  <dc:creator>ntsp</dc:creator>
  <cp:lastModifiedBy>ntsp</cp:lastModifiedBy>
  <cp:revision>22</cp:revision>
  <dcterms:created xsi:type="dcterms:W3CDTF">2016-09-02T02:06:27Z</dcterms:created>
  <dcterms:modified xsi:type="dcterms:W3CDTF">2016-09-02T06:21:28Z</dcterms:modified>
</cp:coreProperties>
</file>