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5" r:id="rId7"/>
    <p:sldId id="262"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1361B-DC6E-4024-AC73-23E47B4F0B7B}"/>
              </a:ext>
            </a:extLst>
          </p:cNvPr>
          <p:cNvSpPr>
            <a:spLocks noGrp="1"/>
          </p:cNvSpPr>
          <p:nvPr>
            <p:ph type="ctrTitle"/>
          </p:nvPr>
        </p:nvSpPr>
        <p:spPr/>
        <p:txBody>
          <a:bodyPr/>
          <a:lstStyle/>
          <a:p>
            <a:r>
              <a:rPr lang="es-CL" dirty="0">
                <a:latin typeface="Georgia" panose="02040502050405020303" pitchFamily="18" charset="0"/>
              </a:rPr>
              <a:t>TeLlevoAPP</a:t>
            </a:r>
          </a:p>
        </p:txBody>
      </p:sp>
      <p:sp>
        <p:nvSpPr>
          <p:cNvPr id="3" name="Subtítulo 2">
            <a:extLst>
              <a:ext uri="{FF2B5EF4-FFF2-40B4-BE49-F238E27FC236}">
                <a16:creationId xmlns:a16="http://schemas.microsoft.com/office/drawing/2014/main" id="{3BFD33C2-8196-4D7C-AE31-12724C8F1BC6}"/>
              </a:ext>
            </a:extLst>
          </p:cNvPr>
          <p:cNvSpPr>
            <a:spLocks noGrp="1"/>
          </p:cNvSpPr>
          <p:nvPr>
            <p:ph type="subTitle" idx="1"/>
          </p:nvPr>
        </p:nvSpPr>
        <p:spPr/>
        <p:txBody>
          <a:bodyPr>
            <a:normAutofit fontScale="92500" lnSpcReduction="10000"/>
          </a:bodyPr>
          <a:lstStyle/>
          <a:p>
            <a:r>
              <a:rPr lang="es-CL" dirty="0"/>
              <a:t>Integrantes:</a:t>
            </a:r>
          </a:p>
          <a:p>
            <a:r>
              <a:rPr lang="es-CL" dirty="0"/>
              <a:t>Germán Astudillo</a:t>
            </a:r>
          </a:p>
          <a:p>
            <a:r>
              <a:rPr lang="es-CL" dirty="0"/>
              <a:t>José Palma</a:t>
            </a:r>
          </a:p>
          <a:p>
            <a:r>
              <a:rPr lang="es-CL" dirty="0"/>
              <a:t>Eskarlette Moreno</a:t>
            </a:r>
          </a:p>
        </p:txBody>
      </p:sp>
    </p:spTree>
    <p:extLst>
      <p:ext uri="{BB962C8B-B14F-4D97-AF65-F5344CB8AC3E}">
        <p14:creationId xmlns:p14="http://schemas.microsoft.com/office/powerpoint/2010/main" val="107423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5ECA2-1CC4-4293-A3AA-FD6DC9B92D36}"/>
              </a:ext>
            </a:extLst>
          </p:cNvPr>
          <p:cNvSpPr>
            <a:spLocks noGrp="1"/>
          </p:cNvSpPr>
          <p:nvPr>
            <p:ph type="title"/>
          </p:nvPr>
        </p:nvSpPr>
        <p:spPr>
          <a:xfrm>
            <a:off x="861134" y="1204654"/>
            <a:ext cx="1296140" cy="485566"/>
          </a:xfrm>
        </p:spPr>
        <p:txBody>
          <a:bodyPr>
            <a:normAutofit/>
          </a:bodyPr>
          <a:lstStyle/>
          <a:p>
            <a:r>
              <a:rPr lang="es-CL" sz="2000" b="1" dirty="0"/>
              <a:t>Contexto</a:t>
            </a:r>
          </a:p>
        </p:txBody>
      </p:sp>
      <p:sp>
        <p:nvSpPr>
          <p:cNvPr id="3" name="Marcador de contenido 2">
            <a:extLst>
              <a:ext uri="{FF2B5EF4-FFF2-40B4-BE49-F238E27FC236}">
                <a16:creationId xmlns:a16="http://schemas.microsoft.com/office/drawing/2014/main" id="{08EB4565-0FD6-402A-97CF-8A619D9C4896}"/>
              </a:ext>
            </a:extLst>
          </p:cNvPr>
          <p:cNvSpPr>
            <a:spLocks noGrp="1"/>
          </p:cNvSpPr>
          <p:nvPr>
            <p:ph idx="1"/>
          </p:nvPr>
        </p:nvSpPr>
        <p:spPr>
          <a:xfrm>
            <a:off x="932155" y="1615893"/>
            <a:ext cx="9507985" cy="1630943"/>
          </a:xfrm>
        </p:spPr>
        <p:txBody>
          <a:bodyPr>
            <a:normAutofit/>
          </a:bodyPr>
          <a:lstStyle/>
          <a:p>
            <a:pPr marL="0" indent="0">
              <a:buNone/>
            </a:pPr>
            <a:r>
              <a:rPr lang="es-CL" sz="2000" dirty="0"/>
              <a:t>Debido a la </a:t>
            </a:r>
            <a:r>
              <a:rPr lang="es-ES" sz="2000" dirty="0"/>
              <a:t>pandemia que a nivel mundial se está viviendo, han surgido una serie de situaciones por las que las instituciones de educación superior han tenido que sobrellevar. Una de ellas es el hecho de tener una continuidad en la educación llevando las clases de la modalidad presencial a la modalidad remota</a:t>
            </a:r>
            <a:endParaRPr lang="es-CL" sz="2000" dirty="0"/>
          </a:p>
        </p:txBody>
      </p:sp>
      <p:sp>
        <p:nvSpPr>
          <p:cNvPr id="8" name="CuadroTexto 7">
            <a:extLst>
              <a:ext uri="{FF2B5EF4-FFF2-40B4-BE49-F238E27FC236}">
                <a16:creationId xmlns:a16="http://schemas.microsoft.com/office/drawing/2014/main" id="{355E917F-6E53-4C2B-8FBF-1E8A9CEFEB9C}"/>
              </a:ext>
            </a:extLst>
          </p:cNvPr>
          <p:cNvSpPr txBox="1"/>
          <p:nvPr/>
        </p:nvSpPr>
        <p:spPr>
          <a:xfrm>
            <a:off x="932155" y="3626512"/>
            <a:ext cx="9885070" cy="1323439"/>
          </a:xfrm>
          <a:prstGeom prst="rect">
            <a:avLst/>
          </a:prstGeom>
          <a:noFill/>
        </p:spPr>
        <p:txBody>
          <a:bodyPr wrap="square" rtlCol="0">
            <a:spAutoFit/>
          </a:bodyPr>
          <a:lstStyle/>
          <a:p>
            <a:pPr marL="285750" indent="-285750">
              <a:buFont typeface="Arial" panose="020B0604020202020204" pitchFamily="34" charset="0"/>
              <a:buChar char="•"/>
            </a:pPr>
            <a:r>
              <a:rPr lang="es-ES" sz="2000" dirty="0"/>
              <a:t>Falta de transporte público en ese horario</a:t>
            </a:r>
          </a:p>
          <a:p>
            <a:pPr marL="285750" indent="-285750">
              <a:buFont typeface="Arial" panose="020B0604020202020204" pitchFamily="34" charset="0"/>
              <a:buChar char="•"/>
            </a:pPr>
            <a:r>
              <a:rPr lang="es-ES" sz="2000" dirty="0"/>
              <a:t>Alto costo de servicios de transporte particular</a:t>
            </a:r>
          </a:p>
          <a:p>
            <a:pPr marL="285750" indent="-285750">
              <a:buFont typeface="Arial" panose="020B0604020202020204" pitchFamily="34" charset="0"/>
              <a:buChar char="•"/>
            </a:pPr>
            <a:r>
              <a:rPr lang="es-ES" sz="2000" dirty="0"/>
              <a:t>No contar con movilización propia</a:t>
            </a:r>
          </a:p>
          <a:p>
            <a:pPr marL="285750" indent="-285750">
              <a:buFont typeface="Arial" panose="020B0604020202020204" pitchFamily="34" charset="0"/>
              <a:buChar char="•"/>
            </a:pPr>
            <a:r>
              <a:rPr lang="es-ES" sz="2000" dirty="0"/>
              <a:t>Falta de transporte facilitado por la institución de educación</a:t>
            </a:r>
            <a:endParaRPr lang="es-CL" sz="2000" dirty="0"/>
          </a:p>
        </p:txBody>
      </p:sp>
      <p:sp>
        <p:nvSpPr>
          <p:cNvPr id="9" name="CuadroTexto 8">
            <a:extLst>
              <a:ext uri="{FF2B5EF4-FFF2-40B4-BE49-F238E27FC236}">
                <a16:creationId xmlns:a16="http://schemas.microsoft.com/office/drawing/2014/main" id="{6E9ECEF4-E97C-4033-9647-48F4452EBE30}"/>
              </a:ext>
            </a:extLst>
          </p:cNvPr>
          <p:cNvSpPr txBox="1"/>
          <p:nvPr/>
        </p:nvSpPr>
        <p:spPr>
          <a:xfrm>
            <a:off x="861134" y="3211055"/>
            <a:ext cx="1615736" cy="400110"/>
          </a:xfrm>
          <a:prstGeom prst="rect">
            <a:avLst/>
          </a:prstGeom>
          <a:noFill/>
        </p:spPr>
        <p:txBody>
          <a:bodyPr wrap="square" rtlCol="0">
            <a:spAutoFit/>
          </a:bodyPr>
          <a:lstStyle/>
          <a:p>
            <a:r>
              <a:rPr lang="es-CL" sz="2000" b="1" dirty="0">
                <a:latin typeface="+mj-lt"/>
              </a:rPr>
              <a:t>PROBLEMAS</a:t>
            </a:r>
          </a:p>
        </p:txBody>
      </p:sp>
      <p:sp>
        <p:nvSpPr>
          <p:cNvPr id="10" name="CuadroTexto 9">
            <a:extLst>
              <a:ext uri="{FF2B5EF4-FFF2-40B4-BE49-F238E27FC236}">
                <a16:creationId xmlns:a16="http://schemas.microsoft.com/office/drawing/2014/main" id="{DC131D51-3DF3-404A-9A20-B86C77ECBDD1}"/>
              </a:ext>
            </a:extLst>
          </p:cNvPr>
          <p:cNvSpPr txBox="1"/>
          <p:nvPr/>
        </p:nvSpPr>
        <p:spPr>
          <a:xfrm>
            <a:off x="861134" y="5069657"/>
            <a:ext cx="1260630" cy="400110"/>
          </a:xfrm>
          <a:prstGeom prst="rect">
            <a:avLst/>
          </a:prstGeom>
          <a:noFill/>
        </p:spPr>
        <p:txBody>
          <a:bodyPr wrap="square" rtlCol="0">
            <a:spAutoFit/>
          </a:bodyPr>
          <a:lstStyle/>
          <a:p>
            <a:r>
              <a:rPr lang="es-CL" sz="2000" b="1" dirty="0">
                <a:latin typeface="+mj-lt"/>
              </a:rPr>
              <a:t>SOLUCIÓN</a:t>
            </a:r>
          </a:p>
        </p:txBody>
      </p:sp>
      <p:sp>
        <p:nvSpPr>
          <p:cNvPr id="11" name="CuadroTexto 10">
            <a:extLst>
              <a:ext uri="{FF2B5EF4-FFF2-40B4-BE49-F238E27FC236}">
                <a16:creationId xmlns:a16="http://schemas.microsoft.com/office/drawing/2014/main" id="{10EEC275-C28B-4952-8D8F-3B75C68E2C01}"/>
              </a:ext>
            </a:extLst>
          </p:cNvPr>
          <p:cNvSpPr txBox="1"/>
          <p:nvPr/>
        </p:nvSpPr>
        <p:spPr>
          <a:xfrm>
            <a:off x="932155" y="5485114"/>
            <a:ext cx="7732451" cy="400110"/>
          </a:xfrm>
          <a:prstGeom prst="rect">
            <a:avLst/>
          </a:prstGeom>
          <a:noFill/>
        </p:spPr>
        <p:txBody>
          <a:bodyPr wrap="square" rtlCol="0">
            <a:spAutoFit/>
          </a:bodyPr>
          <a:lstStyle/>
          <a:p>
            <a:r>
              <a:rPr lang="es-CL" sz="2000" dirty="0"/>
              <a:t>Desarrollo de la aplicación TeLlevoApp</a:t>
            </a:r>
          </a:p>
        </p:txBody>
      </p:sp>
    </p:spTree>
    <p:extLst>
      <p:ext uri="{BB962C8B-B14F-4D97-AF65-F5344CB8AC3E}">
        <p14:creationId xmlns:p14="http://schemas.microsoft.com/office/powerpoint/2010/main" val="179716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C9F15A7-2706-483C-8E17-5E5881B47956}"/>
              </a:ext>
            </a:extLst>
          </p:cNvPr>
          <p:cNvSpPr>
            <a:spLocks noGrp="1"/>
          </p:cNvSpPr>
          <p:nvPr>
            <p:ph type="title"/>
          </p:nvPr>
        </p:nvSpPr>
        <p:spPr>
          <a:xfrm>
            <a:off x="7734299" y="1668778"/>
            <a:ext cx="4181473" cy="3520441"/>
          </a:xfrm>
        </p:spPr>
        <p:txBody>
          <a:bodyPr vert="horz" lIns="91440" tIns="45720" rIns="91440" bIns="45720" rtlCol="0" anchor="ctr">
            <a:normAutofit/>
          </a:bodyPr>
          <a:lstStyle/>
          <a:p>
            <a:pPr algn="ctr"/>
            <a:r>
              <a:rPr lang="en-US" sz="4000" dirty="0"/>
              <a:t>Inicio sesión y</a:t>
            </a:r>
            <a:br>
              <a:rPr lang="en-US" sz="5400" dirty="0"/>
            </a:br>
            <a:r>
              <a:rPr lang="en-US" sz="2800" dirty="0"/>
              <a:t>restablecer contraseña</a:t>
            </a:r>
          </a:p>
        </p:txBody>
      </p:sp>
      <p:cxnSp>
        <p:nvCxnSpPr>
          <p:cNvPr id="13" name="Straight Connector 12">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CADACD82-7FA8-42A5-9E57-0C8264F2ADAA}"/>
              </a:ext>
            </a:extLst>
          </p:cNvPr>
          <p:cNvPicPr>
            <a:picLocks noChangeAspect="1"/>
          </p:cNvPicPr>
          <p:nvPr/>
        </p:nvPicPr>
        <p:blipFill>
          <a:blip r:embed="rId4"/>
          <a:stretch>
            <a:fillRect/>
          </a:stretch>
        </p:blipFill>
        <p:spPr>
          <a:xfrm>
            <a:off x="415511" y="512255"/>
            <a:ext cx="3251996" cy="5831704"/>
          </a:xfrm>
          <a:prstGeom prst="rect">
            <a:avLst/>
          </a:prstGeom>
        </p:spPr>
      </p:pic>
      <p:pic>
        <p:nvPicPr>
          <p:cNvPr id="6" name="Imagen 5">
            <a:extLst>
              <a:ext uri="{FF2B5EF4-FFF2-40B4-BE49-F238E27FC236}">
                <a16:creationId xmlns:a16="http://schemas.microsoft.com/office/drawing/2014/main" id="{22F19D24-1A83-403B-9592-E4E56265F70A}"/>
              </a:ext>
            </a:extLst>
          </p:cNvPr>
          <p:cNvPicPr>
            <a:picLocks noChangeAspect="1"/>
          </p:cNvPicPr>
          <p:nvPr/>
        </p:nvPicPr>
        <p:blipFill>
          <a:blip r:embed="rId5"/>
          <a:stretch>
            <a:fillRect/>
          </a:stretch>
        </p:blipFill>
        <p:spPr>
          <a:xfrm>
            <a:off x="4328734" y="512255"/>
            <a:ext cx="3106101" cy="5831704"/>
          </a:xfrm>
          <a:prstGeom prst="rect">
            <a:avLst/>
          </a:prstGeom>
        </p:spPr>
      </p:pic>
    </p:spTree>
    <p:extLst>
      <p:ext uri="{BB962C8B-B14F-4D97-AF65-F5344CB8AC3E}">
        <p14:creationId xmlns:p14="http://schemas.microsoft.com/office/powerpoint/2010/main" val="228175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C9F15A7-2706-483C-8E17-5E5881B47956}"/>
              </a:ext>
            </a:extLst>
          </p:cNvPr>
          <p:cNvSpPr>
            <a:spLocks noGrp="1"/>
          </p:cNvSpPr>
          <p:nvPr>
            <p:ph type="title"/>
          </p:nvPr>
        </p:nvSpPr>
        <p:spPr>
          <a:xfrm>
            <a:off x="7734299" y="1668778"/>
            <a:ext cx="4181473" cy="3520441"/>
          </a:xfrm>
        </p:spPr>
        <p:txBody>
          <a:bodyPr vert="horz" lIns="91440" tIns="45720" rIns="91440" bIns="45720" rtlCol="0" anchor="ctr">
            <a:normAutofit/>
          </a:bodyPr>
          <a:lstStyle/>
          <a:p>
            <a:pPr algn="ctr"/>
            <a:r>
              <a:rPr lang="en-US" sz="6000" dirty="0"/>
              <a:t>Elegir</a:t>
            </a:r>
            <a:br>
              <a:rPr lang="en-US" sz="6000" dirty="0"/>
            </a:br>
            <a:r>
              <a:rPr lang="en-US" sz="6000" dirty="0"/>
              <a:t>Perfil</a:t>
            </a:r>
            <a:br>
              <a:rPr lang="en-US" sz="5400" dirty="0"/>
            </a:br>
            <a:endParaRPr lang="en-US" sz="5400" dirty="0"/>
          </a:p>
        </p:txBody>
      </p:sp>
      <p:cxnSp>
        <p:nvCxnSpPr>
          <p:cNvPr id="13" name="Straight Connector 12">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212BB961-2C3C-4464-8F4A-58477D9A0861}"/>
              </a:ext>
            </a:extLst>
          </p:cNvPr>
          <p:cNvPicPr>
            <a:picLocks noChangeAspect="1"/>
          </p:cNvPicPr>
          <p:nvPr/>
        </p:nvPicPr>
        <p:blipFill>
          <a:blip r:embed="rId4"/>
          <a:stretch>
            <a:fillRect/>
          </a:stretch>
        </p:blipFill>
        <p:spPr>
          <a:xfrm>
            <a:off x="2106790" y="180974"/>
            <a:ext cx="3321076" cy="6315075"/>
          </a:xfrm>
          <a:prstGeom prst="rect">
            <a:avLst/>
          </a:prstGeom>
        </p:spPr>
      </p:pic>
    </p:spTree>
    <p:extLst>
      <p:ext uri="{BB962C8B-B14F-4D97-AF65-F5344CB8AC3E}">
        <p14:creationId xmlns:p14="http://schemas.microsoft.com/office/powerpoint/2010/main" val="23763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C9F15A7-2706-483C-8E17-5E5881B47956}"/>
              </a:ext>
            </a:extLst>
          </p:cNvPr>
          <p:cNvSpPr>
            <a:spLocks noGrp="1"/>
          </p:cNvSpPr>
          <p:nvPr>
            <p:ph type="title"/>
          </p:nvPr>
        </p:nvSpPr>
        <p:spPr>
          <a:xfrm>
            <a:off x="7734299" y="1668778"/>
            <a:ext cx="4181473" cy="3520441"/>
          </a:xfrm>
        </p:spPr>
        <p:txBody>
          <a:bodyPr vert="horz" lIns="91440" tIns="45720" rIns="91440" bIns="45720" rtlCol="0" anchor="ctr">
            <a:normAutofit/>
          </a:bodyPr>
          <a:lstStyle/>
          <a:p>
            <a:pPr algn="ctr"/>
            <a:br>
              <a:rPr lang="en-US" sz="5400" dirty="0"/>
            </a:br>
            <a:r>
              <a:rPr lang="en-US" dirty="0"/>
              <a:t>Perfil de Pasajero</a:t>
            </a:r>
            <a:br>
              <a:rPr lang="en-US" sz="5400" dirty="0"/>
            </a:br>
            <a:r>
              <a:rPr lang="en-US" sz="2500" dirty="0"/>
              <a:t>Buscar Auto y solicitar viaje</a:t>
            </a:r>
          </a:p>
        </p:txBody>
      </p:sp>
      <p:cxnSp>
        <p:nvCxnSpPr>
          <p:cNvPr id="13" name="Straight Connector 12">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428CE4D0-225E-43F8-9C0D-3EF1CCAD8B54}"/>
              </a:ext>
            </a:extLst>
          </p:cNvPr>
          <p:cNvPicPr>
            <a:picLocks noChangeAspect="1"/>
          </p:cNvPicPr>
          <p:nvPr/>
        </p:nvPicPr>
        <p:blipFill rotWithShape="1">
          <a:blip r:embed="rId4"/>
          <a:srcRect l="5204" r="2695"/>
          <a:stretch/>
        </p:blipFill>
        <p:spPr>
          <a:xfrm>
            <a:off x="742950" y="695324"/>
            <a:ext cx="3140653" cy="5829300"/>
          </a:xfrm>
          <a:prstGeom prst="rect">
            <a:avLst/>
          </a:prstGeom>
        </p:spPr>
      </p:pic>
      <p:pic>
        <p:nvPicPr>
          <p:cNvPr id="6" name="Imagen 5">
            <a:extLst>
              <a:ext uri="{FF2B5EF4-FFF2-40B4-BE49-F238E27FC236}">
                <a16:creationId xmlns:a16="http://schemas.microsoft.com/office/drawing/2014/main" id="{11F1A2C8-2F3F-4C88-9E9F-B749C045088A}"/>
              </a:ext>
            </a:extLst>
          </p:cNvPr>
          <p:cNvPicPr>
            <a:picLocks noChangeAspect="1"/>
          </p:cNvPicPr>
          <p:nvPr/>
        </p:nvPicPr>
        <p:blipFill>
          <a:blip r:embed="rId5"/>
          <a:stretch>
            <a:fillRect/>
          </a:stretch>
        </p:blipFill>
        <p:spPr>
          <a:xfrm>
            <a:off x="4194361" y="695324"/>
            <a:ext cx="3140653" cy="5829300"/>
          </a:xfrm>
          <a:prstGeom prst="rect">
            <a:avLst/>
          </a:prstGeom>
        </p:spPr>
      </p:pic>
    </p:spTree>
    <p:extLst>
      <p:ext uri="{BB962C8B-B14F-4D97-AF65-F5344CB8AC3E}">
        <p14:creationId xmlns:p14="http://schemas.microsoft.com/office/powerpoint/2010/main" val="225493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C9F15A7-2706-483C-8E17-5E5881B47956}"/>
              </a:ext>
            </a:extLst>
          </p:cNvPr>
          <p:cNvSpPr>
            <a:spLocks noGrp="1"/>
          </p:cNvSpPr>
          <p:nvPr>
            <p:ph type="title"/>
          </p:nvPr>
        </p:nvSpPr>
        <p:spPr>
          <a:xfrm>
            <a:off x="7734299" y="1668778"/>
            <a:ext cx="4181473" cy="3520441"/>
          </a:xfrm>
        </p:spPr>
        <p:txBody>
          <a:bodyPr vert="horz" lIns="91440" tIns="45720" rIns="91440" bIns="45720" rtlCol="0" anchor="ctr">
            <a:normAutofit/>
          </a:bodyPr>
          <a:lstStyle/>
          <a:p>
            <a:pPr algn="ctr"/>
            <a:br>
              <a:rPr lang="en-US" sz="5400" dirty="0"/>
            </a:br>
            <a:r>
              <a:rPr lang="en-US" dirty="0"/>
              <a:t>Perfil de Pasajero</a:t>
            </a:r>
            <a:br>
              <a:rPr lang="en-US" sz="5400" dirty="0"/>
            </a:br>
            <a:r>
              <a:rPr lang="en-US" sz="2500" dirty="0"/>
              <a:t>Viaje </a:t>
            </a:r>
            <a:r>
              <a:rPr lang="en-US" sz="2500" dirty="0" err="1"/>
              <a:t>Solicitado</a:t>
            </a:r>
            <a:endParaRPr lang="en-US" sz="2500" dirty="0"/>
          </a:p>
        </p:txBody>
      </p:sp>
      <p:cxnSp>
        <p:nvCxnSpPr>
          <p:cNvPr id="13" name="Straight Connector 12">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C8A25E84-F16E-4EBD-AB51-A829702A29D0}"/>
              </a:ext>
            </a:extLst>
          </p:cNvPr>
          <p:cNvPicPr>
            <a:picLocks noChangeAspect="1"/>
          </p:cNvPicPr>
          <p:nvPr/>
        </p:nvPicPr>
        <p:blipFill>
          <a:blip r:embed="rId4"/>
          <a:stretch>
            <a:fillRect/>
          </a:stretch>
        </p:blipFill>
        <p:spPr>
          <a:xfrm>
            <a:off x="2027906" y="241994"/>
            <a:ext cx="3478845" cy="6372225"/>
          </a:xfrm>
          <a:prstGeom prst="rect">
            <a:avLst/>
          </a:prstGeom>
        </p:spPr>
      </p:pic>
    </p:spTree>
    <p:extLst>
      <p:ext uri="{BB962C8B-B14F-4D97-AF65-F5344CB8AC3E}">
        <p14:creationId xmlns:p14="http://schemas.microsoft.com/office/powerpoint/2010/main" val="279408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C9F15A7-2706-483C-8E17-5E5881B47956}"/>
              </a:ext>
            </a:extLst>
          </p:cNvPr>
          <p:cNvSpPr>
            <a:spLocks noGrp="1"/>
          </p:cNvSpPr>
          <p:nvPr>
            <p:ph type="title"/>
          </p:nvPr>
        </p:nvSpPr>
        <p:spPr>
          <a:xfrm>
            <a:off x="7734299" y="1668778"/>
            <a:ext cx="4181473" cy="3520441"/>
          </a:xfrm>
        </p:spPr>
        <p:txBody>
          <a:bodyPr vert="horz" lIns="91440" tIns="45720" rIns="91440" bIns="45720" rtlCol="0" anchor="ctr">
            <a:normAutofit/>
          </a:bodyPr>
          <a:lstStyle/>
          <a:p>
            <a:pPr algn="ctr"/>
            <a:r>
              <a:rPr lang="en-US" sz="5400" dirty="0"/>
              <a:t>Elegir</a:t>
            </a:r>
            <a:br>
              <a:rPr lang="en-US" sz="5400" dirty="0"/>
            </a:br>
            <a:r>
              <a:rPr lang="en-US" dirty="0"/>
              <a:t>Perfil de Chofer </a:t>
            </a:r>
            <a:br>
              <a:rPr lang="en-US" dirty="0"/>
            </a:br>
            <a:r>
              <a:rPr lang="en-US" dirty="0"/>
              <a:t>e ingresar datos</a:t>
            </a:r>
            <a:br>
              <a:rPr lang="en-US" sz="5400" dirty="0"/>
            </a:br>
            <a:endParaRPr lang="en-US" sz="5400" dirty="0"/>
          </a:p>
        </p:txBody>
      </p:sp>
      <p:cxnSp>
        <p:nvCxnSpPr>
          <p:cNvPr id="13" name="Straight Connector 12">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8BA5DF10-BE0E-49D2-B20C-D39CC1A28D79}"/>
              </a:ext>
            </a:extLst>
          </p:cNvPr>
          <p:cNvPicPr>
            <a:picLocks noChangeAspect="1"/>
          </p:cNvPicPr>
          <p:nvPr/>
        </p:nvPicPr>
        <p:blipFill>
          <a:blip r:embed="rId4"/>
          <a:stretch>
            <a:fillRect/>
          </a:stretch>
        </p:blipFill>
        <p:spPr>
          <a:xfrm>
            <a:off x="480218" y="625628"/>
            <a:ext cx="2922347" cy="5606743"/>
          </a:xfrm>
          <a:prstGeom prst="rect">
            <a:avLst/>
          </a:prstGeom>
        </p:spPr>
      </p:pic>
      <p:pic>
        <p:nvPicPr>
          <p:cNvPr id="6" name="Imagen 5">
            <a:extLst>
              <a:ext uri="{FF2B5EF4-FFF2-40B4-BE49-F238E27FC236}">
                <a16:creationId xmlns:a16="http://schemas.microsoft.com/office/drawing/2014/main" id="{4D961516-8A46-450F-A1AF-808C249ADDBB}"/>
              </a:ext>
            </a:extLst>
          </p:cNvPr>
          <p:cNvPicPr>
            <a:picLocks noChangeAspect="1"/>
          </p:cNvPicPr>
          <p:nvPr/>
        </p:nvPicPr>
        <p:blipFill>
          <a:blip r:embed="rId5"/>
          <a:stretch>
            <a:fillRect/>
          </a:stretch>
        </p:blipFill>
        <p:spPr>
          <a:xfrm>
            <a:off x="3882783" y="625628"/>
            <a:ext cx="3011201" cy="5635778"/>
          </a:xfrm>
          <a:prstGeom prst="rect">
            <a:avLst/>
          </a:prstGeom>
        </p:spPr>
      </p:pic>
    </p:spTree>
    <p:extLst>
      <p:ext uri="{BB962C8B-B14F-4D97-AF65-F5344CB8AC3E}">
        <p14:creationId xmlns:p14="http://schemas.microsoft.com/office/powerpoint/2010/main" val="25913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C9F15A7-2706-483C-8E17-5E5881B47956}"/>
              </a:ext>
            </a:extLst>
          </p:cNvPr>
          <p:cNvSpPr>
            <a:spLocks noGrp="1"/>
          </p:cNvSpPr>
          <p:nvPr>
            <p:ph type="title"/>
          </p:nvPr>
        </p:nvSpPr>
        <p:spPr>
          <a:xfrm>
            <a:off x="7734299" y="1668778"/>
            <a:ext cx="4181473" cy="3520441"/>
          </a:xfrm>
        </p:spPr>
        <p:txBody>
          <a:bodyPr vert="horz" lIns="91440" tIns="45720" rIns="91440" bIns="45720" rtlCol="0" anchor="ctr">
            <a:normAutofit/>
          </a:bodyPr>
          <a:lstStyle/>
          <a:p>
            <a:pPr algn="ctr"/>
            <a:r>
              <a:rPr lang="en-US" dirty="0"/>
              <a:t>Perfil de Chofer</a:t>
            </a:r>
            <a:br>
              <a:rPr lang="en-US" dirty="0"/>
            </a:br>
            <a:r>
              <a:rPr lang="en-US" dirty="0"/>
              <a:t>Notificación y página inicio</a:t>
            </a:r>
            <a:br>
              <a:rPr lang="en-US" sz="5400" dirty="0"/>
            </a:br>
            <a:endParaRPr lang="en-US" sz="5400" dirty="0"/>
          </a:p>
        </p:txBody>
      </p:sp>
      <p:cxnSp>
        <p:nvCxnSpPr>
          <p:cNvPr id="13" name="Straight Connector 12">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20039A32-0B58-4668-92CF-92F233202DC2}"/>
              </a:ext>
            </a:extLst>
          </p:cNvPr>
          <p:cNvPicPr>
            <a:picLocks noChangeAspect="1"/>
          </p:cNvPicPr>
          <p:nvPr/>
        </p:nvPicPr>
        <p:blipFill>
          <a:blip r:embed="rId4"/>
          <a:stretch>
            <a:fillRect/>
          </a:stretch>
        </p:blipFill>
        <p:spPr>
          <a:xfrm>
            <a:off x="551525" y="619124"/>
            <a:ext cx="3066917" cy="5904607"/>
          </a:xfrm>
          <a:prstGeom prst="rect">
            <a:avLst/>
          </a:prstGeom>
        </p:spPr>
      </p:pic>
      <p:pic>
        <p:nvPicPr>
          <p:cNvPr id="8" name="Imagen 7">
            <a:extLst>
              <a:ext uri="{FF2B5EF4-FFF2-40B4-BE49-F238E27FC236}">
                <a16:creationId xmlns:a16="http://schemas.microsoft.com/office/drawing/2014/main" id="{BFBF768C-7556-49E9-8AD8-2E06CFCB90D8}"/>
              </a:ext>
            </a:extLst>
          </p:cNvPr>
          <p:cNvPicPr>
            <a:picLocks noChangeAspect="1"/>
          </p:cNvPicPr>
          <p:nvPr/>
        </p:nvPicPr>
        <p:blipFill rotWithShape="1">
          <a:blip r:embed="rId5"/>
          <a:srcRect l="2063"/>
          <a:stretch/>
        </p:blipFill>
        <p:spPr>
          <a:xfrm>
            <a:off x="4076703" y="619125"/>
            <a:ext cx="3167738" cy="5971282"/>
          </a:xfrm>
          <a:prstGeom prst="rect">
            <a:avLst/>
          </a:prstGeom>
        </p:spPr>
      </p:pic>
    </p:spTree>
    <p:extLst>
      <p:ext uri="{BB962C8B-B14F-4D97-AF65-F5344CB8AC3E}">
        <p14:creationId xmlns:p14="http://schemas.microsoft.com/office/powerpoint/2010/main" val="232807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C9F15A7-2706-483C-8E17-5E5881B47956}"/>
              </a:ext>
            </a:extLst>
          </p:cNvPr>
          <p:cNvSpPr>
            <a:spLocks noGrp="1"/>
          </p:cNvSpPr>
          <p:nvPr>
            <p:ph type="title"/>
          </p:nvPr>
        </p:nvSpPr>
        <p:spPr>
          <a:xfrm>
            <a:off x="7734299" y="1668778"/>
            <a:ext cx="4181473" cy="3520441"/>
          </a:xfrm>
        </p:spPr>
        <p:txBody>
          <a:bodyPr vert="horz" lIns="91440" tIns="45720" rIns="91440" bIns="45720" rtlCol="0" anchor="ctr">
            <a:normAutofit/>
          </a:bodyPr>
          <a:lstStyle/>
          <a:p>
            <a:pPr algn="ctr"/>
            <a:r>
              <a:rPr lang="en-US" dirty="0"/>
              <a:t>Perfil de Chofer</a:t>
            </a:r>
            <a:br>
              <a:rPr lang="en-US" dirty="0"/>
            </a:br>
            <a:r>
              <a:rPr lang="en-US" dirty="0"/>
              <a:t>Viaje programado</a:t>
            </a:r>
            <a:br>
              <a:rPr lang="en-US" sz="5400" dirty="0"/>
            </a:br>
            <a:endParaRPr lang="en-US" sz="5400" dirty="0"/>
          </a:p>
        </p:txBody>
      </p:sp>
      <p:cxnSp>
        <p:nvCxnSpPr>
          <p:cNvPr id="13" name="Straight Connector 12">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4AEE94E5-8E40-42CD-B4ED-2F575619A71F}"/>
              </a:ext>
            </a:extLst>
          </p:cNvPr>
          <p:cNvPicPr>
            <a:picLocks noChangeAspect="1"/>
          </p:cNvPicPr>
          <p:nvPr/>
        </p:nvPicPr>
        <p:blipFill>
          <a:blip r:embed="rId4"/>
          <a:stretch>
            <a:fillRect/>
          </a:stretch>
        </p:blipFill>
        <p:spPr>
          <a:xfrm>
            <a:off x="2347534" y="261461"/>
            <a:ext cx="3255907" cy="6333292"/>
          </a:xfrm>
          <a:prstGeom prst="rect">
            <a:avLst/>
          </a:prstGeom>
        </p:spPr>
      </p:pic>
    </p:spTree>
    <p:extLst>
      <p:ext uri="{BB962C8B-B14F-4D97-AF65-F5344CB8AC3E}">
        <p14:creationId xmlns:p14="http://schemas.microsoft.com/office/powerpoint/2010/main" val="615277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{69C2983F-E475-405D-A97F-81CBF41405B8}tf03457452</Template>
  <TotalTime>46</TotalTime>
  <Words>153</Words>
  <Application>Microsoft Office PowerPoint</Application>
  <PresentationFormat>Panorámica</PresentationFormat>
  <Paragraphs>21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Georgia</vt:lpstr>
      <vt:lpstr>Celestial</vt:lpstr>
      <vt:lpstr>TeLlevoAPP</vt:lpstr>
      <vt:lpstr>Contexto</vt:lpstr>
      <vt:lpstr>Inicio sesión y restablecer contraseña</vt:lpstr>
      <vt:lpstr>Elegir Perfil </vt:lpstr>
      <vt:lpstr> Perfil de Pasajero Buscar Auto y solicitar viaje</vt:lpstr>
      <vt:lpstr> Perfil de Pasajero Viaje Solicitado</vt:lpstr>
      <vt:lpstr>Elegir Perfil de Chofer  e ingresar datos </vt:lpstr>
      <vt:lpstr>Perfil de Chofer Notificación y página inicio </vt:lpstr>
      <vt:lpstr>Perfil de Chofer Viaje programado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TeLlevoAPP</dc:title>
  <dc:creator>eskarlette moreno</dc:creator>
  <cp:lastModifiedBy>eskarlette moreno</cp:lastModifiedBy>
  <cp:revision>2</cp:revision>
  <dcterms:created xsi:type="dcterms:W3CDTF">2021-09-23T00:03:49Z</dcterms:created>
  <dcterms:modified xsi:type="dcterms:W3CDTF">2021-09-24T00:38:54Z</dcterms:modified>
</cp:coreProperties>
</file>