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A6D"/>
    <a:srgbClr val="009BC1"/>
    <a:srgbClr val="E6E6E6"/>
    <a:srgbClr val="26CAD3"/>
    <a:srgbClr val="008FBE"/>
    <a:srgbClr val="8D837A"/>
    <a:srgbClr val="009944"/>
    <a:srgbClr val="493728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7319-ABA5-421D-BA68-7A351ED0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929A4-FAC1-4EAB-B46E-E61FE1B55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9EF8-728B-4F8B-9D14-794007E9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179D-B5A9-4C25-8468-5EA226D2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68B6-106A-48C9-82E8-E40348A6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12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0137-F7F8-4C88-8C12-17320F1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B8895-2975-4D56-8617-8363AF8AB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A9F1-2E18-484C-A74C-683F5EA9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BA0B-08FA-4592-8F94-3CC728F8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F78FF-7A8F-4882-B0EB-4CCF85F7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5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DF5A4-B1CB-413B-8B95-8C53ECFD6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96DC4-3036-435C-A6BD-F5047106F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E310-2E3C-4E8D-AA73-26472D79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ED0E-D7F7-4287-96B0-EB100ED8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A2C7-0C10-4D26-BA8F-3EFCEF24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27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9FB5-BA55-4A1C-85FC-7108840C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9AB0-2CBB-4E22-A33F-9C4377C8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3642-E14A-4721-BF9B-FEC6E2EF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63FB-848E-4DC0-B6A1-2627B148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63C1-207F-4423-81F2-A22E22C0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2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B9E2-996D-44C7-8DF6-5F421666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A55A-DB4C-4FE8-9719-55CB8036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9767-9DC8-475A-BFB3-BE5602BC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F48A-D736-47C4-9077-2A5F3503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5A62-259E-46CB-8E21-ED09285F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14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AE7-402A-46C6-B189-FC80682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0281-B13E-4585-920C-EFCFB3518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1C72-38DE-4582-8259-D3C5F4E12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CF633-63A8-4346-AD4C-40975998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CBB52-908C-4993-B56B-A1C8368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134D-75C2-4554-AE5E-A66EB847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61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A963-FAE5-4C14-9A99-92C02059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C424-2BFF-4BED-96AB-FB03DAA4D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CFCA5-D9EA-464C-A623-60DC0C3D3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86D33-3CD6-470B-96AF-DF5DDBCAC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86109-C55B-40F4-ACEF-2A8C749F1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E7EA-1932-4BA2-A71E-6DD799AC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0512E-5F4C-4C9E-8CA2-6B307528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10472-C7C9-4A5C-99DD-4CDF5766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1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480D-E628-4410-A635-0DA4CF24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8FB75-69C9-415F-9B67-9853917E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079B3-2AF1-48F6-9D35-6AF648E3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0DC46-DAF4-475E-BB50-B4EE9547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04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99BF-166A-495D-954B-B8D04AEA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47C72-B1E6-4B80-8995-AD0FEF4D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24B56-8928-45C8-9C7B-CA778646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81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BD67-83F5-41F0-B3B4-E817F3B6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0F0B-DF36-44A4-ABCC-6FD1A029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2755-B83C-4FF6-B842-0C9C356A1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11DC8-0FD8-45BD-AC9D-76226EB0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2D93-9054-49EB-BEA8-2F9E25A4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CAFD-D9E0-48A2-8B35-1300B50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10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56DB-5983-4460-89B7-E2C10BC1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DB25-A013-41E3-89DC-AD37DC215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0BEB8-2E38-4A8D-ACD5-467C5F1B0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AFE2E-75C2-42BA-9756-EE2B8F3D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55FAD-7EE5-45E7-BEDD-700D81E9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3160D-7275-4F5C-8BFB-FA205F9D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2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45392-C351-41EB-A99D-CF2F414A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EF67D-A1FD-4C29-8029-C4E7AB91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724DC-6813-42F0-8737-BB5D9460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0865-D34B-43E8-A150-E7C9F61885E2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977B-8A47-4901-B128-742B137E3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F7A0-3290-4167-AB37-5C0C22395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9B5E-7975-43D1-96DE-E35D9C8487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6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jpg"/><Relationship Id="rId9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6.jp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5" Type="http://schemas.openxmlformats.org/officeDocument/2006/relationships/image" Target="../media/image22.svg"/><Relationship Id="rId10" Type="http://schemas.openxmlformats.org/officeDocument/2006/relationships/image" Target="../media/image7.png"/><Relationship Id="rId19" Type="http://schemas.openxmlformats.org/officeDocument/2006/relationships/image" Target="../media/image26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11.png"/><Relationship Id="rId10" Type="http://schemas.openxmlformats.org/officeDocument/2006/relationships/image" Target="../media/image35.svg"/><Relationship Id="rId19" Type="http://schemas.openxmlformats.org/officeDocument/2006/relationships/image" Target="../media/image13.pn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77B45C-45A2-4BC0-A1B7-DBC8ACC88C2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26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FCBA6E14-1358-4F2B-A089-F526A17D934C}"/>
              </a:ext>
            </a:extLst>
          </p:cNvPr>
          <p:cNvSpPr/>
          <p:nvPr/>
        </p:nvSpPr>
        <p:spPr>
          <a:xfrm>
            <a:off x="162808" y="193420"/>
            <a:ext cx="11825767" cy="6471160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B23929-BD6B-499C-80C8-289A46FC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045577" y="193418"/>
            <a:ext cx="7942997" cy="23084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DE6AEA-7125-48F7-B19C-B6A33925E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4" y="4357776"/>
            <a:ext cx="7942997" cy="2308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9912DF-829B-47D8-8C9E-3EE777FE243F}"/>
              </a:ext>
            </a:extLst>
          </p:cNvPr>
          <p:cNvSpPr/>
          <p:nvPr/>
        </p:nvSpPr>
        <p:spPr>
          <a:xfrm rot="5400000">
            <a:off x="4745506" y="-4155226"/>
            <a:ext cx="3008292" cy="15168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60218-CA9D-453A-BA61-41689915B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82" y="2144108"/>
            <a:ext cx="2763365" cy="25697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6CC250-F630-4088-948F-11571E269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2807" y="193418"/>
            <a:ext cx="11825767" cy="1731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F392EB-54AD-429D-BB55-66528BC94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9" y="2939183"/>
            <a:ext cx="4051365" cy="9796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80024B-CA95-4323-8FC5-858CECABB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6" y="4926838"/>
            <a:ext cx="11825767" cy="17314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6A9912A-A532-4167-A627-8331BC9A7381}"/>
              </a:ext>
            </a:extLst>
          </p:cNvPr>
          <p:cNvSpPr/>
          <p:nvPr/>
        </p:nvSpPr>
        <p:spPr>
          <a:xfrm rot="2725330">
            <a:off x="10851725" y="-121723"/>
            <a:ext cx="2004689" cy="1041654"/>
          </a:xfrm>
          <a:prstGeom prst="rect">
            <a:avLst/>
          </a:prstGeom>
          <a:solidFill>
            <a:srgbClr val="26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5A0588-2AFF-4F75-A5E7-FA5F000AC22D}"/>
              </a:ext>
            </a:extLst>
          </p:cNvPr>
          <p:cNvSpPr/>
          <p:nvPr/>
        </p:nvSpPr>
        <p:spPr>
          <a:xfrm rot="2725330">
            <a:off x="-802291" y="5903369"/>
            <a:ext cx="2004689" cy="1274454"/>
          </a:xfrm>
          <a:prstGeom prst="rect">
            <a:avLst/>
          </a:prstGeom>
          <a:solidFill>
            <a:srgbClr val="26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BC8B1-9F1E-456E-82A3-6A6C50BBB0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75" y="2734209"/>
            <a:ext cx="3678075" cy="13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2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C90217-3075-4092-94BB-DD1267F81CE2}"/>
              </a:ext>
            </a:extLst>
          </p:cNvPr>
          <p:cNvGrpSpPr/>
          <p:nvPr/>
        </p:nvGrpSpPr>
        <p:grpSpPr>
          <a:xfrm>
            <a:off x="0" y="4549566"/>
            <a:ext cx="12192000" cy="2308434"/>
            <a:chOff x="0" y="4549566"/>
            <a:chExt cx="12192000" cy="2308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2D5046-CE48-489E-B51D-AE9599752BC5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45E34D-AB97-445F-94C0-9E59A068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807EB6-08AD-4736-94EA-26D2E559227F}"/>
              </a:ext>
            </a:extLst>
          </p:cNvPr>
          <p:cNvGrpSpPr/>
          <p:nvPr/>
        </p:nvGrpSpPr>
        <p:grpSpPr>
          <a:xfrm flipH="1" flipV="1">
            <a:off x="0" y="0"/>
            <a:ext cx="12192000" cy="2308434"/>
            <a:chOff x="0" y="4549566"/>
            <a:chExt cx="12192000" cy="2308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1509E2-40DA-4A2E-8D25-4FE7D96A0186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C8322C-DEFF-4F55-BEBF-91E72B322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195279F-7D7C-4F9A-878E-E63D060B0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3" y="3312804"/>
            <a:ext cx="877381" cy="87738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02CD86-6068-4A14-BFA4-A6B825E6F148}"/>
              </a:ext>
            </a:extLst>
          </p:cNvPr>
          <p:cNvGrpSpPr/>
          <p:nvPr/>
        </p:nvGrpSpPr>
        <p:grpSpPr>
          <a:xfrm>
            <a:off x="5650930" y="2858900"/>
            <a:ext cx="1205104" cy="1192658"/>
            <a:chOff x="5587016" y="3144243"/>
            <a:chExt cx="1205104" cy="119265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30241CA-5335-496E-851E-E3667E74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470" y="3144243"/>
              <a:ext cx="980650" cy="98065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8FCFD8B-8D31-4FAC-87CA-F5A810248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016" y="3356251"/>
              <a:ext cx="980650" cy="980650"/>
            </a:xfrm>
            <a:prstGeom prst="rect">
              <a:avLst/>
            </a:prstGeom>
          </p:spPr>
        </p:pic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75C29D4-930E-43DE-8ACE-39A1E90F4E68}"/>
              </a:ext>
            </a:extLst>
          </p:cNvPr>
          <p:cNvSpPr/>
          <p:nvPr/>
        </p:nvSpPr>
        <p:spPr>
          <a:xfrm>
            <a:off x="4474540" y="3333679"/>
            <a:ext cx="877381" cy="3138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65123E-489C-44E9-AD4E-3AD832C0BE3E}"/>
              </a:ext>
            </a:extLst>
          </p:cNvPr>
          <p:cNvGrpSpPr/>
          <p:nvPr/>
        </p:nvGrpSpPr>
        <p:grpSpPr>
          <a:xfrm>
            <a:off x="7178950" y="2535083"/>
            <a:ext cx="1056738" cy="1911089"/>
            <a:chOff x="2804713" y="930947"/>
            <a:chExt cx="1056738" cy="1911089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3806F068-3DE4-46A5-BFEF-B7A5A54B4871}"/>
                </a:ext>
              </a:extLst>
            </p:cNvPr>
            <p:cNvSpPr/>
            <p:nvPr/>
          </p:nvSpPr>
          <p:spPr>
            <a:xfrm rot="17253670">
              <a:off x="2702072" y="1212689"/>
              <a:ext cx="877381" cy="31389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22C7576-4BB9-4F93-9EB7-141EC37BD4F0}"/>
                </a:ext>
              </a:extLst>
            </p:cNvPr>
            <p:cNvSpPr/>
            <p:nvPr/>
          </p:nvSpPr>
          <p:spPr>
            <a:xfrm rot="19611612">
              <a:off x="2865532" y="1499179"/>
              <a:ext cx="877381" cy="31389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F8264036-934F-4703-93CB-CF4CE9EC7858}"/>
                </a:ext>
              </a:extLst>
            </p:cNvPr>
            <p:cNvSpPr/>
            <p:nvPr/>
          </p:nvSpPr>
          <p:spPr>
            <a:xfrm>
              <a:off x="2984070" y="1744390"/>
              <a:ext cx="877381" cy="31389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6F5B7594-4A83-45FC-8BE1-2A35CD654164}"/>
                </a:ext>
              </a:extLst>
            </p:cNvPr>
            <p:cNvSpPr/>
            <p:nvPr/>
          </p:nvSpPr>
          <p:spPr>
            <a:xfrm rot="1988388" flipV="1">
              <a:off x="2865532" y="2034502"/>
              <a:ext cx="877381" cy="31389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A260A02E-AEE5-4CEC-AC74-B4BDE00938F4}"/>
                </a:ext>
              </a:extLst>
            </p:cNvPr>
            <p:cNvSpPr/>
            <p:nvPr/>
          </p:nvSpPr>
          <p:spPr>
            <a:xfrm rot="4346330" flipV="1">
              <a:off x="2702072" y="2246397"/>
              <a:ext cx="877381" cy="31389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2FB1917-FDF0-4FD5-902D-CFC699669FA7}"/>
                </a:ext>
              </a:extLst>
            </p:cNvPr>
            <p:cNvSpPr/>
            <p:nvPr/>
          </p:nvSpPr>
          <p:spPr>
            <a:xfrm>
              <a:off x="2804713" y="1758859"/>
              <a:ext cx="288593" cy="288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1" name="Cloud 40">
            <a:extLst>
              <a:ext uri="{FF2B5EF4-FFF2-40B4-BE49-F238E27FC236}">
                <a16:creationId xmlns:a16="http://schemas.microsoft.com/office/drawing/2014/main" id="{37F473CB-D6B6-40B8-A674-CA0C865D7477}"/>
              </a:ext>
            </a:extLst>
          </p:cNvPr>
          <p:cNvSpPr/>
          <p:nvPr/>
        </p:nvSpPr>
        <p:spPr>
          <a:xfrm>
            <a:off x="3091068" y="2428534"/>
            <a:ext cx="980650" cy="692963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FF567B-53EB-4454-AAAB-FCA1191D1617}"/>
              </a:ext>
            </a:extLst>
          </p:cNvPr>
          <p:cNvSpPr/>
          <p:nvPr/>
        </p:nvSpPr>
        <p:spPr>
          <a:xfrm>
            <a:off x="0" y="547491"/>
            <a:ext cx="4711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Funcionamiento</a:t>
            </a:r>
          </a:p>
        </p:txBody>
      </p:sp>
      <p:pic>
        <p:nvPicPr>
          <p:cNvPr id="44" name="Graphic 43" descr="Monitor">
            <a:extLst>
              <a:ext uri="{FF2B5EF4-FFF2-40B4-BE49-F238E27FC236}">
                <a16:creationId xmlns:a16="http://schemas.microsoft.com/office/drawing/2014/main" id="{EB32EDDE-942E-4F22-839E-0CFB45AA7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3567" y="1310777"/>
            <a:ext cx="1177143" cy="1177143"/>
          </a:xfrm>
          <a:prstGeom prst="rect">
            <a:avLst/>
          </a:prstGeom>
        </p:spPr>
      </p:pic>
      <p:pic>
        <p:nvPicPr>
          <p:cNvPr id="45" name="Graphic 44" descr="Monitor">
            <a:extLst>
              <a:ext uri="{FF2B5EF4-FFF2-40B4-BE49-F238E27FC236}">
                <a16:creationId xmlns:a16="http://schemas.microsoft.com/office/drawing/2014/main" id="{E1F60746-C6B3-4EB2-992D-360D95F45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3781" y="2402803"/>
            <a:ext cx="1177143" cy="1177143"/>
          </a:xfrm>
          <a:prstGeom prst="rect">
            <a:avLst/>
          </a:prstGeom>
        </p:spPr>
      </p:pic>
      <p:pic>
        <p:nvPicPr>
          <p:cNvPr id="46" name="Graphic 45" descr="Monitor">
            <a:extLst>
              <a:ext uri="{FF2B5EF4-FFF2-40B4-BE49-F238E27FC236}">
                <a16:creationId xmlns:a16="http://schemas.microsoft.com/office/drawing/2014/main" id="{52E0315D-18A8-4672-9CD4-3E8F81E1F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3781" y="3541881"/>
            <a:ext cx="1177143" cy="1177143"/>
          </a:xfrm>
          <a:prstGeom prst="rect">
            <a:avLst/>
          </a:prstGeom>
        </p:spPr>
      </p:pic>
      <p:pic>
        <p:nvPicPr>
          <p:cNvPr id="47" name="Graphic 46" descr="Monitor">
            <a:extLst>
              <a:ext uri="{FF2B5EF4-FFF2-40B4-BE49-F238E27FC236}">
                <a16:creationId xmlns:a16="http://schemas.microsoft.com/office/drawing/2014/main" id="{F3BF1681-EBAE-4449-9C00-B5B53645F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5296" y="4565848"/>
            <a:ext cx="1177143" cy="1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ED9EBA39-7C20-4C19-8476-2BCCBBBE9745}"/>
              </a:ext>
            </a:extLst>
          </p:cNvPr>
          <p:cNvSpPr/>
          <p:nvPr/>
        </p:nvSpPr>
        <p:spPr>
          <a:xfrm>
            <a:off x="4739230" y="2675942"/>
            <a:ext cx="5770444" cy="1899379"/>
          </a:xfrm>
          <a:prstGeom prst="flowChartOffpageConnector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C90217-3075-4092-94BB-DD1267F81CE2}"/>
              </a:ext>
            </a:extLst>
          </p:cNvPr>
          <p:cNvGrpSpPr/>
          <p:nvPr/>
        </p:nvGrpSpPr>
        <p:grpSpPr>
          <a:xfrm>
            <a:off x="0" y="4549566"/>
            <a:ext cx="12192000" cy="2308434"/>
            <a:chOff x="0" y="4549566"/>
            <a:chExt cx="12192000" cy="2308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2D5046-CE48-489E-B51D-AE9599752BC5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45E34D-AB97-445F-94C0-9E59A068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807EB6-08AD-4736-94EA-26D2E559227F}"/>
              </a:ext>
            </a:extLst>
          </p:cNvPr>
          <p:cNvGrpSpPr/>
          <p:nvPr/>
        </p:nvGrpSpPr>
        <p:grpSpPr>
          <a:xfrm flipH="1" flipV="1">
            <a:off x="0" y="0"/>
            <a:ext cx="12192000" cy="2308434"/>
            <a:chOff x="0" y="4549566"/>
            <a:chExt cx="12192000" cy="2308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1509E2-40DA-4A2E-8D25-4FE7D96A0186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C8322C-DEFF-4F55-BEBF-91E72B322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9D9853B8-B927-4F13-9C39-6AF131424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4643814"/>
            <a:ext cx="1866827" cy="705290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4E0F0AD6-50CD-4AD9-85AC-22E429E73B6E}"/>
              </a:ext>
            </a:extLst>
          </p:cNvPr>
          <p:cNvSpPr/>
          <p:nvPr/>
        </p:nvSpPr>
        <p:spPr>
          <a:xfrm rot="16200000">
            <a:off x="2575416" y="3782474"/>
            <a:ext cx="920982" cy="378315"/>
          </a:xfrm>
          <a:prstGeom prst="rightArrow">
            <a:avLst>
              <a:gd name="adj1" fmla="val 50000"/>
              <a:gd name="adj2" fmla="val 86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31110D2-506E-44FB-BD49-235279691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3" y="2469479"/>
            <a:ext cx="877381" cy="87738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2368D12-A07A-420A-BD11-3D8430CC0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54" y="2981099"/>
            <a:ext cx="895427" cy="895427"/>
          </a:xfrm>
          <a:prstGeom prst="rect">
            <a:avLst/>
          </a:prstGeom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F10B09B-B0C2-4C20-BA69-0C9F508C1C01}"/>
              </a:ext>
            </a:extLst>
          </p:cNvPr>
          <p:cNvSpPr/>
          <p:nvPr/>
        </p:nvSpPr>
        <p:spPr>
          <a:xfrm rot="16200000">
            <a:off x="3637910" y="2764248"/>
            <a:ext cx="1083717" cy="1126225"/>
          </a:xfrm>
          <a:prstGeom prst="triangle">
            <a:avLst>
              <a:gd name="adj" fmla="val 85699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16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7A46B2-B018-450C-B962-D7CF7DB5DA79}"/>
              </a:ext>
            </a:extLst>
          </p:cNvPr>
          <p:cNvGrpSpPr/>
          <p:nvPr/>
        </p:nvGrpSpPr>
        <p:grpSpPr>
          <a:xfrm>
            <a:off x="6976682" y="2861432"/>
            <a:ext cx="1236260" cy="1316398"/>
            <a:chOff x="7010272" y="2837437"/>
            <a:chExt cx="1236260" cy="131639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6671B3C-FBB5-4464-8038-16D2630E9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272" y="2917575"/>
              <a:ext cx="1236260" cy="1236260"/>
            </a:xfrm>
            <a:prstGeom prst="rect">
              <a:avLst/>
            </a:prstGeom>
          </p:spPr>
        </p:pic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0A8E95ED-DCC2-4833-8048-4BE042C2C854}"/>
                </a:ext>
              </a:extLst>
            </p:cNvPr>
            <p:cNvSpPr/>
            <p:nvPr/>
          </p:nvSpPr>
          <p:spPr>
            <a:xfrm>
              <a:off x="7528424" y="2837437"/>
              <a:ext cx="199364" cy="19936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999AD27-94B5-44FB-80A8-D06BD1E9D7BD}"/>
              </a:ext>
            </a:extLst>
          </p:cNvPr>
          <p:cNvSpPr/>
          <p:nvPr/>
        </p:nvSpPr>
        <p:spPr>
          <a:xfrm>
            <a:off x="8172386" y="3337436"/>
            <a:ext cx="614388" cy="3173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13A7093-000D-40DE-8871-833BF813940E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09" y="3180696"/>
            <a:ext cx="688524" cy="68852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4CC873A-A3BE-4129-893F-E2CD915F5967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50" y="2893010"/>
            <a:ext cx="1236260" cy="123626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1BDD5B7-1038-48DF-89C9-0B9FCD1F02DF}"/>
              </a:ext>
            </a:extLst>
          </p:cNvPr>
          <p:cNvSpPr/>
          <p:nvPr/>
        </p:nvSpPr>
        <p:spPr>
          <a:xfrm>
            <a:off x="0" y="579414"/>
            <a:ext cx="75418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Almacenamiento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s-MX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endParaRPr lang="es-MX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15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C90217-3075-4092-94BB-DD1267F81CE2}"/>
              </a:ext>
            </a:extLst>
          </p:cNvPr>
          <p:cNvGrpSpPr/>
          <p:nvPr/>
        </p:nvGrpSpPr>
        <p:grpSpPr>
          <a:xfrm>
            <a:off x="0" y="4549566"/>
            <a:ext cx="12192000" cy="2308434"/>
            <a:chOff x="0" y="4549566"/>
            <a:chExt cx="12192000" cy="2308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2D5046-CE48-489E-B51D-AE9599752BC5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45E34D-AB97-445F-94C0-9E59A068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807EB6-08AD-4736-94EA-26D2E559227F}"/>
              </a:ext>
            </a:extLst>
          </p:cNvPr>
          <p:cNvGrpSpPr/>
          <p:nvPr/>
        </p:nvGrpSpPr>
        <p:grpSpPr>
          <a:xfrm flipH="1" flipV="1">
            <a:off x="0" y="0"/>
            <a:ext cx="12192000" cy="2308434"/>
            <a:chOff x="0" y="4549566"/>
            <a:chExt cx="12192000" cy="2308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1509E2-40DA-4A2E-8D25-4FE7D96A0186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C8322C-DEFF-4F55-BEBF-91E72B322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086E522-D6BC-4AB3-A592-E175ED42B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41" y="5051174"/>
            <a:ext cx="448261" cy="4482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2368D12-A07A-420A-BD11-3D8430CC0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94" y="3000339"/>
            <a:ext cx="448261" cy="44826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0D166F9-658E-4061-B5D1-09B5B2878392}"/>
              </a:ext>
            </a:extLst>
          </p:cNvPr>
          <p:cNvGrpSpPr/>
          <p:nvPr/>
        </p:nvGrpSpPr>
        <p:grpSpPr>
          <a:xfrm>
            <a:off x="3745789" y="4237839"/>
            <a:ext cx="290996" cy="691060"/>
            <a:chOff x="443345" y="3388947"/>
            <a:chExt cx="554317" cy="131639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6671B3C-FBB5-4464-8038-16D2630E9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2" r="27570"/>
            <a:stretch/>
          </p:blipFill>
          <p:spPr>
            <a:xfrm>
              <a:off x="443345" y="3469085"/>
              <a:ext cx="554317" cy="1236260"/>
            </a:xfrm>
            <a:prstGeom prst="rect">
              <a:avLst/>
            </a:prstGeom>
          </p:spPr>
        </p:pic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0A8E95ED-DCC2-4833-8048-4BE042C2C854}"/>
                </a:ext>
              </a:extLst>
            </p:cNvPr>
            <p:cNvSpPr/>
            <p:nvPr/>
          </p:nvSpPr>
          <p:spPr>
            <a:xfrm>
              <a:off x="620387" y="3388947"/>
              <a:ext cx="199364" cy="19936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7" name="Left Brace 56">
            <a:extLst>
              <a:ext uri="{FF2B5EF4-FFF2-40B4-BE49-F238E27FC236}">
                <a16:creationId xmlns:a16="http://schemas.microsoft.com/office/drawing/2014/main" id="{45D48610-66E6-4B51-9199-D718C85DE344}"/>
              </a:ext>
            </a:extLst>
          </p:cNvPr>
          <p:cNvSpPr/>
          <p:nvPr/>
        </p:nvSpPr>
        <p:spPr>
          <a:xfrm rot="10800000">
            <a:off x="4289013" y="2925178"/>
            <a:ext cx="265231" cy="1913696"/>
          </a:xfrm>
          <a:prstGeom prst="leftBrace">
            <a:avLst>
              <a:gd name="adj1" fmla="val 8333"/>
              <a:gd name="adj2" fmla="val 314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2DBFEA9-1F48-43B3-BF21-FC115AF8B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70" y="3877992"/>
            <a:ext cx="861278" cy="751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ADFDD-CBF5-425A-84CD-263711AE874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4" y="3515723"/>
            <a:ext cx="580030" cy="58003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C71D6DFC-DA3C-4159-AB21-167AB8E0B392}"/>
              </a:ext>
            </a:extLst>
          </p:cNvPr>
          <p:cNvSpPr/>
          <p:nvPr/>
        </p:nvSpPr>
        <p:spPr>
          <a:xfrm>
            <a:off x="5974313" y="4020856"/>
            <a:ext cx="877381" cy="3138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36133015-1889-4672-B476-37C437541F56}"/>
              </a:ext>
            </a:extLst>
          </p:cNvPr>
          <p:cNvSpPr/>
          <p:nvPr/>
        </p:nvSpPr>
        <p:spPr>
          <a:xfrm>
            <a:off x="1952812" y="2100554"/>
            <a:ext cx="980650" cy="692963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EBD87654-0460-4ACA-9FD6-15ABD4F3C4E9}"/>
              </a:ext>
            </a:extLst>
          </p:cNvPr>
          <p:cNvSpPr/>
          <p:nvPr/>
        </p:nvSpPr>
        <p:spPr>
          <a:xfrm flipH="1">
            <a:off x="2333499" y="2997768"/>
            <a:ext cx="1164819" cy="2308434"/>
          </a:xfrm>
          <a:prstGeom prst="bentUpArrow">
            <a:avLst>
              <a:gd name="adj1" fmla="val 5843"/>
              <a:gd name="adj2" fmla="val 12458"/>
              <a:gd name="adj3" fmla="val 21924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DA9147B2-CE96-4E83-9C6F-7FFA41583CC3}"/>
              </a:ext>
            </a:extLst>
          </p:cNvPr>
          <p:cNvSpPr/>
          <p:nvPr/>
        </p:nvSpPr>
        <p:spPr>
          <a:xfrm rot="16200000">
            <a:off x="6297424" y="-651656"/>
            <a:ext cx="1128221" cy="7113722"/>
          </a:xfrm>
          <a:prstGeom prst="bentUpArrow">
            <a:avLst>
              <a:gd name="adj1" fmla="val 9154"/>
              <a:gd name="adj2" fmla="val 12851"/>
              <a:gd name="adj3" fmla="val 1711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474EE7-19CE-4D57-97A7-7A480D1FB555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22" y="2304804"/>
            <a:ext cx="580030" cy="58003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E880AA1A-FC9A-47F0-A067-449C5A5A98D0}"/>
              </a:ext>
            </a:extLst>
          </p:cNvPr>
          <p:cNvSpPr/>
          <p:nvPr/>
        </p:nvSpPr>
        <p:spPr>
          <a:xfrm>
            <a:off x="8277791" y="3941137"/>
            <a:ext cx="1513288" cy="2064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F5BB1DE-1401-491A-AE7B-ADE7B914FA24}"/>
              </a:ext>
            </a:extLst>
          </p:cNvPr>
          <p:cNvSpPr/>
          <p:nvPr/>
        </p:nvSpPr>
        <p:spPr>
          <a:xfrm flipH="1">
            <a:off x="8255324" y="4249297"/>
            <a:ext cx="1513288" cy="2064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A5B165-2CA7-4B36-97F3-2EBB438298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52" y="3733285"/>
            <a:ext cx="877381" cy="87738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DABD6E2-F7B4-4F76-80CF-1F285DC8B91B}"/>
              </a:ext>
            </a:extLst>
          </p:cNvPr>
          <p:cNvSpPr/>
          <p:nvPr/>
        </p:nvSpPr>
        <p:spPr>
          <a:xfrm>
            <a:off x="0" y="577645"/>
            <a:ext cx="75418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Almacenamiento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s-MX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endParaRPr lang="es-MX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D0AA6-AE59-463A-88F3-C829A5FF18B4}"/>
              </a:ext>
            </a:extLst>
          </p:cNvPr>
          <p:cNvSpPr txBox="1"/>
          <p:nvPr/>
        </p:nvSpPr>
        <p:spPr>
          <a:xfrm>
            <a:off x="3119944" y="5491323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nombreInstitución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nombrePrograma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s-MX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.csv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0E95D2-98B2-4CC3-A9A2-0335D3B4BB97}"/>
              </a:ext>
            </a:extLst>
          </p:cNvPr>
          <p:cNvGrpSpPr/>
          <p:nvPr/>
        </p:nvGrpSpPr>
        <p:grpSpPr>
          <a:xfrm>
            <a:off x="9858501" y="3630948"/>
            <a:ext cx="1205104" cy="1192658"/>
            <a:chOff x="5587016" y="3144243"/>
            <a:chExt cx="1205104" cy="119265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C6290DC-CD2E-45B9-8782-EC184718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470" y="3144243"/>
              <a:ext cx="980650" cy="98065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030D347-90E2-4C03-9CA5-D9BC7AD0B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016" y="3356251"/>
              <a:ext cx="980650" cy="98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2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1A871-4EA6-47F1-A3C6-2298679B3920}"/>
              </a:ext>
            </a:extLst>
          </p:cNvPr>
          <p:cNvSpPr/>
          <p:nvPr/>
        </p:nvSpPr>
        <p:spPr>
          <a:xfrm>
            <a:off x="0" y="577645"/>
            <a:ext cx="75418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Procesamiento de la información</a:t>
            </a:r>
            <a:endParaRPr lang="es-MX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911373-3541-45FB-87FB-0917E1B02093}"/>
              </a:ext>
            </a:extLst>
          </p:cNvPr>
          <p:cNvGrpSpPr/>
          <p:nvPr/>
        </p:nvGrpSpPr>
        <p:grpSpPr>
          <a:xfrm>
            <a:off x="0" y="4549566"/>
            <a:ext cx="12192000" cy="2308434"/>
            <a:chOff x="0" y="4549566"/>
            <a:chExt cx="12192000" cy="23084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DA83-3EB1-493A-81EE-75A76FA39F54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67D9D0-2F7A-4ED7-A267-33AB0D1D4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3B4C33-A12D-4BCD-AA94-D0DCDFB48AEF}"/>
              </a:ext>
            </a:extLst>
          </p:cNvPr>
          <p:cNvGrpSpPr/>
          <p:nvPr/>
        </p:nvGrpSpPr>
        <p:grpSpPr>
          <a:xfrm flipH="1" flipV="1">
            <a:off x="0" y="0"/>
            <a:ext cx="12192000" cy="2308434"/>
            <a:chOff x="0" y="4549566"/>
            <a:chExt cx="12192000" cy="23084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698CBF-D356-4FAC-A614-61640E99D022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F229F7-EA30-4C07-B1B3-CDBF7800B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E1720960-5D33-4409-8402-26DD54B0DEB7}"/>
              </a:ext>
            </a:extLst>
          </p:cNvPr>
          <p:cNvSpPr/>
          <p:nvPr/>
        </p:nvSpPr>
        <p:spPr>
          <a:xfrm>
            <a:off x="1215327" y="3065827"/>
            <a:ext cx="1400660" cy="921672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95435F51-7689-499D-A1E2-FC65E74C7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4492" y="1899568"/>
            <a:ext cx="3174267" cy="3174267"/>
          </a:xfrm>
          <a:prstGeom prst="rect">
            <a:avLst/>
          </a:prstGeom>
        </p:spPr>
      </p:pic>
      <p:pic>
        <p:nvPicPr>
          <p:cNvPr id="30" name="Graphic 29" descr="Bar chart">
            <a:extLst>
              <a:ext uri="{FF2B5EF4-FFF2-40B4-BE49-F238E27FC236}">
                <a16:creationId xmlns:a16="http://schemas.microsoft.com/office/drawing/2014/main" id="{B1A6BA33-651C-4C63-92DE-4BD791A5C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6824" y="3018458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924E9-83A3-468D-97CA-B1D89350E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22" y="5109191"/>
            <a:ext cx="877381" cy="877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614654-B588-454F-B037-01749DE027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2" r="27570"/>
          <a:stretch/>
        </p:blipFill>
        <p:spPr>
          <a:xfrm>
            <a:off x="9616593" y="3030843"/>
            <a:ext cx="1248520" cy="2354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AF327A-33A9-489D-9374-777D0D703E4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66" y="2325053"/>
            <a:ext cx="856144" cy="8561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9B75C74-A178-4B73-BE2B-2D6EB7323015}"/>
              </a:ext>
            </a:extLst>
          </p:cNvPr>
          <p:cNvGrpSpPr/>
          <p:nvPr/>
        </p:nvGrpSpPr>
        <p:grpSpPr>
          <a:xfrm>
            <a:off x="4638468" y="2816834"/>
            <a:ext cx="1205104" cy="1192658"/>
            <a:chOff x="5587016" y="3144243"/>
            <a:chExt cx="1205104" cy="119265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BF0998-6A0B-4B88-8091-A3D9D321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470" y="3144243"/>
              <a:ext cx="980650" cy="9806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6F2717F-EAD5-4AE1-A1FE-23C1122DA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016" y="3356251"/>
              <a:ext cx="980650" cy="98065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B25D060-9AFD-4841-99D2-6CBB2677083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24" y="2138738"/>
            <a:ext cx="980650" cy="98065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BF1ACC9B-9BC8-4649-90B5-14CF04B06F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0090" y="2479598"/>
            <a:ext cx="914400" cy="914400"/>
          </a:xfrm>
          <a:prstGeom prst="rect">
            <a:avLst/>
          </a:prstGeom>
        </p:spPr>
      </p:pic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958BF95D-8199-44AC-8058-04BA6B26B414}"/>
              </a:ext>
            </a:extLst>
          </p:cNvPr>
          <p:cNvSpPr/>
          <p:nvPr/>
        </p:nvSpPr>
        <p:spPr>
          <a:xfrm>
            <a:off x="10015150" y="2867047"/>
            <a:ext cx="449039" cy="379666"/>
          </a:xfrm>
          <a:prstGeom prst="star5">
            <a:avLst/>
          </a:prstGeom>
          <a:solidFill>
            <a:srgbClr val="405A6D"/>
          </a:solidFill>
          <a:ln>
            <a:solidFill>
              <a:srgbClr val="405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DCBE9B4-B6E4-46A8-A637-21D5027C51F3}"/>
              </a:ext>
            </a:extLst>
          </p:cNvPr>
          <p:cNvSpPr/>
          <p:nvPr/>
        </p:nvSpPr>
        <p:spPr>
          <a:xfrm>
            <a:off x="2969286" y="3334917"/>
            <a:ext cx="1400660" cy="3016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FCE099F-D40A-4BA2-9B56-6BFC00E2F3FB}"/>
              </a:ext>
            </a:extLst>
          </p:cNvPr>
          <p:cNvSpPr/>
          <p:nvPr/>
        </p:nvSpPr>
        <p:spPr>
          <a:xfrm>
            <a:off x="6094343" y="3119388"/>
            <a:ext cx="1450522" cy="2665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124E81-D50B-4707-9EDF-EC2AFC490293}"/>
              </a:ext>
            </a:extLst>
          </p:cNvPr>
          <p:cNvSpPr/>
          <p:nvPr/>
        </p:nvSpPr>
        <p:spPr>
          <a:xfrm flipH="1">
            <a:off x="6039129" y="3469118"/>
            <a:ext cx="1450522" cy="2665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884A63B-1164-4E14-9B23-06C859492937}"/>
              </a:ext>
            </a:extLst>
          </p:cNvPr>
          <p:cNvSpPr/>
          <p:nvPr/>
        </p:nvSpPr>
        <p:spPr>
          <a:xfrm rot="5400000">
            <a:off x="4800348" y="4390175"/>
            <a:ext cx="877381" cy="3138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E6EE5951-34C8-401A-BE94-61E6B67AC0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181883" y="2329345"/>
            <a:ext cx="914400" cy="914400"/>
          </a:xfrm>
          <a:prstGeom prst="rect">
            <a:avLst/>
          </a:prstGeom>
        </p:spPr>
      </p:pic>
      <p:pic>
        <p:nvPicPr>
          <p:cNvPr id="28" name="Graphic 27" descr="Single gear">
            <a:extLst>
              <a:ext uri="{FF2B5EF4-FFF2-40B4-BE49-F238E27FC236}">
                <a16:creationId xmlns:a16="http://schemas.microsoft.com/office/drawing/2014/main" id="{E122C9D7-C7B5-40DD-BEAA-603BF0EE4D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74404" y="2168646"/>
            <a:ext cx="546170" cy="546170"/>
          </a:xfrm>
          <a:prstGeom prst="rect">
            <a:avLst/>
          </a:prstGeom>
        </p:spPr>
      </p:pic>
      <p:pic>
        <p:nvPicPr>
          <p:cNvPr id="32" name="Graphic 31" descr="Pie chart">
            <a:extLst>
              <a:ext uri="{FF2B5EF4-FFF2-40B4-BE49-F238E27FC236}">
                <a16:creationId xmlns:a16="http://schemas.microsoft.com/office/drawing/2014/main" id="{1AE4D3D0-FDE8-441F-BA52-2A4482A3A3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908" y="3221335"/>
            <a:ext cx="718369" cy="7183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758747-CA95-4722-A0F3-05739867736A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5612" y="2449116"/>
            <a:ext cx="757904" cy="7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4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2A3681-1307-402B-9188-8BB241A3CEA0}"/>
              </a:ext>
            </a:extLst>
          </p:cNvPr>
          <p:cNvSpPr/>
          <p:nvPr/>
        </p:nvSpPr>
        <p:spPr>
          <a:xfrm>
            <a:off x="0" y="587751"/>
            <a:ext cx="75418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Visualización de la información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079CC7-EEA1-4D3F-AD57-48A6C0DB6972}"/>
              </a:ext>
            </a:extLst>
          </p:cNvPr>
          <p:cNvGrpSpPr/>
          <p:nvPr/>
        </p:nvGrpSpPr>
        <p:grpSpPr>
          <a:xfrm>
            <a:off x="0" y="4549566"/>
            <a:ext cx="12192000" cy="2308434"/>
            <a:chOff x="0" y="4549566"/>
            <a:chExt cx="12192000" cy="23084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275323-E05C-4AAD-A74B-4E5281DEEBF0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7B0B1A-E1D7-4957-A53B-C1446427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3A297A-6650-4226-B2CA-DCE0C6AEBDF2}"/>
              </a:ext>
            </a:extLst>
          </p:cNvPr>
          <p:cNvGrpSpPr/>
          <p:nvPr/>
        </p:nvGrpSpPr>
        <p:grpSpPr>
          <a:xfrm flipH="1" flipV="1">
            <a:off x="0" y="0"/>
            <a:ext cx="12192000" cy="2308434"/>
            <a:chOff x="0" y="4549566"/>
            <a:chExt cx="12192000" cy="23084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75B9EF-ADC4-4806-8241-0E9DF3C5980D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B553D70-39C9-4C0F-B25B-6E62321B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8C0A1CE-E513-4960-8F73-31F95FE10089}"/>
              </a:ext>
            </a:extLst>
          </p:cNvPr>
          <p:cNvGrpSpPr/>
          <p:nvPr/>
        </p:nvGrpSpPr>
        <p:grpSpPr>
          <a:xfrm>
            <a:off x="1802552" y="2089173"/>
            <a:ext cx="2526499" cy="3156985"/>
            <a:chOff x="4249003" y="1977723"/>
            <a:chExt cx="2526499" cy="315698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A334B11-E4BD-443D-8105-AB5B63A41BD6}"/>
                </a:ext>
              </a:extLst>
            </p:cNvPr>
            <p:cNvSpPr/>
            <p:nvPr/>
          </p:nvSpPr>
          <p:spPr>
            <a:xfrm>
              <a:off x="4249003" y="1977723"/>
              <a:ext cx="2526499" cy="3156985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8" name="Graphic 77" descr="Bar chart">
              <a:extLst>
                <a:ext uri="{FF2B5EF4-FFF2-40B4-BE49-F238E27FC236}">
                  <a16:creationId xmlns:a16="http://schemas.microsoft.com/office/drawing/2014/main" id="{599C0A8C-EA56-4010-AF27-A31A388E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43660" y="3121673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Statistics">
              <a:extLst>
                <a:ext uri="{FF2B5EF4-FFF2-40B4-BE49-F238E27FC236}">
                  <a16:creationId xmlns:a16="http://schemas.microsoft.com/office/drawing/2014/main" id="{8425A2F8-55C7-4896-A6FE-0F264D53A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4092366"/>
              <a:ext cx="914400" cy="914400"/>
            </a:xfrm>
            <a:prstGeom prst="rect">
              <a:avLst/>
            </a:prstGeom>
          </p:spPr>
        </p:pic>
        <p:pic>
          <p:nvPicPr>
            <p:cNvPr id="82" name="Graphic 81" descr="Venn diagram">
              <a:extLst>
                <a:ext uri="{FF2B5EF4-FFF2-40B4-BE49-F238E27FC236}">
                  <a16:creationId xmlns:a16="http://schemas.microsoft.com/office/drawing/2014/main" id="{BE1286A1-0A4A-4F44-8770-12FDEB986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43660" y="4104588"/>
              <a:ext cx="914400" cy="914400"/>
            </a:xfrm>
            <a:prstGeom prst="rect">
              <a:avLst/>
            </a:prstGeom>
          </p:spPr>
        </p:pic>
        <p:pic>
          <p:nvPicPr>
            <p:cNvPr id="84" name="Graphic 83" descr="Gauge">
              <a:extLst>
                <a:ext uri="{FF2B5EF4-FFF2-40B4-BE49-F238E27FC236}">
                  <a16:creationId xmlns:a16="http://schemas.microsoft.com/office/drawing/2014/main" id="{DCA925FE-767B-4B30-A6B1-150C633A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800" y="3115648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Research">
              <a:extLst>
                <a:ext uri="{FF2B5EF4-FFF2-40B4-BE49-F238E27FC236}">
                  <a16:creationId xmlns:a16="http://schemas.microsoft.com/office/drawing/2014/main" id="{E72DED5C-E702-4943-8984-AF90700F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800" y="2138758"/>
              <a:ext cx="914400" cy="914400"/>
            </a:xfrm>
            <a:prstGeom prst="rect">
              <a:avLst/>
            </a:prstGeom>
          </p:spPr>
        </p:pic>
        <p:pic>
          <p:nvPicPr>
            <p:cNvPr id="88" name="Graphic 87" descr="Filter">
              <a:extLst>
                <a:ext uri="{FF2B5EF4-FFF2-40B4-BE49-F238E27FC236}">
                  <a16:creationId xmlns:a16="http://schemas.microsoft.com/office/drawing/2014/main" id="{C795A645-231A-4B88-BE98-F870B418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43660" y="2138758"/>
              <a:ext cx="914400" cy="914400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08480FDB-7B55-4CE0-BA77-A1B71A5C88F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2" r="27570"/>
          <a:stretch/>
        </p:blipFill>
        <p:spPr>
          <a:xfrm>
            <a:off x="2398500" y="3674330"/>
            <a:ext cx="1248520" cy="2354318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D481F80-CD28-465B-9264-D409FF7198DB}"/>
              </a:ext>
            </a:extLst>
          </p:cNvPr>
          <p:cNvGrpSpPr/>
          <p:nvPr/>
        </p:nvGrpSpPr>
        <p:grpSpPr>
          <a:xfrm>
            <a:off x="7160612" y="2037261"/>
            <a:ext cx="3603585" cy="3156985"/>
            <a:chOff x="4249003" y="1977723"/>
            <a:chExt cx="3603585" cy="3156985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C139AB8-1BC4-4C8C-80E0-A6E3C1504424}"/>
                </a:ext>
              </a:extLst>
            </p:cNvPr>
            <p:cNvSpPr/>
            <p:nvPr/>
          </p:nvSpPr>
          <p:spPr>
            <a:xfrm>
              <a:off x="4249003" y="1977723"/>
              <a:ext cx="3603585" cy="3156985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6" name="Graphic 95" descr="Bar chart">
              <a:extLst>
                <a:ext uri="{FF2B5EF4-FFF2-40B4-BE49-F238E27FC236}">
                  <a16:creationId xmlns:a16="http://schemas.microsoft.com/office/drawing/2014/main" id="{DC9C889A-D3CB-4674-B638-54235CEDD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43660" y="3121673"/>
              <a:ext cx="914400" cy="914400"/>
            </a:xfrm>
            <a:prstGeom prst="rect">
              <a:avLst/>
            </a:prstGeom>
          </p:spPr>
        </p:pic>
        <p:pic>
          <p:nvPicPr>
            <p:cNvPr id="97" name="Graphic 96" descr="Statistics">
              <a:extLst>
                <a:ext uri="{FF2B5EF4-FFF2-40B4-BE49-F238E27FC236}">
                  <a16:creationId xmlns:a16="http://schemas.microsoft.com/office/drawing/2014/main" id="{9B4D21A0-3836-4199-98E8-35589FF75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4092366"/>
              <a:ext cx="914400" cy="914400"/>
            </a:xfrm>
            <a:prstGeom prst="rect">
              <a:avLst/>
            </a:prstGeom>
          </p:spPr>
        </p:pic>
        <p:pic>
          <p:nvPicPr>
            <p:cNvPr id="98" name="Graphic 97" descr="Venn diagram">
              <a:extLst>
                <a:ext uri="{FF2B5EF4-FFF2-40B4-BE49-F238E27FC236}">
                  <a16:creationId xmlns:a16="http://schemas.microsoft.com/office/drawing/2014/main" id="{C262F26B-ECF6-441C-B275-BE118F9D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43660" y="4104588"/>
              <a:ext cx="914400" cy="914400"/>
            </a:xfrm>
            <a:prstGeom prst="rect">
              <a:avLst/>
            </a:prstGeom>
          </p:spPr>
        </p:pic>
        <p:pic>
          <p:nvPicPr>
            <p:cNvPr id="99" name="Graphic 98" descr="Gauge">
              <a:extLst>
                <a:ext uri="{FF2B5EF4-FFF2-40B4-BE49-F238E27FC236}">
                  <a16:creationId xmlns:a16="http://schemas.microsoft.com/office/drawing/2014/main" id="{6D330506-10DE-4062-B7C6-D236F7799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800" y="3115648"/>
              <a:ext cx="914400" cy="914400"/>
            </a:xfrm>
            <a:prstGeom prst="rect">
              <a:avLst/>
            </a:prstGeom>
          </p:spPr>
        </p:pic>
        <p:pic>
          <p:nvPicPr>
            <p:cNvPr id="100" name="Graphic 99" descr="Research">
              <a:extLst>
                <a:ext uri="{FF2B5EF4-FFF2-40B4-BE49-F238E27FC236}">
                  <a16:creationId xmlns:a16="http://schemas.microsoft.com/office/drawing/2014/main" id="{EC64FAB8-2C70-4CC1-986F-83FB55AC1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800" y="2138758"/>
              <a:ext cx="914400" cy="914400"/>
            </a:xfrm>
            <a:prstGeom prst="rect">
              <a:avLst/>
            </a:prstGeom>
          </p:spPr>
        </p:pic>
        <p:pic>
          <p:nvPicPr>
            <p:cNvPr id="101" name="Graphic 100" descr="Filter">
              <a:extLst>
                <a:ext uri="{FF2B5EF4-FFF2-40B4-BE49-F238E27FC236}">
                  <a16:creationId xmlns:a16="http://schemas.microsoft.com/office/drawing/2014/main" id="{88C5E434-CCBB-42C3-8F6C-2E0D2E18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43660" y="2138758"/>
              <a:ext cx="914400" cy="9144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E8C2C88-B098-40DC-A61D-D410187D300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2" r="27570"/>
          <a:stretch/>
        </p:blipFill>
        <p:spPr>
          <a:xfrm>
            <a:off x="7756560" y="3622418"/>
            <a:ext cx="1248520" cy="2354318"/>
          </a:xfrm>
          <a:prstGeom prst="rect">
            <a:avLst/>
          </a:prstGeom>
        </p:spPr>
      </p:pic>
      <p:sp>
        <p:nvSpPr>
          <p:cNvPr id="103" name="Star: 5 Points 102">
            <a:extLst>
              <a:ext uri="{FF2B5EF4-FFF2-40B4-BE49-F238E27FC236}">
                <a16:creationId xmlns:a16="http://schemas.microsoft.com/office/drawing/2014/main" id="{6C2C81B8-6696-4A48-BCD4-D3623B0E5D1E}"/>
              </a:ext>
            </a:extLst>
          </p:cNvPr>
          <p:cNvSpPr/>
          <p:nvPr/>
        </p:nvSpPr>
        <p:spPr>
          <a:xfrm>
            <a:off x="8156062" y="3440670"/>
            <a:ext cx="449039" cy="379666"/>
          </a:xfrm>
          <a:prstGeom prst="star5">
            <a:avLst/>
          </a:prstGeom>
          <a:solidFill>
            <a:srgbClr val="405A6D"/>
          </a:solidFill>
          <a:ln>
            <a:solidFill>
              <a:srgbClr val="405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7C427B3-1461-4EBF-976A-37735FD970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08" y="2864790"/>
            <a:ext cx="737439" cy="737439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B7DC7B-E7E0-438B-B0E8-7509C0738579}"/>
              </a:ext>
            </a:extLst>
          </p:cNvPr>
          <p:cNvGrpSpPr/>
          <p:nvPr/>
        </p:nvGrpSpPr>
        <p:grpSpPr>
          <a:xfrm>
            <a:off x="9633548" y="3818969"/>
            <a:ext cx="928254" cy="918667"/>
            <a:chOff x="5587016" y="3144243"/>
            <a:chExt cx="1205104" cy="119265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3E2E15F-1F18-45D6-8490-24002A45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470" y="3144243"/>
              <a:ext cx="980650" cy="98065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9C2E3239-0D44-4199-ABF1-4D5F4DED2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016" y="3356251"/>
              <a:ext cx="980650" cy="980650"/>
            </a:xfrm>
            <a:prstGeom prst="rect">
              <a:avLst/>
            </a:prstGeom>
          </p:spPr>
        </p:pic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26551FBD-D04D-42C6-8CA4-ED9828CC52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06" y="3131151"/>
            <a:ext cx="914020" cy="91402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732325B-C6F4-474D-8551-C66937911201}"/>
              </a:ext>
            </a:extLst>
          </p:cNvPr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4" y="3012749"/>
            <a:ext cx="1121305" cy="1121305"/>
          </a:xfrm>
          <a:prstGeom prst="rect">
            <a:avLst/>
          </a:prstGeom>
        </p:spPr>
      </p:pic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741E04DB-57B5-4BE4-AB12-6E86FD8B1BDC}"/>
              </a:ext>
            </a:extLst>
          </p:cNvPr>
          <p:cNvSpPr/>
          <p:nvPr/>
        </p:nvSpPr>
        <p:spPr>
          <a:xfrm>
            <a:off x="5324177" y="3470171"/>
            <a:ext cx="785891" cy="320662"/>
          </a:xfrm>
          <a:prstGeom prst="leftRightArrow">
            <a:avLst/>
          </a:prstGeom>
          <a:solidFill>
            <a:schemeClr val="tx1"/>
          </a:solidFill>
          <a:ln>
            <a:solidFill>
              <a:srgbClr val="405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6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0E6DA7-C5F8-4D39-8E25-4006382E3BE8}"/>
              </a:ext>
            </a:extLst>
          </p:cNvPr>
          <p:cNvGrpSpPr/>
          <p:nvPr/>
        </p:nvGrpSpPr>
        <p:grpSpPr>
          <a:xfrm>
            <a:off x="0" y="4549566"/>
            <a:ext cx="12192000" cy="2308434"/>
            <a:chOff x="0" y="4549566"/>
            <a:chExt cx="12192000" cy="23084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D9AA84-29B9-4E06-9EA2-59D785C93891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9C3385-5C3C-490D-81F4-E595D473E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CFAEA4-786C-4403-BA20-89F75BE88FCD}"/>
              </a:ext>
            </a:extLst>
          </p:cNvPr>
          <p:cNvGrpSpPr/>
          <p:nvPr/>
        </p:nvGrpSpPr>
        <p:grpSpPr>
          <a:xfrm flipH="1" flipV="1">
            <a:off x="0" y="0"/>
            <a:ext cx="12192000" cy="2308434"/>
            <a:chOff x="0" y="4549566"/>
            <a:chExt cx="12192000" cy="2308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460142-8D89-47E8-B301-CD1BA1636170}"/>
                </a:ext>
              </a:extLst>
            </p:cNvPr>
            <p:cNvSpPr/>
            <p:nvPr/>
          </p:nvSpPr>
          <p:spPr>
            <a:xfrm>
              <a:off x="1678675" y="6277970"/>
              <a:ext cx="10513325" cy="580030"/>
            </a:xfrm>
            <a:prstGeom prst="rect">
              <a:avLst/>
            </a:prstGeom>
            <a:solidFill>
              <a:srgbClr val="009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A001B9-80CA-4328-B126-C110D51CB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9566"/>
              <a:ext cx="7942997" cy="230843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5CD353C-7DC5-41C1-BB00-3F5C0503A7AE}"/>
              </a:ext>
            </a:extLst>
          </p:cNvPr>
          <p:cNvSpPr/>
          <p:nvPr/>
        </p:nvSpPr>
        <p:spPr>
          <a:xfrm>
            <a:off x="526383" y="1074846"/>
            <a:ext cx="355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C9E97A-0664-4A76-958C-2FEB40D68F8E}"/>
              </a:ext>
            </a:extLst>
          </p:cNvPr>
          <p:cNvSpPr/>
          <p:nvPr/>
        </p:nvSpPr>
        <p:spPr>
          <a:xfrm>
            <a:off x="2738126" y="2151728"/>
            <a:ext cx="671574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Itandehui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Valdivieso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Ortiz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Jesus Alexis Blanco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Barradas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Miguel Antonio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Cortés Arellano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German Alejandro Pineda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</a:t>
            </a:r>
            <a:endParaRPr lang="es-MX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56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Martínez</dc:creator>
  <cp:lastModifiedBy>Luis Martínez</cp:lastModifiedBy>
  <cp:revision>21</cp:revision>
  <dcterms:created xsi:type="dcterms:W3CDTF">2019-12-09T07:06:38Z</dcterms:created>
  <dcterms:modified xsi:type="dcterms:W3CDTF">2019-12-09T16:29:28Z</dcterms:modified>
</cp:coreProperties>
</file>