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DD922-7466-408F-BF09-A83009B87B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dirty="0"/>
              <a:t>PROYECTO DE COMPUTACION BLANDA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524519-21FA-4A68-A20E-2DC92FA5B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408853"/>
            <a:ext cx="10572000" cy="64671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GERMAN JOSE ANDUQUIA RAMIREZ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EIDER TRIVIÑO TREJOS</a:t>
            </a:r>
          </a:p>
        </p:txBody>
      </p:sp>
    </p:spTree>
    <p:extLst>
      <p:ext uri="{BB962C8B-B14F-4D97-AF65-F5344CB8AC3E}">
        <p14:creationId xmlns:p14="http://schemas.microsoft.com/office/powerpoint/2010/main" val="2049864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6CCFD-8FBD-4D22-9097-8025EC10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98872"/>
            <a:ext cx="10571998" cy="970450"/>
          </a:xfrm>
        </p:spPr>
        <p:txBody>
          <a:bodyPr/>
          <a:lstStyle/>
          <a:p>
            <a:r>
              <a:rPr lang="es-MX" dirty="0"/>
              <a:t>MUCHAS GRACIAS.</a:t>
            </a:r>
          </a:p>
        </p:txBody>
      </p:sp>
    </p:spTree>
    <p:extLst>
      <p:ext uri="{BB962C8B-B14F-4D97-AF65-F5344CB8AC3E}">
        <p14:creationId xmlns:p14="http://schemas.microsoft.com/office/powerpoint/2010/main" val="419482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9A656-36AE-4F2F-9B65-A773EC83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9F52B0-0E42-4356-932A-00E215A9D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Crear un sistema el cual nos permita ver gráficamente el crecimiento del dólar con el paso del tiempo y posterior a esto poder hacer una predicción a futuro del mismo.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2896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18F3E-B49C-4F7C-95D3-3AEA2D90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LIBRERIAS UTILIZADAS: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610596-2E4A-4FC3-A185-19A67B446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utils import DATA_DIR, CHART_DIR</a:t>
            </a:r>
          </a:p>
          <a:p>
            <a:r>
              <a:rPr lang="en-US" dirty="0"/>
              <a:t>import </a:t>
            </a:r>
            <a:r>
              <a:rPr lang="es-PA" dirty="0"/>
              <a:t>os</a:t>
            </a:r>
          </a:p>
          <a:p>
            <a:r>
              <a:rPr lang="en-US" dirty="0"/>
              <a:t>import </a:t>
            </a:r>
            <a:r>
              <a:rPr lang="es-MX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pandas as pd</a:t>
            </a:r>
          </a:p>
          <a:p>
            <a:r>
              <a:rPr lang="en-US" dirty="0"/>
              <a:t>import datetime as dt</a:t>
            </a:r>
          </a:p>
          <a:p>
            <a:r>
              <a:rPr lang="en-US" dirty="0"/>
              <a:t>import </a:t>
            </a:r>
            <a:r>
              <a:rPr lang="en-US" dirty="0" err="1"/>
              <a:t>scipy</a:t>
            </a:r>
            <a:r>
              <a:rPr lang="en-US" dirty="0"/>
              <a:t> as </a:t>
            </a:r>
            <a:r>
              <a:rPr lang="en-US" dirty="0" err="1"/>
              <a:t>sp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1222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20081-AA2C-4769-8071-DBC5880F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MX" dirty="0"/>
              <a:t>GRAFICO PRECIO DÓLAR VS AÑOS</a:t>
            </a:r>
            <a:endParaRPr lang="es-C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8FEC05-B6AA-4180-B652-734DD1E67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21547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 err="1"/>
              <a:t>En</a:t>
            </a:r>
            <a:r>
              <a:rPr lang="en-US" sz="1600" dirty="0"/>
              <a:t> la imagen Podemos </a:t>
            </a:r>
            <a:r>
              <a:rPr lang="es-MX" sz="1600" dirty="0"/>
              <a:t>observar</a:t>
            </a:r>
            <a:r>
              <a:rPr lang="en-US" sz="1600" dirty="0"/>
              <a:t> la </a:t>
            </a:r>
            <a:r>
              <a:rPr lang="es-CO" sz="1600" dirty="0"/>
              <a:t>grafica</a:t>
            </a:r>
            <a:r>
              <a:rPr lang="en-US" sz="1600" dirty="0"/>
              <a:t> de </a:t>
            </a:r>
            <a:r>
              <a:rPr lang="es-MX" sz="1600" dirty="0"/>
              <a:t>Precio</a:t>
            </a:r>
            <a:r>
              <a:rPr lang="en-US" sz="1600" dirty="0"/>
              <a:t> del </a:t>
            </a:r>
            <a:r>
              <a:rPr lang="es-MX" sz="1600" dirty="0" err="1"/>
              <a:t>dolar</a:t>
            </a:r>
            <a:r>
              <a:rPr lang="en-US" sz="1600" dirty="0"/>
              <a:t>(</a:t>
            </a:r>
            <a:r>
              <a:rPr lang="en-US" sz="1600" dirty="0" err="1"/>
              <a:t>en</a:t>
            </a:r>
            <a:r>
              <a:rPr lang="en-US" sz="1600" dirty="0"/>
              <a:t> pesos </a:t>
            </a:r>
            <a:r>
              <a:rPr lang="es-MX" sz="1600" dirty="0"/>
              <a:t>colombianos</a:t>
            </a:r>
            <a:r>
              <a:rPr lang="en-US" sz="1600" dirty="0"/>
              <a:t>) VS </a:t>
            </a:r>
            <a:r>
              <a:rPr lang="en-US" sz="1600" dirty="0" err="1"/>
              <a:t>Años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Cada</a:t>
            </a:r>
            <a:r>
              <a:rPr lang="en-US" sz="1600" dirty="0"/>
              <a:t> 1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Años</a:t>
            </a:r>
            <a:r>
              <a:rPr lang="en-US" sz="1600" dirty="0"/>
              <a:t> </a:t>
            </a:r>
            <a:r>
              <a:rPr lang="en-US" sz="1600" dirty="0" err="1"/>
              <a:t>representa</a:t>
            </a:r>
            <a:r>
              <a:rPr lang="en-US" sz="1600" dirty="0"/>
              <a:t> el pasar de 2 </a:t>
            </a:r>
            <a:r>
              <a:rPr lang="en-US" sz="1600" dirty="0" err="1"/>
              <a:t>años</a:t>
            </a:r>
            <a:r>
              <a:rPr lang="en-US" sz="1600" dirty="0"/>
              <a:t> a lo largo del </a:t>
            </a:r>
            <a:r>
              <a:rPr lang="en-US" sz="1600" dirty="0" err="1"/>
              <a:t>tiempo</a:t>
            </a:r>
            <a:r>
              <a:rPr lang="en-US" sz="1600" dirty="0"/>
              <a:t>, </a:t>
            </a:r>
            <a:r>
              <a:rPr lang="en-US" sz="1600" dirty="0" err="1"/>
              <a:t>empezando</a:t>
            </a:r>
            <a:r>
              <a:rPr lang="en-US" sz="1600" dirty="0"/>
              <a:t> </a:t>
            </a:r>
            <a:r>
              <a:rPr lang="en-US" sz="1600" dirty="0" err="1"/>
              <a:t>desde</a:t>
            </a:r>
            <a:r>
              <a:rPr lang="en-US" sz="1600" dirty="0"/>
              <a:t> 1991 hasta 2020, </a:t>
            </a:r>
            <a:r>
              <a:rPr lang="es-MX" sz="1600" dirty="0"/>
              <a:t>para</a:t>
            </a:r>
            <a:r>
              <a:rPr lang="en-US" sz="1600" dirty="0"/>
              <a:t> un total de 29 </a:t>
            </a:r>
            <a:r>
              <a:rPr lang="en-US" sz="1600" dirty="0" err="1"/>
              <a:t>años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s-MX" sz="1600" dirty="0"/>
          </a:p>
        </p:txBody>
      </p:sp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A35E6D9-3DE9-4BD6-9F8E-1A0F7FD58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967" y="2413000"/>
            <a:ext cx="4955117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3494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1B14F-A626-448A-9ABE-A200CD527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CO" dirty="0"/>
              <a:t>PREDICCION GRADO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478097-CE95-46AB-A239-2F017CC28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s-MX" sz="1600" dirty="0"/>
              <a:t>esta</a:t>
            </a:r>
            <a:r>
              <a:rPr lang="en-US" sz="1600" dirty="0"/>
              <a:t> </a:t>
            </a:r>
            <a:r>
              <a:rPr lang="es-MX" sz="1600" dirty="0"/>
              <a:t>imagen</a:t>
            </a:r>
            <a:r>
              <a:rPr lang="en-US" sz="1600" dirty="0"/>
              <a:t> se </a:t>
            </a:r>
            <a:r>
              <a:rPr lang="es-MX" sz="1600" dirty="0"/>
              <a:t>muestra</a:t>
            </a:r>
            <a:r>
              <a:rPr lang="en-US" sz="1600" dirty="0"/>
              <a:t> la </a:t>
            </a:r>
            <a:r>
              <a:rPr lang="es-MX" sz="1600" dirty="0"/>
              <a:t>adaptación de un polinomio de grado 1 a la grafica inicial, con el fin de poder predecir su comportamiento a futuro.</a:t>
            </a:r>
          </a:p>
          <a:p>
            <a:endParaRPr lang="en-US" sz="1600" dirty="0"/>
          </a:p>
        </p:txBody>
      </p:sp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6F8915B-D0A9-4B26-8837-7482D5004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967" y="2413000"/>
            <a:ext cx="4955117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1993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AFAC5-34C1-4454-9CFB-865470725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MX" dirty="0"/>
              <a:t>PREDICCION GRADO 1-38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002D32-8B51-469B-A972-DCE21AF52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s-MX" sz="1600" dirty="0"/>
              <a:t>En esta grafica podemos observar las diferentes adaptaciones de polinomios de grado 1 hasta 38.</a:t>
            </a:r>
          </a:p>
          <a:p>
            <a:r>
              <a:rPr lang="es-MX" sz="1600" dirty="0"/>
              <a:t>También podemos denotar como entre mas alto es el grado del polinomio mas se asemeja a la grafica inicial.</a:t>
            </a:r>
          </a:p>
        </p:txBody>
      </p:sp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378D460-A4C0-4693-9E45-12ABAFAC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967" y="2413000"/>
            <a:ext cx="4955117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2052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7498F-4B77-4E34-8D92-5C0070E4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MX" dirty="0"/>
              <a:t>PROYECCIONES A FUTURO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CF9848-DBE5-40E8-91A1-E01EB63B6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s-MX" sz="1600" dirty="0"/>
              <a:t>Para esta grafica se realizo una prolongación de tiempo en base a la grafica inicial.</a:t>
            </a:r>
          </a:p>
          <a:p>
            <a:r>
              <a:rPr lang="es-MX" sz="1600" dirty="0"/>
              <a:t>Podemos observar como entre menor es el grado del polinomio mas consistente es la proyección a futuro de este.</a:t>
            </a:r>
          </a:p>
        </p:txBody>
      </p:sp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3B82C30-B8C7-401F-BDDE-50C1E4B52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967" y="2413000"/>
            <a:ext cx="4955117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6400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17108-5D31-4129-80B1-AA4BDF10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MX" dirty="0"/>
              <a:t>PUNTO DE INFLEXION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970736-4873-4B29-AB9C-F8411C0A3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s-MX" sz="1600" dirty="0"/>
              <a:t>Para poder que nuestras predicciones dieran un margen de error mucho menor, fue necesario tomar un punto en el cual surgía un cambio y empezar a proyectar desde este, como se muestra en la grafica</a:t>
            </a:r>
          </a:p>
          <a:p>
            <a:r>
              <a:rPr lang="es-MX" sz="1600" dirty="0"/>
              <a:t>Este punto de inflexión fue tomado en 13.2</a:t>
            </a:r>
          </a:p>
        </p:txBody>
      </p:sp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73C4959-77BA-4790-A6B0-63673C5AE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967" y="2413000"/>
            <a:ext cx="4955117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3732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C067C-328E-4A92-9BBF-CD6874A5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 FINALES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BE91F0-0ACE-4B3C-9712-406EFAED0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3174428"/>
            <a:ext cx="10554574" cy="3092117"/>
          </a:xfrm>
        </p:spPr>
        <p:txBody>
          <a:bodyPr/>
          <a:lstStyle/>
          <a:p>
            <a:r>
              <a:rPr lang="es-MX" dirty="0"/>
              <a:t>Finalmente con el algoritmo otorgado por el profesor Gilberto Vargas Cano, calculamos para que año el dólar estará a 7.000 pesos colombianos, entregándonos como resultado: 18.305656</a:t>
            </a:r>
          </a:p>
          <a:p>
            <a:r>
              <a:rPr lang="es-MX" dirty="0"/>
              <a:t>Lo cual en años reales seria el 2027.</a:t>
            </a:r>
          </a:p>
          <a:p>
            <a:endParaRPr lang="es-MX" dirty="0"/>
          </a:p>
          <a:p>
            <a:endParaRPr lang="es-MX" dirty="0"/>
          </a:p>
          <a:p>
            <a:pPr marL="0" indent="0" algn="ctr">
              <a:buNone/>
            </a:pPr>
            <a:r>
              <a:rPr lang="es-MX" dirty="0"/>
              <a:t>	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192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335</Words>
  <Application>Microsoft Office PowerPoint</Application>
  <PresentationFormat>Panorámica</PresentationFormat>
  <Paragraphs>34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Citable</vt:lpstr>
      <vt:lpstr>PROYECTO DE COMPUTACION BLANDA</vt:lpstr>
      <vt:lpstr>OBJETIVO</vt:lpstr>
      <vt:lpstr>LIBRERIAS UTILIZADAS:</vt:lpstr>
      <vt:lpstr>GRAFICO PRECIO DÓLAR VS AÑOS</vt:lpstr>
      <vt:lpstr>PREDICCION GRADO 1</vt:lpstr>
      <vt:lpstr>PREDICCION GRADO 1-38</vt:lpstr>
      <vt:lpstr>PROYECCIONES A FUTURO</vt:lpstr>
      <vt:lpstr>PUNTO DE INFLEXION</vt:lpstr>
      <vt:lpstr>RESULTADOS FINALES</vt:lpstr>
      <vt:lpstr>MUCHAS GRACIAS.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COMPUTACION BLANDA</dc:title>
  <dc:creator>German Jose Anduquia Ramirez</dc:creator>
  <cp:lastModifiedBy>German Jose Anduquia Ramirez</cp:lastModifiedBy>
  <cp:revision>3</cp:revision>
  <dcterms:created xsi:type="dcterms:W3CDTF">2020-10-03T01:13:01Z</dcterms:created>
  <dcterms:modified xsi:type="dcterms:W3CDTF">2020-10-03T01:31:19Z</dcterms:modified>
</cp:coreProperties>
</file>