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26BDE0-02DA-4F2C-B763-22D2433FFA46}" type="datetimeFigureOut">
              <a:rPr lang="es-ES" smtClean="0"/>
              <a:t>05/02/2018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E9591C-A9AE-4055-BA46-33E9A7CD6521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 smtClean="0"/>
              <a:t>ACONEW S.A</a:t>
            </a:r>
            <a:endParaRPr lang="es-ES" sz="8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Fátima Bañez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ua101\Desktop\9666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877272"/>
            <a:ext cx="925934" cy="157348"/>
          </a:xfrm>
          <a:prstGeom prst="rect">
            <a:avLst/>
          </a:prstGeom>
          <a:noFill/>
        </p:spPr>
      </p:pic>
      <p:pic>
        <p:nvPicPr>
          <p:cNvPr id="1026" name="Picture 2" descr="C:\Users\dua101\Desktop\Captura.PNG"/>
          <p:cNvPicPr>
            <a:picLocks noChangeAspect="1" noChangeArrowheads="1"/>
          </p:cNvPicPr>
          <p:nvPr/>
        </p:nvPicPr>
        <p:blipFill>
          <a:blip r:embed="rId3" cstate="print"/>
          <a:srcRect b="7121"/>
          <a:stretch>
            <a:fillRect/>
          </a:stretch>
        </p:blipFill>
        <p:spPr bwMode="auto">
          <a:xfrm>
            <a:off x="827584" y="2780928"/>
            <a:ext cx="7831138" cy="309634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Artículo 41. Modificaciones sustanciales de condiciones de trabajo</a:t>
            </a:r>
            <a:r>
              <a:rPr lang="es-ES" dirty="0" smtClean="0"/>
              <a:t>. (Estatuto de los trabajadores)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Fermín Cacho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ficharon y por tanto no acudieron a la empresa, por lo que es adecuado no pagarles el salario correspondiente.</a:t>
            </a:r>
          </a:p>
          <a:p>
            <a:r>
              <a:rPr lang="es-ES" dirty="0" smtClean="0"/>
              <a:t>También hay posibilidad de despido colectivo siguiendo el artículo 49 de extinción de contrato.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Martín Martínez, María Merino, Lucía Lázaro: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le puede ofrecer un cambio en sus horarios de trabajo.</a:t>
            </a:r>
          </a:p>
          <a:p>
            <a:r>
              <a:rPr lang="es-ES" dirty="0" smtClean="0"/>
              <a:t>Posibilidad de reducción de jornada para facilitar realizar los estudios.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Julián Muñoz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7200" dirty="0" smtClean="0"/>
              <a:t>FIN</a:t>
            </a:r>
            <a:endParaRPr lang="es-ES" sz="7200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 rot="19767178">
            <a:off x="1907704" y="2564904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noProof="0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ESTAIS TODOS DESPEDIDOS</a:t>
            </a:r>
            <a:endParaRPr kumimoji="0" lang="es-ES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97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ACONEW S.A</vt:lpstr>
      <vt:lpstr>Fermín Cacho</vt:lpstr>
      <vt:lpstr>Martín Martínez, María Merino, Lucía Lázaro:</vt:lpstr>
      <vt:lpstr>Julián Muñoz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ACONEW S.A</dc:title>
  <dc:creator>dua101</dc:creator>
  <cp:lastModifiedBy>dua101</cp:lastModifiedBy>
  <cp:revision>6</cp:revision>
  <dcterms:created xsi:type="dcterms:W3CDTF">2018-02-05T16:55:46Z</dcterms:created>
  <dcterms:modified xsi:type="dcterms:W3CDTF">2018-02-05T17:25:28Z</dcterms:modified>
</cp:coreProperties>
</file>