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 SemiBold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Montserrat Medium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gp8LWFoOA8iBkoUToleYD+CZMs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MontserratMedium-bold.fntdata"/><Relationship Id="rId21" Type="http://schemas.openxmlformats.org/officeDocument/2006/relationships/font" Target="fonts/MontserratMedium-regular.fntdata"/><Relationship Id="rId24" Type="http://schemas.openxmlformats.org/officeDocument/2006/relationships/font" Target="fonts/MontserratMedium-boldItalic.fntdata"/><Relationship Id="rId23" Type="http://schemas.openxmlformats.org/officeDocument/2006/relationships/font" Target="fonts/Montserrat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SemiBold-regular.fntdata"/><Relationship Id="rId12" Type="http://schemas.openxmlformats.org/officeDocument/2006/relationships/slide" Target="slides/slide7.xml"/><Relationship Id="rId15" Type="http://schemas.openxmlformats.org/officeDocument/2006/relationships/font" Target="fonts/MontserratSemiBold-italic.fntdata"/><Relationship Id="rId14" Type="http://schemas.openxmlformats.org/officeDocument/2006/relationships/font" Target="fonts/MontserratSemiBold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MontserratSemiBold-boldItalic.fntdata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a235232c5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1a235232c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9e5e4032cd_0_1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19e5e4032c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9e5e4032cd_0_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19e5e4032cd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a97ccc3bd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1a97ccc3b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a235232c5d_0_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1a235232c5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1" name="Google Shape;1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3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13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1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6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16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27" name="Google Shape;2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7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7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3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8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4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0" name="Google Shape;40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41" name="Google Shape;4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5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5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5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5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5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1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62" name="Google Shape;6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9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6" name="Google Shape;66;p19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0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0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0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0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0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0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5" name="Google Shape;75;p20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6" name="Google Shape;76;p20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7" name="Google Shape;77;p20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2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20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0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84" name="Google Shape;84;p20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1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1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1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1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1" name="Google Shape;91;p21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2" name="Google Shape;92;p21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21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1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1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98" name="Google Shape;98;p21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nicole.schwab@bue.edu.a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/>
              <a:t>Proyecto Final</a:t>
            </a:r>
            <a:endParaRPr/>
          </a:p>
        </p:txBody>
      </p:sp>
      <p:sp>
        <p:nvSpPr>
          <p:cNvPr id="104" name="Google Shape;104;p1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ES"/>
              <a:t>(No obligatorio)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a235232c5d_0_0"/>
          <p:cNvSpPr txBox="1"/>
          <p:nvPr>
            <p:ph type="ctrTitle"/>
          </p:nvPr>
        </p:nvSpPr>
        <p:spPr>
          <a:xfrm>
            <a:off x="550375" y="597876"/>
            <a:ext cx="80433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8888"/>
              <a:buNone/>
            </a:pPr>
            <a:r>
              <a:rPr lang="es-ES" sz="3200"/>
              <a:t>Objetivo:</a:t>
            </a:r>
            <a:endParaRPr sz="3200"/>
          </a:p>
        </p:txBody>
      </p:sp>
      <p:sp>
        <p:nvSpPr>
          <p:cNvPr id="110" name="Google Shape;110;g1a235232c5d_0_0"/>
          <p:cNvSpPr txBox="1"/>
          <p:nvPr>
            <p:ph idx="1" type="subTitle"/>
          </p:nvPr>
        </p:nvSpPr>
        <p:spPr>
          <a:xfrm>
            <a:off x="550350" y="2068201"/>
            <a:ext cx="8043300" cy="10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s-ES" sz="2000">
                <a:latin typeface="Montserrat"/>
                <a:ea typeface="Montserrat"/>
                <a:cs typeface="Montserrat"/>
                <a:sym typeface="Montserrat"/>
              </a:rPr>
              <a:t>Realizar un sistema que permita ejecutar distintas funciones a un empleado de una consultora de trabajo.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9e5e4032cd_0_14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Consideraciones antes de empezar:</a:t>
            </a:r>
            <a:endParaRPr/>
          </a:p>
        </p:txBody>
      </p:sp>
      <p:sp>
        <p:nvSpPr>
          <p:cNvPr id="116" name="Google Shape;116;g19e5e4032cd_0_145"/>
          <p:cNvSpPr txBox="1"/>
          <p:nvPr/>
        </p:nvSpPr>
        <p:spPr>
          <a:xfrm>
            <a:off x="463050" y="1471400"/>
            <a:ext cx="82179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●"/>
            </a:pPr>
            <a:r>
              <a:rPr b="0" i="0" lang="es-ES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Este ejercicio </a:t>
            </a:r>
            <a:r>
              <a:rPr b="1" i="0" lang="es-ES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</a:t>
            </a:r>
            <a:r>
              <a:rPr b="0" i="0" lang="es-ES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es obligatorio, a diferencia de los ejercicios del aula virtual los cuales sí lo son.</a:t>
            </a:r>
            <a:endParaRPr b="0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●"/>
            </a:pPr>
            <a:r>
              <a:rPr b="0" i="0" lang="es-ES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Tienen tiempo para entregarlo hasta el </a:t>
            </a:r>
            <a:r>
              <a:rPr b="1" i="0" lang="es-ES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viernes 9 de diciembre a las 23:59</a:t>
            </a:r>
            <a:r>
              <a:rPr b="0" i="0" lang="es-ES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luego de revisar los ejercicios haremos una clase para analizar cómo lo resolvería la docente.</a:t>
            </a:r>
            <a:endParaRPr b="0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●"/>
            </a:pPr>
            <a:r>
              <a:rPr b="0" i="0" lang="es-ES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 entrega es a través de mi mail (</a:t>
            </a:r>
            <a:r>
              <a:rPr b="0" i="0" lang="es-ES" sz="17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nicole.schwab@bue.edu.ar</a:t>
            </a:r>
            <a:r>
              <a:rPr b="0" i="0" lang="es-ES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 como archivos .py</a:t>
            </a:r>
            <a:endParaRPr b="0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●"/>
            </a:pPr>
            <a:r>
              <a:rPr b="0" i="0" lang="es-ES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 idea es trabajar todo lo que vimos hasta librerías (importando un módulo hecho por nosotros)</a:t>
            </a:r>
            <a:endParaRPr b="0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9e5e4032cd_0_156"/>
          <p:cNvSpPr txBox="1"/>
          <p:nvPr/>
        </p:nvSpPr>
        <p:spPr>
          <a:xfrm>
            <a:off x="1667550" y="693900"/>
            <a:ext cx="58089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Cada trabajador tiene los siguientes datos: </a:t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○"/>
            </a:pPr>
            <a:r>
              <a:rPr b="0" i="0" lang="es-ES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DNI (Recomiendo que sea la clave)</a:t>
            </a:r>
            <a:endParaRPr b="0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○"/>
            </a:pPr>
            <a:r>
              <a:rPr b="0" i="0" lang="es-ES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Nombre</a:t>
            </a:r>
            <a:endParaRPr b="0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○"/>
            </a:pPr>
            <a:r>
              <a:rPr b="0" i="0" lang="es-ES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Edad</a:t>
            </a:r>
            <a:endParaRPr b="0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○"/>
            </a:pPr>
            <a:r>
              <a:rPr b="0" i="0" lang="es-ES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Profesión</a:t>
            </a:r>
            <a:endParaRPr b="0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○"/>
            </a:pPr>
            <a:r>
              <a:rPr b="0" i="0" lang="es-ES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Si se encuentra activo en la empresa (True/False)</a:t>
            </a:r>
            <a:endParaRPr b="0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○"/>
            </a:pPr>
            <a:r>
              <a:rPr b="0" i="0" lang="es-ES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(Opcionalmente pueden agregar algunos datos más.)</a:t>
            </a:r>
            <a:endParaRPr b="0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Un ejemplo sería:</a:t>
            </a:r>
            <a:endParaRPr b="0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</a:pPr>
            <a:r>
              <a:rPr b="0" i="0" lang="es-ES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3223233232: [Enzo,12,Gamer,True]</a:t>
            </a:r>
            <a:endParaRPr b="0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a97ccc3bd6_0_0"/>
          <p:cNvSpPr txBox="1"/>
          <p:nvPr>
            <p:ph type="title"/>
          </p:nvPr>
        </p:nvSpPr>
        <p:spPr>
          <a:xfrm>
            <a:off x="558750" y="436625"/>
            <a:ext cx="80265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El programa principal del sistema debe mostrar un menú con las siguientes opciones:</a:t>
            </a:r>
            <a:endParaRPr/>
          </a:p>
        </p:txBody>
      </p:sp>
      <p:sp>
        <p:nvSpPr>
          <p:cNvPr id="127" name="Google Shape;127;g1a97ccc3bd6_0_0"/>
          <p:cNvSpPr txBox="1"/>
          <p:nvPr/>
        </p:nvSpPr>
        <p:spPr>
          <a:xfrm>
            <a:off x="463050" y="1285925"/>
            <a:ext cx="8217900" cy="38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●"/>
            </a:pPr>
            <a:r>
              <a:rPr b="1" i="0" lang="es-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[1] Gestión de Trabajadores, el cual al elegirlo da otro menú:</a:t>
            </a:r>
            <a:endParaRPr b="1" i="0" sz="170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b="0" i="0" lang="es-ES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[1] Ingresar nuevo Trabajador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b="0" i="0" lang="es-ES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[2] Modificar dato de trabajador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b="0" i="0" lang="es-ES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[3] Eliminar Trabajador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b="0" i="0" lang="es-ES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[4] Volver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●"/>
            </a:pPr>
            <a:r>
              <a:rPr b="1" i="0" lang="es-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[2] Reportes, el cual al elegirlo da otro menú:</a:t>
            </a:r>
            <a:endParaRPr b="1" i="0" sz="170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b="0" i="0" lang="es-ES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[1] Mostrar trabajadores activos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b="0" i="0" lang="es-ES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[2] Mostrar trabajadores desocupados (no activos)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b="0" i="0" lang="es-ES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[3] Mostrar desocupados en un rango de edad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b="0" i="0" lang="es-ES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[4] Mostrar trabajadores según la profesión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que indique el usuario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b="0" i="0" lang="es-ES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[5] Volver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●"/>
            </a:pPr>
            <a:r>
              <a:rPr b="1" i="0" lang="es-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[3] Cambiar el estado de un trabajador (activo True/False)</a:t>
            </a:r>
            <a:endParaRPr b="1" i="0" sz="170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●"/>
            </a:pPr>
            <a:r>
              <a:rPr b="1" i="0" lang="es-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[0] Salir</a:t>
            </a:r>
            <a:endParaRPr b="1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g1a97ccc3bd6_0_0"/>
          <p:cNvSpPr/>
          <p:nvPr/>
        </p:nvSpPr>
        <p:spPr>
          <a:xfrm>
            <a:off x="4431299" y="1762776"/>
            <a:ext cx="140700" cy="6189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3B7F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1a97ccc3bd6_0_0"/>
          <p:cNvSpPr/>
          <p:nvPr/>
        </p:nvSpPr>
        <p:spPr>
          <a:xfrm>
            <a:off x="5904075" y="2948925"/>
            <a:ext cx="140700" cy="8493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3B7F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1a97ccc3bd6_0_0"/>
          <p:cNvSpPr txBox="1"/>
          <p:nvPr/>
        </p:nvSpPr>
        <p:spPr>
          <a:xfrm>
            <a:off x="4685649" y="1818274"/>
            <a:ext cx="2477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s-ES" sz="900" u="none" cap="none" strike="noStrike">
                <a:solidFill>
                  <a:srgbClr val="0C5ADB"/>
                </a:solidFill>
                <a:latin typeface="Montserrat"/>
                <a:ea typeface="Montserrat"/>
                <a:cs typeface="Montserrat"/>
                <a:sym typeface="Montserrat"/>
              </a:rPr>
              <a:t>Al elegir estas opciones utilizaremos funciones importadas del módulo creado por nosotros.</a:t>
            </a:r>
            <a:endParaRPr b="1" i="0" sz="900" u="none" cap="none" strike="noStrike">
              <a:solidFill>
                <a:srgbClr val="0C5AD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g1a97ccc3bd6_0_0"/>
          <p:cNvSpPr txBox="1"/>
          <p:nvPr/>
        </p:nvSpPr>
        <p:spPr>
          <a:xfrm>
            <a:off x="6203849" y="3119624"/>
            <a:ext cx="2477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s-ES" sz="900" u="none" cap="none" strike="noStrike">
                <a:solidFill>
                  <a:srgbClr val="0C5ADB"/>
                </a:solidFill>
                <a:latin typeface="Montserrat"/>
                <a:ea typeface="Montserrat"/>
                <a:cs typeface="Montserrat"/>
                <a:sym typeface="Montserrat"/>
              </a:rPr>
              <a:t>Al elegir estas opciones utilizaremos funciones importadas del módulo creado por nosotros.</a:t>
            </a:r>
            <a:endParaRPr b="1" i="0" sz="900" u="none" cap="none" strike="noStrike">
              <a:solidFill>
                <a:srgbClr val="0C5AD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a235232c5d_0_103"/>
          <p:cNvSpPr txBox="1"/>
          <p:nvPr/>
        </p:nvSpPr>
        <p:spPr>
          <a:xfrm>
            <a:off x="210975" y="602750"/>
            <a:ext cx="88401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Se guardarán los datos de los trabajadores en un archivo llamado trabajadores.py, el cual contará también con las siguientes funciones: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b="0" i="0" lang="es-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Las funciones de Gestion de Trabajadores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○"/>
            </a:pPr>
            <a:r>
              <a:rPr b="1" i="0" lang="es-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Ingresar nuevo Trabajador</a:t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○"/>
            </a:pPr>
            <a:r>
              <a:rPr b="1" i="0" lang="es-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Modificar dato de trabajador</a:t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○"/>
            </a:pPr>
            <a:r>
              <a:rPr b="1" i="0" lang="es-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Eliminar Trabajador</a:t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b="0" i="0" lang="es-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Las funciones de Reportes</a:t>
            </a:r>
            <a:endParaRPr b="0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○"/>
            </a:pPr>
            <a:r>
              <a:rPr b="1" i="0" lang="es-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Mostrar trabajadores Activos</a:t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○"/>
            </a:pPr>
            <a:r>
              <a:rPr b="1" i="0" lang="es-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Mostrar trabajadores desocupados</a:t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○"/>
            </a:pPr>
            <a:r>
              <a:rPr b="1" i="0" lang="es-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Mostrar desocupados en un rango de edad</a:t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○"/>
            </a:pPr>
            <a:r>
              <a:rPr b="1" i="0" lang="es-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Mostrar trabajadores según la profesión</a:t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/>
              <a:t>Recordá: 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-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Revisar la Cartelera de Novedades.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-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Hacer tus consultas en el Foro.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