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4"/>
  </p:notesMasterIdLst>
  <p:sldIdLst>
    <p:sldId id="256" r:id="rId2"/>
    <p:sldId id="257" r:id="rId3"/>
    <p:sldId id="263" r:id="rId4"/>
    <p:sldId id="285" r:id="rId5"/>
    <p:sldId id="259" r:id="rId6"/>
    <p:sldId id="262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5540DD-627C-4C77-8738-20C737025BDB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CF39F695-C959-4459-A46B-75775468C07F}">
      <dgm:prSet phldrT="[Texto]"/>
      <dgm:spPr/>
      <dgm:t>
        <a:bodyPr/>
        <a:lstStyle/>
        <a:p>
          <a:r>
            <a:rPr lang="es-ES" dirty="0"/>
            <a:t>Nombre </a:t>
          </a:r>
          <a:r>
            <a:rPr lang="es-ES" u="none" dirty="0"/>
            <a:t>función</a:t>
          </a:r>
          <a:endParaRPr lang="es-AR" u="none" dirty="0"/>
        </a:p>
      </dgm:t>
    </dgm:pt>
    <dgm:pt modelId="{85C20637-85F7-4963-AAB8-7816A049D666}" type="parTrans" cxnId="{6130571A-99D5-4BB0-9A8C-B983614BD5D9}">
      <dgm:prSet/>
      <dgm:spPr/>
      <dgm:t>
        <a:bodyPr/>
        <a:lstStyle/>
        <a:p>
          <a:endParaRPr lang="es-AR"/>
        </a:p>
      </dgm:t>
    </dgm:pt>
    <dgm:pt modelId="{924489BB-CE80-458E-A5AD-9B4D46580915}" type="sibTrans" cxnId="{6130571A-99D5-4BB0-9A8C-B983614BD5D9}">
      <dgm:prSet/>
      <dgm:spPr/>
      <dgm:t>
        <a:bodyPr/>
        <a:lstStyle/>
        <a:p>
          <a:endParaRPr lang="es-AR"/>
        </a:p>
      </dgm:t>
    </dgm:pt>
    <dgm:pt modelId="{863F28B2-8148-4FFD-B84D-124A98C88D7B}">
      <dgm:prSet phldrT="[Texto]"/>
      <dgm:spPr/>
      <dgm:t>
        <a:bodyPr/>
        <a:lstStyle/>
        <a:p>
          <a:r>
            <a:rPr lang="es-ES" dirty="0"/>
            <a:t>Condición de corte</a:t>
          </a:r>
          <a:endParaRPr lang="es-AR" dirty="0"/>
        </a:p>
      </dgm:t>
    </dgm:pt>
    <dgm:pt modelId="{BA087225-9821-4EDD-918B-8214DAFBCFAA}" type="parTrans" cxnId="{3D091F58-306C-4AC0-8049-62CEA57CFA78}">
      <dgm:prSet/>
      <dgm:spPr/>
      <dgm:t>
        <a:bodyPr/>
        <a:lstStyle/>
        <a:p>
          <a:endParaRPr lang="es-AR"/>
        </a:p>
      </dgm:t>
    </dgm:pt>
    <dgm:pt modelId="{835DECF3-E3FE-40BA-8572-CA368A95340B}" type="sibTrans" cxnId="{3D091F58-306C-4AC0-8049-62CEA57CFA78}">
      <dgm:prSet/>
      <dgm:spPr/>
      <dgm:t>
        <a:bodyPr/>
        <a:lstStyle/>
        <a:p>
          <a:endParaRPr lang="es-AR"/>
        </a:p>
      </dgm:t>
    </dgm:pt>
    <dgm:pt modelId="{A74F7911-3233-4E83-B5F2-08C5E22123BE}">
      <dgm:prSet phldrT="[Texto]"/>
      <dgm:spPr/>
      <dgm:t>
        <a:bodyPr/>
        <a:lstStyle/>
        <a:p>
          <a:r>
            <a:rPr lang="es-ES" dirty="0"/>
            <a:t>Bloque de acciones</a:t>
          </a:r>
          <a:endParaRPr lang="es-AR" dirty="0"/>
        </a:p>
      </dgm:t>
    </dgm:pt>
    <dgm:pt modelId="{AD676C44-8E79-4CDE-9E97-36886CE007DA}" type="parTrans" cxnId="{D07C4FA1-20D7-406D-9DE7-2C4D83EB37C6}">
      <dgm:prSet/>
      <dgm:spPr/>
      <dgm:t>
        <a:bodyPr/>
        <a:lstStyle/>
        <a:p>
          <a:endParaRPr lang="es-AR"/>
        </a:p>
      </dgm:t>
    </dgm:pt>
    <dgm:pt modelId="{734C4786-8F11-41F0-B30E-6F883FC3EC9A}" type="sibTrans" cxnId="{D07C4FA1-20D7-406D-9DE7-2C4D83EB37C6}">
      <dgm:prSet/>
      <dgm:spPr/>
      <dgm:t>
        <a:bodyPr/>
        <a:lstStyle/>
        <a:p>
          <a:endParaRPr lang="es-AR"/>
        </a:p>
      </dgm:t>
    </dgm:pt>
    <dgm:pt modelId="{520BC2CA-BE41-4A2E-A38C-671A0AFB4046}">
      <dgm:prSet phldrT="[Texto]"/>
      <dgm:spPr/>
      <dgm:t>
        <a:bodyPr/>
        <a:lstStyle/>
        <a:p>
          <a:r>
            <a:rPr lang="es-ES" dirty="0"/>
            <a:t>Llamado a si misma</a:t>
          </a:r>
          <a:endParaRPr lang="es-AR" dirty="0"/>
        </a:p>
      </dgm:t>
    </dgm:pt>
    <dgm:pt modelId="{54F8A186-E1EE-4A4C-860C-D7FFC90878B0}" type="parTrans" cxnId="{04A83D6F-F4D5-44E7-AD0A-120F6FCC9F09}">
      <dgm:prSet/>
      <dgm:spPr/>
      <dgm:t>
        <a:bodyPr/>
        <a:lstStyle/>
        <a:p>
          <a:endParaRPr lang="es-AR"/>
        </a:p>
      </dgm:t>
    </dgm:pt>
    <dgm:pt modelId="{A58E5CA5-289C-4660-80BB-3FD516CA9F22}" type="sibTrans" cxnId="{04A83D6F-F4D5-44E7-AD0A-120F6FCC9F09}">
      <dgm:prSet/>
      <dgm:spPr/>
      <dgm:t>
        <a:bodyPr/>
        <a:lstStyle/>
        <a:p>
          <a:endParaRPr lang="es-AR"/>
        </a:p>
      </dgm:t>
    </dgm:pt>
    <dgm:pt modelId="{2550433D-5A9A-424D-A13C-6F2289FCD077}" type="pres">
      <dgm:prSet presAssocID="{5E5540DD-627C-4C77-8738-20C737025BDB}" presName="diagram" presStyleCnt="0">
        <dgm:presLayoutVars>
          <dgm:dir/>
          <dgm:resizeHandles val="exact"/>
        </dgm:presLayoutVars>
      </dgm:prSet>
      <dgm:spPr/>
    </dgm:pt>
    <dgm:pt modelId="{1ED3F538-00D7-4ACD-89DD-C3306DD54827}" type="pres">
      <dgm:prSet presAssocID="{CF39F695-C959-4459-A46B-75775468C07F}" presName="node" presStyleLbl="node1" presStyleIdx="0" presStyleCnt="4" custScaleX="295101" custScaleY="55704">
        <dgm:presLayoutVars>
          <dgm:bulletEnabled val="1"/>
        </dgm:presLayoutVars>
      </dgm:prSet>
      <dgm:spPr/>
    </dgm:pt>
    <dgm:pt modelId="{62DAC260-169E-4985-9450-2EE750997BA2}" type="pres">
      <dgm:prSet presAssocID="{924489BB-CE80-458E-A5AD-9B4D46580915}" presName="sibTrans" presStyleCnt="0"/>
      <dgm:spPr/>
    </dgm:pt>
    <dgm:pt modelId="{9A1D175C-6AD8-4DDD-95DB-7BA6C74A6CC1}" type="pres">
      <dgm:prSet presAssocID="{863F28B2-8148-4FFD-B84D-124A98C88D7B}" presName="node" presStyleLbl="node1" presStyleIdx="1" presStyleCnt="4" custScaleX="181816" custScaleY="46461" custLinFactNeighborX="29622" custLinFactNeighborY="-35370">
        <dgm:presLayoutVars>
          <dgm:bulletEnabled val="1"/>
        </dgm:presLayoutVars>
      </dgm:prSet>
      <dgm:spPr/>
    </dgm:pt>
    <dgm:pt modelId="{F75646E4-719A-47FA-9613-AFAD02EC613D}" type="pres">
      <dgm:prSet presAssocID="{835DECF3-E3FE-40BA-8572-CA368A95340B}" presName="sibTrans" presStyleCnt="0"/>
      <dgm:spPr/>
    </dgm:pt>
    <dgm:pt modelId="{82003CCC-574A-4072-B1A6-95D492053184}" type="pres">
      <dgm:prSet presAssocID="{A74F7911-3233-4E83-B5F2-08C5E22123BE}" presName="node" presStyleLbl="node1" presStyleIdx="2" presStyleCnt="4" custLinFactX="-60931" custLinFactNeighborX="-100000" custLinFactNeighborY="44949">
        <dgm:presLayoutVars>
          <dgm:bulletEnabled val="1"/>
        </dgm:presLayoutVars>
      </dgm:prSet>
      <dgm:spPr/>
    </dgm:pt>
    <dgm:pt modelId="{36F57AB4-A19B-481B-8A5F-91A255B0CDC3}" type="pres">
      <dgm:prSet presAssocID="{734C4786-8F11-41F0-B30E-6F883FC3EC9A}" presName="sibTrans" presStyleCnt="0"/>
      <dgm:spPr/>
    </dgm:pt>
    <dgm:pt modelId="{8B964BA6-A438-4185-9FB3-8905B6D5AE41}" type="pres">
      <dgm:prSet presAssocID="{520BC2CA-BE41-4A2E-A38C-671A0AFB4046}" presName="node" presStyleLbl="node1" presStyleIdx="3" presStyleCnt="4" custScaleX="213292" custScaleY="49746" custLinFactNeighborX="-8842" custLinFactNeighborY="36843">
        <dgm:presLayoutVars>
          <dgm:bulletEnabled val="1"/>
        </dgm:presLayoutVars>
      </dgm:prSet>
      <dgm:spPr/>
    </dgm:pt>
  </dgm:ptLst>
  <dgm:cxnLst>
    <dgm:cxn modelId="{9F503416-1529-4025-AD91-535A93E8DF45}" type="presOf" srcId="{520BC2CA-BE41-4A2E-A38C-671A0AFB4046}" destId="{8B964BA6-A438-4185-9FB3-8905B6D5AE41}" srcOrd="0" destOrd="0" presId="urn:microsoft.com/office/officeart/2005/8/layout/default"/>
    <dgm:cxn modelId="{6130571A-99D5-4BB0-9A8C-B983614BD5D9}" srcId="{5E5540DD-627C-4C77-8738-20C737025BDB}" destId="{CF39F695-C959-4459-A46B-75775468C07F}" srcOrd="0" destOrd="0" parTransId="{85C20637-85F7-4963-AAB8-7816A049D666}" sibTransId="{924489BB-CE80-458E-A5AD-9B4D46580915}"/>
    <dgm:cxn modelId="{04A83D6F-F4D5-44E7-AD0A-120F6FCC9F09}" srcId="{5E5540DD-627C-4C77-8738-20C737025BDB}" destId="{520BC2CA-BE41-4A2E-A38C-671A0AFB4046}" srcOrd="3" destOrd="0" parTransId="{54F8A186-E1EE-4A4C-860C-D7FFC90878B0}" sibTransId="{A58E5CA5-289C-4660-80BB-3FD516CA9F22}"/>
    <dgm:cxn modelId="{3D091F58-306C-4AC0-8049-62CEA57CFA78}" srcId="{5E5540DD-627C-4C77-8738-20C737025BDB}" destId="{863F28B2-8148-4FFD-B84D-124A98C88D7B}" srcOrd="1" destOrd="0" parTransId="{BA087225-9821-4EDD-918B-8214DAFBCFAA}" sibTransId="{835DECF3-E3FE-40BA-8572-CA368A95340B}"/>
    <dgm:cxn modelId="{D07C4FA1-20D7-406D-9DE7-2C4D83EB37C6}" srcId="{5E5540DD-627C-4C77-8738-20C737025BDB}" destId="{A74F7911-3233-4E83-B5F2-08C5E22123BE}" srcOrd="2" destOrd="0" parTransId="{AD676C44-8E79-4CDE-9E97-36886CE007DA}" sibTransId="{734C4786-8F11-41F0-B30E-6F883FC3EC9A}"/>
    <dgm:cxn modelId="{5C49CABC-DB8A-4C87-B32D-5E3A5D4DB210}" type="presOf" srcId="{863F28B2-8148-4FFD-B84D-124A98C88D7B}" destId="{9A1D175C-6AD8-4DDD-95DB-7BA6C74A6CC1}" srcOrd="0" destOrd="0" presId="urn:microsoft.com/office/officeart/2005/8/layout/default"/>
    <dgm:cxn modelId="{716AABC3-81C0-4002-8E3D-7D9841D6A18D}" type="presOf" srcId="{5E5540DD-627C-4C77-8738-20C737025BDB}" destId="{2550433D-5A9A-424D-A13C-6F2289FCD077}" srcOrd="0" destOrd="0" presId="urn:microsoft.com/office/officeart/2005/8/layout/default"/>
    <dgm:cxn modelId="{E846B0DC-A27D-407E-B703-1FE8212B92E5}" type="presOf" srcId="{A74F7911-3233-4E83-B5F2-08C5E22123BE}" destId="{82003CCC-574A-4072-B1A6-95D492053184}" srcOrd="0" destOrd="0" presId="urn:microsoft.com/office/officeart/2005/8/layout/default"/>
    <dgm:cxn modelId="{A88882EC-3370-4005-8EE2-E07B4602CAF8}" type="presOf" srcId="{CF39F695-C959-4459-A46B-75775468C07F}" destId="{1ED3F538-00D7-4ACD-89DD-C3306DD54827}" srcOrd="0" destOrd="0" presId="urn:microsoft.com/office/officeart/2005/8/layout/default"/>
    <dgm:cxn modelId="{8145AF06-1131-4507-B4A1-358DDBFB16E7}" type="presParOf" srcId="{2550433D-5A9A-424D-A13C-6F2289FCD077}" destId="{1ED3F538-00D7-4ACD-89DD-C3306DD54827}" srcOrd="0" destOrd="0" presId="urn:microsoft.com/office/officeart/2005/8/layout/default"/>
    <dgm:cxn modelId="{D2CAC61B-B176-46AA-9C91-3502A0E37EED}" type="presParOf" srcId="{2550433D-5A9A-424D-A13C-6F2289FCD077}" destId="{62DAC260-169E-4985-9450-2EE750997BA2}" srcOrd="1" destOrd="0" presId="urn:microsoft.com/office/officeart/2005/8/layout/default"/>
    <dgm:cxn modelId="{97C83FE8-9F73-4D91-B4E7-B6E565017D4D}" type="presParOf" srcId="{2550433D-5A9A-424D-A13C-6F2289FCD077}" destId="{9A1D175C-6AD8-4DDD-95DB-7BA6C74A6CC1}" srcOrd="2" destOrd="0" presId="urn:microsoft.com/office/officeart/2005/8/layout/default"/>
    <dgm:cxn modelId="{0F1DDB6E-F85B-4EEE-8EC7-AEFE5741D3F2}" type="presParOf" srcId="{2550433D-5A9A-424D-A13C-6F2289FCD077}" destId="{F75646E4-719A-47FA-9613-AFAD02EC613D}" srcOrd="3" destOrd="0" presId="urn:microsoft.com/office/officeart/2005/8/layout/default"/>
    <dgm:cxn modelId="{5E2402A9-2F8D-4A4D-A81D-2F4A17C6E45C}" type="presParOf" srcId="{2550433D-5A9A-424D-A13C-6F2289FCD077}" destId="{82003CCC-574A-4072-B1A6-95D492053184}" srcOrd="4" destOrd="0" presId="urn:microsoft.com/office/officeart/2005/8/layout/default"/>
    <dgm:cxn modelId="{9277287B-1398-4306-9061-8FC70E514560}" type="presParOf" srcId="{2550433D-5A9A-424D-A13C-6F2289FCD077}" destId="{36F57AB4-A19B-481B-8A5F-91A255B0CDC3}" srcOrd="5" destOrd="0" presId="urn:microsoft.com/office/officeart/2005/8/layout/default"/>
    <dgm:cxn modelId="{26651B1B-1240-417A-88B5-AF78977F3657}" type="presParOf" srcId="{2550433D-5A9A-424D-A13C-6F2289FCD077}" destId="{8B964BA6-A438-4185-9FB3-8905B6D5AE4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27C989-9681-4B82-80BE-20E1ECBAF52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4F18616-411D-4F61-A661-82CC9E3F3297}">
      <dgm:prSet/>
      <dgm:spPr/>
      <dgm:t>
        <a:bodyPr/>
        <a:lstStyle/>
        <a:p>
          <a:r>
            <a:rPr lang="es-ES" u="sng"/>
            <a:t>Clasificaciones</a:t>
          </a:r>
          <a:endParaRPr lang="en-US"/>
        </a:p>
      </dgm:t>
    </dgm:pt>
    <dgm:pt modelId="{3E6FC0D1-A98D-4DED-972E-BAF886A1CEDA}" type="parTrans" cxnId="{A197A9FD-9F98-4A0B-A5D2-ED0660ABFB57}">
      <dgm:prSet/>
      <dgm:spPr/>
      <dgm:t>
        <a:bodyPr/>
        <a:lstStyle/>
        <a:p>
          <a:endParaRPr lang="en-US"/>
        </a:p>
      </dgm:t>
    </dgm:pt>
    <dgm:pt modelId="{784BDDBD-FA6E-4623-BB94-BBCF5E978C42}" type="sibTrans" cxnId="{A197A9FD-9F98-4A0B-A5D2-ED0660ABFB57}">
      <dgm:prSet/>
      <dgm:spPr/>
      <dgm:t>
        <a:bodyPr/>
        <a:lstStyle/>
        <a:p>
          <a:endParaRPr lang="en-US"/>
        </a:p>
      </dgm:t>
    </dgm:pt>
    <dgm:pt modelId="{CBD5D69A-E175-4380-BE2D-BFA552E5DAAC}">
      <dgm:prSet/>
      <dgm:spPr/>
      <dgm:t>
        <a:bodyPr/>
        <a:lstStyle/>
        <a:p>
          <a:r>
            <a:rPr lang="es-ES" dirty="0"/>
            <a:t>Por el lugar en donde está el llamado recursivo</a:t>
          </a:r>
          <a:endParaRPr lang="en-US" dirty="0"/>
        </a:p>
      </dgm:t>
    </dgm:pt>
    <dgm:pt modelId="{D649ACD0-7AD7-47D1-8EEC-7435134CD785}" type="parTrans" cxnId="{2C59900B-E143-45CC-817C-5F20810119E8}">
      <dgm:prSet/>
      <dgm:spPr/>
      <dgm:t>
        <a:bodyPr/>
        <a:lstStyle/>
        <a:p>
          <a:endParaRPr lang="en-US"/>
        </a:p>
      </dgm:t>
    </dgm:pt>
    <dgm:pt modelId="{5D7652C0-0C42-4461-93BA-CE93E0E0EF6A}" type="sibTrans" cxnId="{2C59900B-E143-45CC-817C-5F20810119E8}">
      <dgm:prSet/>
      <dgm:spPr/>
      <dgm:t>
        <a:bodyPr/>
        <a:lstStyle/>
        <a:p>
          <a:endParaRPr lang="en-US"/>
        </a:p>
      </dgm:t>
    </dgm:pt>
    <dgm:pt modelId="{E5FB2D58-3DBD-4B39-BCE9-BAF5D63691AB}">
      <dgm:prSet/>
      <dgm:spPr/>
      <dgm:t>
        <a:bodyPr/>
        <a:lstStyle/>
        <a:p>
          <a:r>
            <a:rPr lang="es-ES" dirty="0"/>
            <a:t>De cola</a:t>
          </a:r>
          <a:endParaRPr lang="en-US" dirty="0"/>
        </a:p>
      </dgm:t>
    </dgm:pt>
    <dgm:pt modelId="{7B106D27-CEA7-4303-BCA0-1F9381EDD3B8}" type="parTrans" cxnId="{C5D3E788-460F-4DC8-B1E2-96B7A16B9814}">
      <dgm:prSet/>
      <dgm:spPr/>
      <dgm:t>
        <a:bodyPr/>
        <a:lstStyle/>
        <a:p>
          <a:endParaRPr lang="en-US"/>
        </a:p>
      </dgm:t>
    </dgm:pt>
    <dgm:pt modelId="{930FBC78-7FD3-4D7F-8673-F7311F194F9E}" type="sibTrans" cxnId="{C5D3E788-460F-4DC8-B1E2-96B7A16B9814}">
      <dgm:prSet/>
      <dgm:spPr/>
      <dgm:t>
        <a:bodyPr/>
        <a:lstStyle/>
        <a:p>
          <a:endParaRPr lang="en-US"/>
        </a:p>
      </dgm:t>
    </dgm:pt>
    <dgm:pt modelId="{BC73F3AB-2A37-4C2D-B616-43E9E60B77CB}">
      <dgm:prSet/>
      <dgm:spPr/>
      <dgm:t>
        <a:bodyPr/>
        <a:lstStyle/>
        <a:p>
          <a:r>
            <a:rPr lang="es-ES" dirty="0"/>
            <a:t>No de cola</a:t>
          </a:r>
          <a:endParaRPr lang="en-US" dirty="0"/>
        </a:p>
      </dgm:t>
    </dgm:pt>
    <dgm:pt modelId="{18793867-8E74-497A-AF41-57A4BEFDF85B}" type="parTrans" cxnId="{6E7867C6-8C80-48DF-BEF0-181AF3DF98E1}">
      <dgm:prSet/>
      <dgm:spPr/>
      <dgm:t>
        <a:bodyPr/>
        <a:lstStyle/>
        <a:p>
          <a:endParaRPr lang="en-US"/>
        </a:p>
      </dgm:t>
    </dgm:pt>
    <dgm:pt modelId="{3CC3EFC8-5735-4D35-91D3-146FCBB70240}" type="sibTrans" cxnId="{6E7867C6-8C80-48DF-BEF0-181AF3DF98E1}">
      <dgm:prSet/>
      <dgm:spPr/>
      <dgm:t>
        <a:bodyPr/>
        <a:lstStyle/>
        <a:p>
          <a:endParaRPr lang="en-US"/>
        </a:p>
      </dgm:t>
    </dgm:pt>
    <dgm:pt modelId="{183049DC-0A59-429E-BADE-CAC4531F2950}">
      <dgm:prSet/>
      <dgm:spPr/>
      <dgm:t>
        <a:bodyPr/>
        <a:lstStyle/>
        <a:p>
          <a:r>
            <a:rPr lang="es-ES" dirty="0"/>
            <a:t>Por el modo de invocación</a:t>
          </a:r>
          <a:endParaRPr lang="en-US" dirty="0"/>
        </a:p>
      </dgm:t>
    </dgm:pt>
    <dgm:pt modelId="{9B2210B8-8B5F-4326-A9A0-EBEB5CB3CD79}" type="parTrans" cxnId="{59B2D94C-6438-4246-AC6D-C0347EA81BAA}">
      <dgm:prSet/>
      <dgm:spPr/>
      <dgm:t>
        <a:bodyPr/>
        <a:lstStyle/>
        <a:p>
          <a:endParaRPr lang="en-US"/>
        </a:p>
      </dgm:t>
    </dgm:pt>
    <dgm:pt modelId="{7A8700FB-FF4C-4F25-A51E-C0A3EF973E98}" type="sibTrans" cxnId="{59B2D94C-6438-4246-AC6D-C0347EA81BAA}">
      <dgm:prSet/>
      <dgm:spPr/>
      <dgm:t>
        <a:bodyPr/>
        <a:lstStyle/>
        <a:p>
          <a:endParaRPr lang="en-US"/>
        </a:p>
      </dgm:t>
    </dgm:pt>
    <dgm:pt modelId="{C383C1E7-B077-47DA-91EC-0D12FE11F12B}">
      <dgm:prSet/>
      <dgm:spPr/>
      <dgm:t>
        <a:bodyPr/>
        <a:lstStyle/>
        <a:p>
          <a:r>
            <a:rPr lang="es-ES" dirty="0"/>
            <a:t>Directa</a:t>
          </a:r>
          <a:endParaRPr lang="en-US" dirty="0"/>
        </a:p>
      </dgm:t>
    </dgm:pt>
    <dgm:pt modelId="{FC35A658-E9D5-4B92-B51F-B431105578F0}" type="parTrans" cxnId="{57F593A6-F4C7-472D-AD2F-16C09C0D0754}">
      <dgm:prSet/>
      <dgm:spPr/>
      <dgm:t>
        <a:bodyPr/>
        <a:lstStyle/>
        <a:p>
          <a:endParaRPr lang="en-US"/>
        </a:p>
      </dgm:t>
    </dgm:pt>
    <dgm:pt modelId="{6894F34E-53AD-4337-93C0-1A7F8460BF8B}" type="sibTrans" cxnId="{57F593A6-F4C7-472D-AD2F-16C09C0D0754}">
      <dgm:prSet/>
      <dgm:spPr/>
      <dgm:t>
        <a:bodyPr/>
        <a:lstStyle/>
        <a:p>
          <a:endParaRPr lang="en-US"/>
        </a:p>
      </dgm:t>
    </dgm:pt>
    <dgm:pt modelId="{225478EC-77A4-4672-83CB-10AF4EC55BE2}">
      <dgm:prSet/>
      <dgm:spPr/>
      <dgm:t>
        <a:bodyPr/>
        <a:lstStyle/>
        <a:p>
          <a:r>
            <a:rPr lang="es-ES" dirty="0"/>
            <a:t>Indirecta</a:t>
          </a:r>
          <a:endParaRPr lang="en-US" dirty="0"/>
        </a:p>
      </dgm:t>
    </dgm:pt>
    <dgm:pt modelId="{751362A1-256E-4BF2-95C1-18A0142BE22A}" type="parTrans" cxnId="{E364E584-8F63-4044-AFEE-F7D697F5DFA6}">
      <dgm:prSet/>
      <dgm:spPr/>
      <dgm:t>
        <a:bodyPr/>
        <a:lstStyle/>
        <a:p>
          <a:endParaRPr lang="en-US"/>
        </a:p>
      </dgm:t>
    </dgm:pt>
    <dgm:pt modelId="{0A5F3A7D-CDC0-467A-A691-9B74CDDC03FA}" type="sibTrans" cxnId="{E364E584-8F63-4044-AFEE-F7D697F5DFA6}">
      <dgm:prSet/>
      <dgm:spPr/>
      <dgm:t>
        <a:bodyPr/>
        <a:lstStyle/>
        <a:p>
          <a:endParaRPr lang="en-US"/>
        </a:p>
      </dgm:t>
    </dgm:pt>
    <dgm:pt modelId="{CB92A549-7664-466C-8CE3-BE723480464B}">
      <dgm:prSet/>
      <dgm:spPr/>
      <dgm:t>
        <a:bodyPr/>
        <a:lstStyle/>
        <a:p>
          <a:r>
            <a:rPr lang="es-ES" dirty="0"/>
            <a:t>Anidada</a:t>
          </a:r>
          <a:endParaRPr lang="en-US" dirty="0"/>
        </a:p>
      </dgm:t>
    </dgm:pt>
    <dgm:pt modelId="{BA8D3CBA-0E18-459D-ABA8-799E8B67479B}" type="parTrans" cxnId="{E424B30F-D794-4B28-A579-A6DB91F420D1}">
      <dgm:prSet/>
      <dgm:spPr/>
      <dgm:t>
        <a:bodyPr/>
        <a:lstStyle/>
        <a:p>
          <a:endParaRPr lang="en-US"/>
        </a:p>
      </dgm:t>
    </dgm:pt>
    <dgm:pt modelId="{1E68D104-BC5E-48CE-8EAB-1872D0F417B0}" type="sibTrans" cxnId="{E424B30F-D794-4B28-A579-A6DB91F420D1}">
      <dgm:prSet/>
      <dgm:spPr/>
      <dgm:t>
        <a:bodyPr/>
        <a:lstStyle/>
        <a:p>
          <a:endParaRPr lang="en-US"/>
        </a:p>
      </dgm:t>
    </dgm:pt>
    <dgm:pt modelId="{81DD62AC-1366-46AC-AD29-F913F633F29D}">
      <dgm:prSet/>
      <dgm:spPr/>
      <dgm:t>
        <a:bodyPr/>
        <a:lstStyle/>
        <a:p>
          <a:r>
            <a:rPr lang="es-ES" dirty="0"/>
            <a:t>Por la cantidad de llamados</a:t>
          </a:r>
          <a:endParaRPr lang="en-US" dirty="0"/>
        </a:p>
      </dgm:t>
    </dgm:pt>
    <dgm:pt modelId="{EAEC048A-3D80-4B26-91EB-254E2915F119}" type="parTrans" cxnId="{BB5BF021-FA1E-4E6A-AF32-8029B4B87C78}">
      <dgm:prSet/>
      <dgm:spPr/>
      <dgm:t>
        <a:bodyPr/>
        <a:lstStyle/>
        <a:p>
          <a:endParaRPr lang="en-US"/>
        </a:p>
      </dgm:t>
    </dgm:pt>
    <dgm:pt modelId="{59946207-A188-4DD5-9D19-A92F3BBC067A}" type="sibTrans" cxnId="{BB5BF021-FA1E-4E6A-AF32-8029B4B87C78}">
      <dgm:prSet/>
      <dgm:spPr/>
      <dgm:t>
        <a:bodyPr/>
        <a:lstStyle/>
        <a:p>
          <a:endParaRPr lang="en-US"/>
        </a:p>
      </dgm:t>
    </dgm:pt>
    <dgm:pt modelId="{FD73588C-B1CB-4839-BC8A-A6CA0CD4AB49}">
      <dgm:prSet/>
      <dgm:spPr/>
      <dgm:t>
        <a:bodyPr/>
        <a:lstStyle/>
        <a:p>
          <a:r>
            <a:rPr lang="es-ES"/>
            <a:t>Simple</a:t>
          </a:r>
          <a:endParaRPr lang="en-US"/>
        </a:p>
      </dgm:t>
    </dgm:pt>
    <dgm:pt modelId="{57BEF9B3-A2B3-4849-A217-EB022796066E}" type="parTrans" cxnId="{8666D801-F104-440E-9513-8759550BE296}">
      <dgm:prSet/>
      <dgm:spPr/>
      <dgm:t>
        <a:bodyPr/>
        <a:lstStyle/>
        <a:p>
          <a:endParaRPr lang="en-US"/>
        </a:p>
      </dgm:t>
    </dgm:pt>
    <dgm:pt modelId="{0EB85F9C-E427-44F8-A9BA-4C3B98B71F79}" type="sibTrans" cxnId="{8666D801-F104-440E-9513-8759550BE296}">
      <dgm:prSet/>
      <dgm:spPr/>
      <dgm:t>
        <a:bodyPr/>
        <a:lstStyle/>
        <a:p>
          <a:endParaRPr lang="en-US"/>
        </a:p>
      </dgm:t>
    </dgm:pt>
    <dgm:pt modelId="{19F8EE9D-8F07-4132-B2A1-16EFB4788323}">
      <dgm:prSet/>
      <dgm:spPr/>
      <dgm:t>
        <a:bodyPr/>
        <a:lstStyle/>
        <a:p>
          <a:r>
            <a:rPr lang="es-ES"/>
            <a:t>Múltiple</a:t>
          </a:r>
          <a:endParaRPr lang="en-US"/>
        </a:p>
      </dgm:t>
    </dgm:pt>
    <dgm:pt modelId="{E21FF3F5-8632-4A73-99C1-992DD03C2457}" type="parTrans" cxnId="{BBC56013-8DF1-481E-8078-EF3A512B61F0}">
      <dgm:prSet/>
      <dgm:spPr/>
      <dgm:t>
        <a:bodyPr/>
        <a:lstStyle/>
        <a:p>
          <a:endParaRPr lang="en-US"/>
        </a:p>
      </dgm:t>
    </dgm:pt>
    <dgm:pt modelId="{F8BFAE3B-38F0-441D-85F1-234A237E5E45}" type="sibTrans" cxnId="{BBC56013-8DF1-481E-8078-EF3A512B61F0}">
      <dgm:prSet/>
      <dgm:spPr/>
      <dgm:t>
        <a:bodyPr/>
        <a:lstStyle/>
        <a:p>
          <a:endParaRPr lang="en-US"/>
        </a:p>
      </dgm:t>
    </dgm:pt>
    <dgm:pt modelId="{36D205F9-1901-4045-9359-C8C91CDB7BA3}">
      <dgm:prSet/>
      <dgm:spPr/>
      <dgm:t>
        <a:bodyPr/>
        <a:lstStyle/>
        <a:p>
          <a:endParaRPr lang="en-US" dirty="0"/>
        </a:p>
      </dgm:t>
    </dgm:pt>
    <dgm:pt modelId="{FEF32C52-0AAC-4998-9122-4DCEBF65A643}" type="parTrans" cxnId="{DA50E889-D3E3-4C43-8A9C-B62F59C9267D}">
      <dgm:prSet/>
      <dgm:spPr/>
      <dgm:t>
        <a:bodyPr/>
        <a:lstStyle/>
        <a:p>
          <a:endParaRPr lang="es-ES"/>
        </a:p>
      </dgm:t>
    </dgm:pt>
    <dgm:pt modelId="{15E119E0-D41E-49DE-B044-6A5428BAF5E7}" type="sibTrans" cxnId="{DA50E889-D3E3-4C43-8A9C-B62F59C9267D}">
      <dgm:prSet/>
      <dgm:spPr/>
      <dgm:t>
        <a:bodyPr/>
        <a:lstStyle/>
        <a:p>
          <a:endParaRPr lang="es-ES"/>
        </a:p>
      </dgm:t>
    </dgm:pt>
    <dgm:pt modelId="{CC47650B-9A29-41BC-B35D-36182352C7E5}">
      <dgm:prSet/>
      <dgm:spPr/>
      <dgm:t>
        <a:bodyPr/>
        <a:lstStyle/>
        <a:p>
          <a:endParaRPr lang="en-US" dirty="0"/>
        </a:p>
      </dgm:t>
    </dgm:pt>
    <dgm:pt modelId="{21A9587E-1BAB-4F37-8FD4-0534599D4E8E}" type="parTrans" cxnId="{16F1D8FF-AD38-4625-B6F0-1C3855C29121}">
      <dgm:prSet/>
      <dgm:spPr/>
      <dgm:t>
        <a:bodyPr/>
        <a:lstStyle/>
        <a:p>
          <a:endParaRPr lang="es-ES"/>
        </a:p>
      </dgm:t>
    </dgm:pt>
    <dgm:pt modelId="{2734964D-D61C-4B13-8158-CB66AFD09CD1}" type="sibTrans" cxnId="{16F1D8FF-AD38-4625-B6F0-1C3855C29121}">
      <dgm:prSet/>
      <dgm:spPr/>
      <dgm:t>
        <a:bodyPr/>
        <a:lstStyle/>
        <a:p>
          <a:endParaRPr lang="es-ES"/>
        </a:p>
      </dgm:t>
    </dgm:pt>
    <dgm:pt modelId="{B5515422-DD44-4775-8CB2-1AD509B6D48B}" type="pres">
      <dgm:prSet presAssocID="{8E27C989-9681-4B82-80BE-20E1ECBAF523}" presName="linear" presStyleCnt="0">
        <dgm:presLayoutVars>
          <dgm:animLvl val="lvl"/>
          <dgm:resizeHandles val="exact"/>
        </dgm:presLayoutVars>
      </dgm:prSet>
      <dgm:spPr/>
    </dgm:pt>
    <dgm:pt modelId="{3E44D577-06FA-4E2C-B55A-477E45219C06}" type="pres">
      <dgm:prSet presAssocID="{54F18616-411D-4F61-A661-82CC9E3F329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4229643-3B66-4C44-92BF-867163704D55}" type="pres">
      <dgm:prSet presAssocID="{54F18616-411D-4F61-A661-82CC9E3F329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666D801-F104-440E-9513-8759550BE296}" srcId="{81DD62AC-1366-46AC-AD29-F913F633F29D}" destId="{FD73588C-B1CB-4839-BC8A-A6CA0CD4AB49}" srcOrd="0" destOrd="0" parTransId="{57BEF9B3-A2B3-4849-A217-EB022796066E}" sibTransId="{0EB85F9C-E427-44F8-A9BA-4C3B98B71F79}"/>
    <dgm:cxn modelId="{2C59900B-E143-45CC-817C-5F20810119E8}" srcId="{54F18616-411D-4F61-A661-82CC9E3F3297}" destId="{CBD5D69A-E175-4380-BE2D-BFA552E5DAAC}" srcOrd="0" destOrd="0" parTransId="{D649ACD0-7AD7-47D1-8EEC-7435134CD785}" sibTransId="{5D7652C0-0C42-4461-93BA-CE93E0E0EF6A}"/>
    <dgm:cxn modelId="{876E040C-E907-4F84-894D-D99E66DBC78A}" type="presOf" srcId="{225478EC-77A4-4672-83CB-10AF4EC55BE2}" destId="{E4229643-3B66-4C44-92BF-867163704D55}" srcOrd="0" destOrd="6" presId="urn:microsoft.com/office/officeart/2005/8/layout/vList2"/>
    <dgm:cxn modelId="{E424B30F-D794-4B28-A579-A6DB91F420D1}" srcId="{183049DC-0A59-429E-BADE-CAC4531F2950}" destId="{CB92A549-7664-466C-8CE3-BE723480464B}" srcOrd="2" destOrd="0" parTransId="{BA8D3CBA-0E18-459D-ABA8-799E8B67479B}" sibTransId="{1E68D104-BC5E-48CE-8EAB-1872D0F417B0}"/>
    <dgm:cxn modelId="{BBC56013-8DF1-481E-8078-EF3A512B61F0}" srcId="{81DD62AC-1366-46AC-AD29-F913F633F29D}" destId="{19F8EE9D-8F07-4132-B2A1-16EFB4788323}" srcOrd="1" destOrd="0" parTransId="{E21FF3F5-8632-4A73-99C1-992DD03C2457}" sibTransId="{F8BFAE3B-38F0-441D-85F1-234A237E5E45}"/>
    <dgm:cxn modelId="{BB5BF021-FA1E-4E6A-AF32-8029B4B87C78}" srcId="{54F18616-411D-4F61-A661-82CC9E3F3297}" destId="{81DD62AC-1366-46AC-AD29-F913F633F29D}" srcOrd="2" destOrd="0" parTransId="{EAEC048A-3D80-4B26-91EB-254E2915F119}" sibTransId="{59946207-A188-4DD5-9D19-A92F3BBC067A}"/>
    <dgm:cxn modelId="{ABF28825-2F84-4807-BBFB-4648239626AA}" type="presOf" srcId="{C383C1E7-B077-47DA-91EC-0D12FE11F12B}" destId="{E4229643-3B66-4C44-92BF-867163704D55}" srcOrd="0" destOrd="5" presId="urn:microsoft.com/office/officeart/2005/8/layout/vList2"/>
    <dgm:cxn modelId="{DFD3023B-A69D-45BF-9FCD-CE80189D2A3C}" type="presOf" srcId="{54F18616-411D-4F61-A661-82CC9E3F3297}" destId="{3E44D577-06FA-4E2C-B55A-477E45219C06}" srcOrd="0" destOrd="0" presId="urn:microsoft.com/office/officeart/2005/8/layout/vList2"/>
    <dgm:cxn modelId="{57950461-FEA6-4B9E-95EB-F0F64021568F}" type="presOf" srcId="{183049DC-0A59-429E-BADE-CAC4531F2950}" destId="{E4229643-3B66-4C44-92BF-867163704D55}" srcOrd="0" destOrd="4" presId="urn:microsoft.com/office/officeart/2005/8/layout/vList2"/>
    <dgm:cxn modelId="{CF637466-73E7-44A0-A631-13913B80CADC}" type="presOf" srcId="{81DD62AC-1366-46AC-AD29-F913F633F29D}" destId="{E4229643-3B66-4C44-92BF-867163704D55}" srcOrd="0" destOrd="9" presId="urn:microsoft.com/office/officeart/2005/8/layout/vList2"/>
    <dgm:cxn modelId="{59B2D94C-6438-4246-AC6D-C0347EA81BAA}" srcId="{54F18616-411D-4F61-A661-82CC9E3F3297}" destId="{183049DC-0A59-429E-BADE-CAC4531F2950}" srcOrd="1" destOrd="0" parTransId="{9B2210B8-8B5F-4326-A9A0-EBEB5CB3CD79}" sibTransId="{7A8700FB-FF4C-4F25-A51E-C0A3EF973E98}"/>
    <dgm:cxn modelId="{6D889971-A4A1-494B-A952-217EDE190189}" type="presOf" srcId="{19F8EE9D-8F07-4132-B2A1-16EFB4788323}" destId="{E4229643-3B66-4C44-92BF-867163704D55}" srcOrd="0" destOrd="11" presId="urn:microsoft.com/office/officeart/2005/8/layout/vList2"/>
    <dgm:cxn modelId="{74D8F872-43B1-4547-89A1-B2CB6124FA71}" type="presOf" srcId="{FD73588C-B1CB-4839-BC8A-A6CA0CD4AB49}" destId="{E4229643-3B66-4C44-92BF-867163704D55}" srcOrd="0" destOrd="10" presId="urn:microsoft.com/office/officeart/2005/8/layout/vList2"/>
    <dgm:cxn modelId="{5FC95877-43C2-4D52-9FA8-53C96E705F8C}" type="presOf" srcId="{8E27C989-9681-4B82-80BE-20E1ECBAF523}" destId="{B5515422-DD44-4775-8CB2-1AD509B6D48B}" srcOrd="0" destOrd="0" presId="urn:microsoft.com/office/officeart/2005/8/layout/vList2"/>
    <dgm:cxn modelId="{E364E584-8F63-4044-AFEE-F7D697F5DFA6}" srcId="{183049DC-0A59-429E-BADE-CAC4531F2950}" destId="{225478EC-77A4-4672-83CB-10AF4EC55BE2}" srcOrd="1" destOrd="0" parTransId="{751362A1-256E-4BF2-95C1-18A0142BE22A}" sibTransId="{0A5F3A7D-CDC0-467A-A691-9B74CDDC03FA}"/>
    <dgm:cxn modelId="{C5D3E788-460F-4DC8-B1E2-96B7A16B9814}" srcId="{CBD5D69A-E175-4380-BE2D-BFA552E5DAAC}" destId="{E5FB2D58-3DBD-4B39-BCE9-BAF5D63691AB}" srcOrd="0" destOrd="0" parTransId="{7B106D27-CEA7-4303-BCA0-1F9381EDD3B8}" sibTransId="{930FBC78-7FD3-4D7F-8673-F7311F194F9E}"/>
    <dgm:cxn modelId="{DA50E889-D3E3-4C43-8A9C-B62F59C9267D}" srcId="{CBD5D69A-E175-4380-BE2D-BFA552E5DAAC}" destId="{36D205F9-1901-4045-9359-C8C91CDB7BA3}" srcOrd="2" destOrd="0" parTransId="{FEF32C52-0AAC-4998-9122-4DCEBF65A643}" sibTransId="{15E119E0-D41E-49DE-B044-6A5428BAF5E7}"/>
    <dgm:cxn modelId="{F9722097-8BAE-4649-B1FD-713BD768135D}" type="presOf" srcId="{CC47650B-9A29-41BC-B35D-36182352C7E5}" destId="{E4229643-3B66-4C44-92BF-867163704D55}" srcOrd="0" destOrd="8" presId="urn:microsoft.com/office/officeart/2005/8/layout/vList2"/>
    <dgm:cxn modelId="{57F593A6-F4C7-472D-AD2F-16C09C0D0754}" srcId="{183049DC-0A59-429E-BADE-CAC4531F2950}" destId="{C383C1E7-B077-47DA-91EC-0D12FE11F12B}" srcOrd="0" destOrd="0" parTransId="{FC35A658-E9D5-4B92-B51F-B431105578F0}" sibTransId="{6894F34E-53AD-4337-93C0-1A7F8460BF8B}"/>
    <dgm:cxn modelId="{5B6953AB-1F93-4652-B988-A9C93697CBD3}" type="presOf" srcId="{36D205F9-1901-4045-9359-C8C91CDB7BA3}" destId="{E4229643-3B66-4C44-92BF-867163704D55}" srcOrd="0" destOrd="3" presId="urn:microsoft.com/office/officeart/2005/8/layout/vList2"/>
    <dgm:cxn modelId="{1E760CB1-A591-46A2-A9EA-0674481BDEA1}" type="presOf" srcId="{E5FB2D58-3DBD-4B39-BCE9-BAF5D63691AB}" destId="{E4229643-3B66-4C44-92BF-867163704D55}" srcOrd="0" destOrd="1" presId="urn:microsoft.com/office/officeart/2005/8/layout/vList2"/>
    <dgm:cxn modelId="{6E7867C6-8C80-48DF-BEF0-181AF3DF98E1}" srcId="{CBD5D69A-E175-4380-BE2D-BFA552E5DAAC}" destId="{BC73F3AB-2A37-4C2D-B616-43E9E60B77CB}" srcOrd="1" destOrd="0" parTransId="{18793867-8E74-497A-AF41-57A4BEFDF85B}" sibTransId="{3CC3EFC8-5735-4D35-91D3-146FCBB70240}"/>
    <dgm:cxn modelId="{78FD14CF-5E21-4FF2-92D9-DF7CE384AD92}" type="presOf" srcId="{CBD5D69A-E175-4380-BE2D-BFA552E5DAAC}" destId="{E4229643-3B66-4C44-92BF-867163704D55}" srcOrd="0" destOrd="0" presId="urn:microsoft.com/office/officeart/2005/8/layout/vList2"/>
    <dgm:cxn modelId="{004C5CF8-393D-48BF-9D14-6C95FDE44F5A}" type="presOf" srcId="{CB92A549-7664-466C-8CE3-BE723480464B}" destId="{E4229643-3B66-4C44-92BF-867163704D55}" srcOrd="0" destOrd="7" presId="urn:microsoft.com/office/officeart/2005/8/layout/vList2"/>
    <dgm:cxn modelId="{590C01FB-1C81-46F1-B6FE-C33591276B6C}" type="presOf" srcId="{BC73F3AB-2A37-4C2D-B616-43E9E60B77CB}" destId="{E4229643-3B66-4C44-92BF-867163704D55}" srcOrd="0" destOrd="2" presId="urn:microsoft.com/office/officeart/2005/8/layout/vList2"/>
    <dgm:cxn modelId="{A197A9FD-9F98-4A0B-A5D2-ED0660ABFB57}" srcId="{8E27C989-9681-4B82-80BE-20E1ECBAF523}" destId="{54F18616-411D-4F61-A661-82CC9E3F3297}" srcOrd="0" destOrd="0" parTransId="{3E6FC0D1-A98D-4DED-972E-BAF886A1CEDA}" sibTransId="{784BDDBD-FA6E-4623-BB94-BBCF5E978C42}"/>
    <dgm:cxn modelId="{16F1D8FF-AD38-4625-B6F0-1C3855C29121}" srcId="{183049DC-0A59-429E-BADE-CAC4531F2950}" destId="{CC47650B-9A29-41BC-B35D-36182352C7E5}" srcOrd="3" destOrd="0" parTransId="{21A9587E-1BAB-4F37-8FD4-0534599D4E8E}" sibTransId="{2734964D-D61C-4B13-8158-CB66AFD09CD1}"/>
    <dgm:cxn modelId="{64D70CE7-07EF-465B-82E5-0BD1FD632657}" type="presParOf" srcId="{B5515422-DD44-4775-8CB2-1AD509B6D48B}" destId="{3E44D577-06FA-4E2C-B55A-477E45219C06}" srcOrd="0" destOrd="0" presId="urn:microsoft.com/office/officeart/2005/8/layout/vList2"/>
    <dgm:cxn modelId="{4C8C9790-C39A-4227-9C98-FE32A92B62E8}" type="presParOf" srcId="{B5515422-DD44-4775-8CB2-1AD509B6D48B}" destId="{E4229643-3B66-4C44-92BF-867163704D5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D3F538-00D7-4ACD-89DD-C3306DD54827}">
      <dsp:nvSpPr>
        <dsp:cNvPr id="0" name=""/>
        <dsp:cNvSpPr/>
      </dsp:nvSpPr>
      <dsp:spPr>
        <a:xfrm>
          <a:off x="4273" y="741189"/>
          <a:ext cx="5925604" cy="6711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Nombre </a:t>
          </a:r>
          <a:r>
            <a:rPr lang="es-ES" sz="2500" u="none" kern="1200" dirty="0"/>
            <a:t>función</a:t>
          </a:r>
          <a:endParaRPr lang="es-AR" sz="2500" u="none" kern="1200" dirty="0"/>
        </a:p>
      </dsp:txBody>
      <dsp:txXfrm>
        <a:off x="4273" y="741189"/>
        <a:ext cx="5925604" cy="671119"/>
      </dsp:txXfrm>
    </dsp:sp>
    <dsp:sp modelId="{9A1D175C-6AD8-4DDD-95DB-7BA6C74A6CC1}">
      <dsp:nvSpPr>
        <dsp:cNvPr id="0" name=""/>
        <dsp:cNvSpPr/>
      </dsp:nvSpPr>
      <dsp:spPr>
        <a:xfrm>
          <a:off x="632062" y="1509488"/>
          <a:ext cx="3650850" cy="5597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Condición de corte</a:t>
          </a:r>
          <a:endParaRPr lang="es-AR" sz="2500" kern="1200" dirty="0"/>
        </a:p>
      </dsp:txBody>
      <dsp:txXfrm>
        <a:off x="632062" y="1509488"/>
        <a:ext cx="3650850" cy="559759"/>
      </dsp:txXfrm>
    </dsp:sp>
    <dsp:sp modelId="{82003CCC-574A-4072-B1A6-95D492053184}">
      <dsp:nvSpPr>
        <dsp:cNvPr id="0" name=""/>
        <dsp:cNvSpPr/>
      </dsp:nvSpPr>
      <dsp:spPr>
        <a:xfrm>
          <a:off x="657423" y="2154650"/>
          <a:ext cx="2007991" cy="12047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Bloque de acciones</a:t>
          </a:r>
          <a:endParaRPr lang="es-AR" sz="2500" kern="1200" dirty="0"/>
        </a:p>
      </dsp:txBody>
      <dsp:txXfrm>
        <a:off x="657423" y="2154650"/>
        <a:ext cx="2007991" cy="1204795"/>
      </dsp:txXfrm>
    </dsp:sp>
    <dsp:sp modelId="{8B964BA6-A438-4185-9FB3-8905B6D5AE41}">
      <dsp:nvSpPr>
        <dsp:cNvPr id="0" name=""/>
        <dsp:cNvSpPr/>
      </dsp:nvSpPr>
      <dsp:spPr>
        <a:xfrm>
          <a:off x="648086" y="3462584"/>
          <a:ext cx="4282886" cy="59933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Llamado a si misma</a:t>
          </a:r>
          <a:endParaRPr lang="es-AR" sz="2500" kern="1200" dirty="0"/>
        </a:p>
      </dsp:txBody>
      <dsp:txXfrm>
        <a:off x="648086" y="3462584"/>
        <a:ext cx="4282886" cy="5993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4D577-06FA-4E2C-B55A-477E45219C06}">
      <dsp:nvSpPr>
        <dsp:cNvPr id="0" name=""/>
        <dsp:cNvSpPr/>
      </dsp:nvSpPr>
      <dsp:spPr>
        <a:xfrm>
          <a:off x="0" y="11813"/>
          <a:ext cx="6797675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u="sng" kern="1200"/>
            <a:t>Clasificaciones</a:t>
          </a:r>
          <a:endParaRPr lang="en-US" sz="3200" kern="1200"/>
        </a:p>
      </dsp:txBody>
      <dsp:txXfrm>
        <a:off x="37467" y="49280"/>
        <a:ext cx="6722741" cy="692586"/>
      </dsp:txXfrm>
    </dsp:sp>
    <dsp:sp modelId="{E4229643-3B66-4C44-92BF-867163704D55}">
      <dsp:nvSpPr>
        <dsp:cNvPr id="0" name=""/>
        <dsp:cNvSpPr/>
      </dsp:nvSpPr>
      <dsp:spPr>
        <a:xfrm>
          <a:off x="0" y="779333"/>
          <a:ext cx="6797675" cy="5166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500" kern="1200" dirty="0"/>
            <a:t>Por el lugar en donde está el llamado recursivo</a:t>
          </a:r>
          <a:endParaRPr lang="en-US" sz="2500" kern="1200" dirty="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500" kern="1200" dirty="0"/>
            <a:t>De cola</a:t>
          </a:r>
          <a:endParaRPr lang="en-US" sz="2500" kern="1200" dirty="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500" kern="1200" dirty="0"/>
            <a:t>No de cola</a:t>
          </a:r>
          <a:endParaRPr lang="en-US" sz="2500" kern="1200" dirty="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500" kern="1200" dirty="0"/>
            <a:t>Por el modo de invocación</a:t>
          </a:r>
          <a:endParaRPr lang="en-US" sz="2500" kern="1200" dirty="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500" kern="1200" dirty="0"/>
            <a:t>Directa</a:t>
          </a:r>
          <a:endParaRPr lang="en-US" sz="2500" kern="1200" dirty="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500" kern="1200" dirty="0"/>
            <a:t>Indirecta</a:t>
          </a:r>
          <a:endParaRPr lang="en-US" sz="2500" kern="1200" dirty="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500" kern="1200" dirty="0"/>
            <a:t>Anidada</a:t>
          </a:r>
          <a:endParaRPr lang="en-US" sz="2500" kern="1200" dirty="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500" kern="1200" dirty="0"/>
            <a:t>Por la cantidad de llamados</a:t>
          </a:r>
          <a:endParaRPr lang="en-US" sz="2500" kern="1200" dirty="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500" kern="1200"/>
            <a:t>Simple</a:t>
          </a:r>
          <a:endParaRPr lang="en-US" sz="2500" kern="120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500" kern="1200"/>
            <a:t>Múltiple</a:t>
          </a:r>
          <a:endParaRPr lang="en-US" sz="2500" kern="1200"/>
        </a:p>
      </dsp:txBody>
      <dsp:txXfrm>
        <a:off x="0" y="779333"/>
        <a:ext cx="6797675" cy="5166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570E6-B4C1-4BBC-9976-087DC21112E8}" type="datetimeFigureOut">
              <a:rPr lang="es-ES" smtClean="0"/>
              <a:t>23/11/2020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9789B-393D-464C-BCFA-378AEAA2B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690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9789B-393D-464C-BCFA-378AEAA2B4D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6344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2E72-18E4-4144-A8C4-322FD5438E0C}" type="datetimeFigureOut">
              <a:rPr lang="es-ES" smtClean="0"/>
              <a:t>23/11/2020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063C-E5C1-481E-BACD-E863D050E892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483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2E72-18E4-4144-A8C4-322FD5438E0C}" type="datetimeFigureOut">
              <a:rPr lang="es-ES" smtClean="0"/>
              <a:t>23/11/2020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063C-E5C1-481E-BACD-E863D050E8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389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2E72-18E4-4144-A8C4-322FD5438E0C}" type="datetimeFigureOut">
              <a:rPr lang="es-ES" smtClean="0"/>
              <a:t>23/11/2020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063C-E5C1-481E-BACD-E863D050E8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123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2E72-18E4-4144-A8C4-322FD5438E0C}" type="datetimeFigureOut">
              <a:rPr lang="es-ES" smtClean="0"/>
              <a:t>23/11/2020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063C-E5C1-481E-BACD-E863D050E8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334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2E72-18E4-4144-A8C4-322FD5438E0C}" type="datetimeFigureOut">
              <a:rPr lang="es-ES" smtClean="0"/>
              <a:t>23/11/2020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063C-E5C1-481E-BACD-E863D050E892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34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2E72-18E4-4144-A8C4-322FD5438E0C}" type="datetimeFigureOut">
              <a:rPr lang="es-ES" smtClean="0"/>
              <a:t>23/11/2020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063C-E5C1-481E-BACD-E863D050E8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9852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2E72-18E4-4144-A8C4-322FD5438E0C}" type="datetimeFigureOut">
              <a:rPr lang="es-ES" smtClean="0"/>
              <a:t>23/11/2020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063C-E5C1-481E-BACD-E863D050E8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2327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2E72-18E4-4144-A8C4-322FD5438E0C}" type="datetimeFigureOut">
              <a:rPr lang="es-ES" smtClean="0"/>
              <a:t>23/11/2020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063C-E5C1-481E-BACD-E863D050E8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47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2E72-18E4-4144-A8C4-322FD5438E0C}" type="datetimeFigureOut">
              <a:rPr lang="es-ES" smtClean="0"/>
              <a:t>23/11/2020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063C-E5C1-481E-BACD-E863D050E8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40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36B2E72-18E4-4144-A8C4-322FD5438E0C}" type="datetimeFigureOut">
              <a:rPr lang="es-ES" smtClean="0"/>
              <a:t>23/11/2020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FD063C-E5C1-481E-BACD-E863D050E8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696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2E72-18E4-4144-A8C4-322FD5438E0C}" type="datetimeFigureOut">
              <a:rPr lang="es-ES" smtClean="0"/>
              <a:t>23/11/2020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063C-E5C1-481E-BACD-E863D050E8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367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36B2E72-18E4-4144-A8C4-322FD5438E0C}" type="datetimeFigureOut">
              <a:rPr lang="es-ES" smtClean="0"/>
              <a:t>23/11/2020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1FD063C-E5C1-481E-BACD-E863D050E892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53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D6ADD9-3D7A-477B-B270-E0E9E9D0E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s-ES" sz="8000"/>
              <a:t>Recursión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5106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32C46-C9D7-4FE7-9108-AB98A4430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477" y="1011105"/>
            <a:ext cx="3084844" cy="2103875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rgbClr val="FFFFFF"/>
                </a:solidFill>
              </a:rPr>
              <a:t>Recursión anidada</a:t>
            </a: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B97F8B-0F13-4F03-B5D2-86A780DD3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007" y="2298357"/>
            <a:ext cx="7537622" cy="226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592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32C46-C9D7-4FE7-9108-AB98A4430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Recursión múltiple</a:t>
            </a:r>
          </a:p>
        </p:txBody>
      </p:sp>
      <p:pic>
        <p:nvPicPr>
          <p:cNvPr id="7" name="Content Placeholder 6" descr="A picture containing object&#10;&#10;Description automatically generated">
            <a:extLst>
              <a:ext uri="{FF2B5EF4-FFF2-40B4-BE49-F238E27FC236}">
                <a16:creationId xmlns:a16="http://schemas.microsoft.com/office/drawing/2014/main" id="{2A0D7D0E-BA39-48CC-A23D-BAF66185D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53" y="2261286"/>
            <a:ext cx="10202699" cy="2859355"/>
          </a:xfrm>
        </p:spPr>
      </p:pic>
    </p:spTree>
    <p:extLst>
      <p:ext uri="{BB962C8B-B14F-4D97-AF65-F5344CB8AC3E}">
        <p14:creationId xmlns:p14="http://schemas.microsoft.com/office/powerpoint/2010/main" val="439285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32C46-C9D7-4FE7-9108-AB98A4430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s-ES" sz="3600">
                <a:solidFill>
                  <a:srgbClr val="FFFFFF"/>
                </a:solidFill>
              </a:rPr>
              <a:t>Recursión múltiple</a:t>
            </a: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DBE35B36-E17F-4C0A-A15B-3FE358E31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17" y="1491547"/>
            <a:ext cx="6798082" cy="387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818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5C7BE-984A-4CF2-98BB-2E5D50046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s-ES" sz="3600">
                <a:solidFill>
                  <a:srgbClr val="FFFFFF"/>
                </a:solidFill>
              </a:rPr>
              <a:t>Definición</a:t>
            </a:r>
          </a:p>
        </p:txBody>
      </p:sp>
      <p:sp>
        <p:nvSpPr>
          <p:cNvPr id="25" name="Rectangle 20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9DCBA-870C-4349-8CB4-004CF9733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algn="just"/>
            <a:r>
              <a:rPr lang="es-ES" sz="3600" dirty="0"/>
              <a:t>Las funciones recursivas son funciones en las que, dentro de la definición, tienen por lo menos un llamado a sí mismas, ya sea en forma directa o indirecta.</a:t>
            </a:r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013282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C4765-7F7A-4038-9268-E1340C092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Ejemplo: función factorial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6F924-544C-4185-887D-5AA428B2B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iterativo</a:t>
            </a:r>
          </a:p>
          <a:p>
            <a:r>
              <a:rPr lang="es-ES" sz="2800" dirty="0"/>
              <a:t>	n! = n * (n – 1) * (n – 2) * (n – 3) … 2 *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Recursivo</a:t>
            </a:r>
          </a:p>
          <a:p>
            <a:r>
              <a:rPr lang="es-ES" sz="2800" dirty="0"/>
              <a:t>	n! = n * (n – 1)!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981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79BDC-0B34-43C2-BEF7-651A649F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Partes de una función recursiva</a:t>
            </a:r>
            <a:endParaRPr lang="es-AR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E122B675-D79D-4F40-85A9-8BCFEF363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7411411"/>
              </p:ext>
            </p:extLst>
          </p:nvPr>
        </p:nvGraphicFramePr>
        <p:xfrm>
          <a:off x="3396280" y="1429012"/>
          <a:ext cx="5934152" cy="4359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3C541D6-F78F-4BB8-A2D1-82008F4D65AB}"/>
                  </a:ext>
                </a:extLst>
              </p:cNvPr>
              <p:cNvSpPr txBox="1"/>
              <p:nvPr/>
            </p:nvSpPr>
            <p:spPr>
              <a:xfrm>
                <a:off x="9206144" y="2112884"/>
                <a:ext cx="621437" cy="6924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4500" b="0" i="1" smtClean="0">
                          <a:latin typeface="Cambria Math" panose="02040503050406030204" pitchFamily="18" charset="0"/>
                        </a:rPr>
                        <m:t>{</m:t>
                      </m:r>
                    </m:oMath>
                  </m:oMathPara>
                </a14:m>
                <a:endParaRPr lang="es-AR" sz="4500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3C541D6-F78F-4BB8-A2D1-82008F4D6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6144" y="2112884"/>
                <a:ext cx="621437" cy="6924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E4CCDDD-575D-49D9-B93A-87227CF21B01}"/>
                  </a:ext>
                </a:extLst>
              </p:cNvPr>
              <p:cNvSpPr txBox="1"/>
              <p:nvPr/>
            </p:nvSpPr>
            <p:spPr>
              <a:xfrm>
                <a:off x="3396280" y="5441991"/>
                <a:ext cx="349455" cy="6924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45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s-AR" sz="45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E4CCDDD-575D-49D9-B93A-87227CF21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280" y="5441991"/>
                <a:ext cx="349455" cy="6924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256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7" name="TextBox 1">
            <a:extLst>
              <a:ext uri="{FF2B5EF4-FFF2-40B4-BE49-F238E27FC236}">
                <a16:creationId xmlns:a16="http://schemas.microsoft.com/office/drawing/2014/main" id="{15AFBE29-D641-442D-918E-E1AD89C787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4678225"/>
              </p:ext>
            </p:extLst>
          </p:nvPr>
        </p:nvGraphicFramePr>
        <p:xfrm>
          <a:off x="4741863" y="450066"/>
          <a:ext cx="6797675" cy="5957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8321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32C46-C9D7-4FE7-9108-AB98A4430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s-ES" sz="3600">
                <a:solidFill>
                  <a:srgbClr val="FFFFFF"/>
                </a:solidFill>
              </a:rPr>
              <a:t>Funcionamiento interno de la memoria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E9AE7A-5BB3-49F8-AD00-1408FDFAD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57" y="3717123"/>
            <a:ext cx="2131643" cy="1854479"/>
          </a:xfrm>
        </p:spPr>
      </p:pic>
      <p:sp>
        <p:nvSpPr>
          <p:cNvPr id="24" name="Rectangle 15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text&#10;&#10;Description automatically generated">
            <a:extLst>
              <a:ext uri="{FF2B5EF4-FFF2-40B4-BE49-F238E27FC236}">
                <a16:creationId xmlns:a16="http://schemas.microsoft.com/office/drawing/2014/main" id="{83B7401A-DD53-4F77-958C-ABD68B1F8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17" y="743758"/>
            <a:ext cx="6798082" cy="537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38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32C46-C9D7-4FE7-9108-AB98A4430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Funcionamiento interno de la memoria</a:t>
            </a:r>
            <a:endParaRPr lang="es-ES" dirty="0"/>
          </a:p>
        </p:txBody>
      </p:sp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A7F33C-2579-4320-BFD7-4A55D8750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442" y="2715757"/>
            <a:ext cx="2720340" cy="1196340"/>
          </a:xfr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03DBE2-026D-4581-81F0-BB38E7A31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349" y="2240280"/>
            <a:ext cx="3139440" cy="2377440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E04372-F716-4282-ADEE-DFD8DBAC44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405" y="1882656"/>
            <a:ext cx="3215640" cy="351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C0E0C3-26ED-4AC0-B46C-9B9BFD8F0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950112"/>
            <a:ext cx="6275667" cy="495777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32C46-C9D7-4FE7-9108-AB98A4430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Tail call optimization (TCO)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7448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32C46-C9D7-4FE7-9108-AB98A4430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Función factorial con TCO</a:t>
            </a:r>
            <a:endParaRPr lang="es-ES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A3A064-93D7-45C5-97C1-DBF3FFDCF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93" y="2088293"/>
            <a:ext cx="10493413" cy="3929448"/>
          </a:xfrm>
        </p:spPr>
      </p:pic>
    </p:spTree>
    <p:extLst>
      <p:ext uri="{BB962C8B-B14F-4D97-AF65-F5344CB8AC3E}">
        <p14:creationId xmlns:p14="http://schemas.microsoft.com/office/powerpoint/2010/main" val="13696679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154</Words>
  <Application>Microsoft Office PowerPoint</Application>
  <PresentationFormat>Panorámica</PresentationFormat>
  <Paragraphs>37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Retrospect</vt:lpstr>
      <vt:lpstr>Recursión</vt:lpstr>
      <vt:lpstr>Definición</vt:lpstr>
      <vt:lpstr>Ejemplo: función factorial</vt:lpstr>
      <vt:lpstr>Partes de una función recursiva</vt:lpstr>
      <vt:lpstr>Presentación de PowerPoint</vt:lpstr>
      <vt:lpstr>Funcionamiento interno de la memoria</vt:lpstr>
      <vt:lpstr>Funcionamiento interno de la memoria</vt:lpstr>
      <vt:lpstr>Tail call optimization (TCO)</vt:lpstr>
      <vt:lpstr>Función factorial con TCO</vt:lpstr>
      <vt:lpstr>Recursión anidada</vt:lpstr>
      <vt:lpstr>Recursión múltiple</vt:lpstr>
      <vt:lpstr>Recursión múltiple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Recursión</dc:title>
  <dc:creator>ANDRES ALBERTO JUAREZ</dc:creator>
  <cp:lastModifiedBy>Nicolas Marianetti</cp:lastModifiedBy>
  <cp:revision>5</cp:revision>
  <dcterms:created xsi:type="dcterms:W3CDTF">2019-10-21T21:56:19Z</dcterms:created>
  <dcterms:modified xsi:type="dcterms:W3CDTF">2020-11-23T17:31:23Z</dcterms:modified>
</cp:coreProperties>
</file>