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F09A8-3338-4B35-91B6-D8E3C7ACD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E890E-AF79-4D4C-BF37-074F7664B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1BAD5-6E79-4A52-9993-41D7754C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894C7-F7DE-4C79-A5AF-6D8C1CA2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3622D-5138-44DF-8ED6-921280BC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06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5B3B3-D57D-43E4-AC78-E73CFBC7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C87B28-0C3F-44C6-8DF5-601F9A33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FD099-F0E8-4080-BBF0-A53D20D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F04D5-55AB-4359-9FC9-C7D4EE1B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E80BD-A9D2-48D3-A5EF-824363C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2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33495-0A76-4830-86A0-E1C0E3720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C0054D-7C94-4558-BC9E-F5EAF2EF5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514CB-0F1F-4C47-B1C4-5256405D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05C92-1303-4FF9-9B92-900C59B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33461-5CC2-4D27-8518-86F3591C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422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6B4-A97D-4A81-B70A-ECED4E62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EFCD2-2A1F-45C5-826A-FF5284F7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9E9501-2502-47FE-B816-63EB7F40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600B2-96B6-4480-A382-397B88DA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82459-B39D-43DE-8509-B54330D9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9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ADED5-0C6B-4657-A96A-F7C75F74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04D97-B106-4D8C-B01E-6B3E30E3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AFC85-24D4-47B3-B1A4-8C207BCA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AFBEB-46CA-43D1-B4DB-5350DF69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AF0F6-EEE2-4054-8046-8C84643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261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D95A-50F7-43E4-AD05-F92A855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EEEA35-5C30-47D0-A034-4E3617894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D09016-AF09-4189-B257-41C8D472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D5DF3-A5C5-4BAD-8AE9-CCF3882A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BA1C2-15FA-4A1A-BFDB-5364D255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2F45E-B874-458A-90DD-F8422186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93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10CAA-C0B0-480D-8F11-95490FDD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438FF-1A94-4CBA-9E9B-6C7230FA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627CE5-7EE4-4E8F-B421-78E280983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6BC363-8C61-4791-B080-2BDA737C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2786E2-6614-4EF2-B894-BE51EBE1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B7967D-AD5C-4EAB-B837-5B2BD3A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15CA35-5244-4E38-999C-E0510C61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26E56B-9505-4B6B-853B-DC3331A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9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09F23-6D11-4D79-99FB-E8C95882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B8D9A2-B127-49AE-A12D-52029339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CB8182-40AC-408A-8DB9-338652B2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9F9517-A6F7-4618-8DAD-3264A51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58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1924CC-C62F-468A-81F6-060AC472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0022F4-B1DB-4DFA-8A2F-54E76B81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EB8B40-1962-404B-91F7-F0826C0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1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DBD3C-32CE-4BB7-83CE-1F653C22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A7065-77F5-4EF6-9F68-BD354FC98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6222E-9C5F-430F-974C-F1D447176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ACFF75-5CC5-4A07-AE20-E82DC783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6AA4EB-0FE1-4FD9-8473-1B61C7FE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E2AF-4E8E-4433-80B2-322218A0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41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5E415-EA9F-4AB6-A97F-9852CBD9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35C9C-3F6A-44C4-8BD2-B95F8449B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9A0EDE-04C1-4362-8DF1-004552FD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1E1E39-E85B-4FBC-9893-96841063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B48B0-EB65-4A84-9742-3C2B0991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554C17-23D9-4AFF-A72D-C24CE0F3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80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2987AD-0727-45D9-889A-6FBDA004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8BA5A-0882-4CDD-AEBF-7E424A69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C2A0C-4AE2-4CE1-8142-836FF4383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F87C-3B8B-4E98-A1A2-50B245757D28}" type="datetimeFigureOut">
              <a:rPr lang="es-AR" smtClean="0"/>
              <a:t>2/12/2021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A48A4-9E32-4643-8EE8-D40A5238E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DE8F2-6560-4CB9-8BE9-61E89BC06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F539-3C36-4C2A-8971-C2746D4186F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33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92F49-E1B4-4719-AA5B-DFCBA1613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Ejercicios árboles </a:t>
            </a:r>
            <a:r>
              <a:rPr lang="es-AR" dirty="0" err="1"/>
              <a:t>multivías</a:t>
            </a:r>
            <a:r>
              <a:rPr lang="es-AR" dirty="0"/>
              <a:t>, B y B+</a:t>
            </a:r>
          </a:p>
        </p:txBody>
      </p:sp>
    </p:spTree>
    <p:extLst>
      <p:ext uri="{BB962C8B-B14F-4D97-AF65-F5344CB8AC3E}">
        <p14:creationId xmlns:p14="http://schemas.microsoft.com/office/powerpoint/2010/main" val="64320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8A9CF4-915F-4243-9B70-9F2AC3211FEA}"/>
              </a:ext>
            </a:extLst>
          </p:cNvPr>
          <p:cNvSpPr/>
          <p:nvPr/>
        </p:nvSpPr>
        <p:spPr>
          <a:xfrm>
            <a:off x="3030907" y="1514239"/>
            <a:ext cx="1378721" cy="495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F4B6E1-3DFD-4E57-B7D1-016ACF718AF1}"/>
              </a:ext>
            </a:extLst>
          </p:cNvPr>
          <p:cNvSpPr/>
          <p:nvPr/>
        </p:nvSpPr>
        <p:spPr>
          <a:xfrm>
            <a:off x="5201540" y="58274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7134CB-7D47-4DCF-B8AB-A56D2413DD40}"/>
              </a:ext>
            </a:extLst>
          </p:cNvPr>
          <p:cNvSpPr/>
          <p:nvPr/>
        </p:nvSpPr>
        <p:spPr>
          <a:xfrm>
            <a:off x="1249126" y="270342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82CF5D-FA92-4D7A-8BD7-179B4A0D400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938487" y="2009895"/>
            <a:ext cx="1092420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4AAA181-F0D3-487F-BA8D-9A303E0BD712}"/>
              </a:ext>
            </a:extLst>
          </p:cNvPr>
          <p:cNvCxnSpPr>
            <a:cxnSpLocks/>
          </p:cNvCxnSpPr>
          <p:nvPr/>
        </p:nvCxnSpPr>
        <p:spPr>
          <a:xfrm>
            <a:off x="4409628" y="2009895"/>
            <a:ext cx="286298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2322650-6E17-4787-98C9-C4160A75DCE0}"/>
              </a:ext>
            </a:extLst>
          </p:cNvPr>
          <p:cNvSpPr/>
          <p:nvPr/>
        </p:nvSpPr>
        <p:spPr>
          <a:xfrm>
            <a:off x="3332142" y="2703424"/>
            <a:ext cx="1378721" cy="495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DD8F4D-41DB-4772-ABA4-B2FC780FFD3E}"/>
              </a:ext>
            </a:extLst>
          </p:cNvPr>
          <p:cNvSpPr/>
          <p:nvPr/>
        </p:nvSpPr>
        <p:spPr>
          <a:xfrm>
            <a:off x="8984466" y="270342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1FAD63-3B12-4255-AEC0-9A6C1E35A8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33193" y="2009895"/>
            <a:ext cx="740634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AC620A1-05E2-4720-8FF5-DF7CD2FB7490}"/>
              </a:ext>
            </a:extLst>
          </p:cNvPr>
          <p:cNvSpPr/>
          <p:nvPr/>
        </p:nvSpPr>
        <p:spPr>
          <a:xfrm>
            <a:off x="4710863" y="270342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A00416E-8C95-4F92-B681-A02B662E7113}"/>
              </a:ext>
            </a:extLst>
          </p:cNvPr>
          <p:cNvSpPr/>
          <p:nvPr/>
        </p:nvSpPr>
        <p:spPr>
          <a:xfrm>
            <a:off x="7554472" y="151423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13552AD-A838-4137-9A86-014C8C0CDD79}"/>
              </a:ext>
            </a:extLst>
          </p:cNvPr>
          <p:cNvSpPr/>
          <p:nvPr/>
        </p:nvSpPr>
        <p:spPr>
          <a:xfrm>
            <a:off x="6411829" y="270342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  <a:endParaRPr lang="es-AR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2731F92-6EFB-42FC-BDAB-1CD6BEC44FF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101190" y="2009895"/>
            <a:ext cx="453282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00C5E70-8A06-457C-892D-DC7951ABA097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720268" y="1078403"/>
            <a:ext cx="14812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B69C140-6241-423E-812B-C890564304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580261" y="1078403"/>
            <a:ext cx="16635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D816B1-4318-433E-B3D6-1CC74B513EC8}"/>
              </a:ext>
            </a:extLst>
          </p:cNvPr>
          <p:cNvSpPr txBox="1"/>
          <p:nvPr/>
        </p:nvSpPr>
        <p:spPr>
          <a:xfrm>
            <a:off x="384561" y="343266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Elimino azulejo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48B94B4-8469-49DF-9643-B90D1D2ED191}"/>
              </a:ext>
            </a:extLst>
          </p:cNvPr>
          <p:cNvSpPr/>
          <p:nvPr/>
        </p:nvSpPr>
        <p:spPr>
          <a:xfrm>
            <a:off x="3030907" y="456640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2C5E7D3-8789-4C55-BD0E-BBDCACEA4BE7}"/>
              </a:ext>
            </a:extLst>
          </p:cNvPr>
          <p:cNvSpPr/>
          <p:nvPr/>
        </p:nvSpPr>
        <p:spPr>
          <a:xfrm>
            <a:off x="5201540" y="363491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00EF484-8F6F-4C86-B5FF-B511154EF02C}"/>
              </a:ext>
            </a:extLst>
          </p:cNvPr>
          <p:cNvSpPr/>
          <p:nvPr/>
        </p:nvSpPr>
        <p:spPr>
          <a:xfrm>
            <a:off x="1530415" y="575559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D991B7A-4BF9-4A96-84DA-6C43FEEE6E85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219776" y="5062064"/>
            <a:ext cx="811131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FF2C82-E943-4707-8910-E120B0B8BFB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409628" y="5062064"/>
            <a:ext cx="546920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F1EDAEF-87E7-4095-ACC7-19DE308CF764}"/>
              </a:ext>
            </a:extLst>
          </p:cNvPr>
          <p:cNvSpPr/>
          <p:nvPr/>
        </p:nvSpPr>
        <p:spPr>
          <a:xfrm>
            <a:off x="8984466" y="575559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4979BBD-39D0-4ED5-90D3-3963DE52C1E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33193" y="5062064"/>
            <a:ext cx="740634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86F594F-33C4-4103-8E54-2A889B37C5F2}"/>
              </a:ext>
            </a:extLst>
          </p:cNvPr>
          <p:cNvSpPr/>
          <p:nvPr/>
        </p:nvSpPr>
        <p:spPr>
          <a:xfrm>
            <a:off x="4267187" y="575559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DF1B038-975B-4096-B5AA-7304092D2B3F}"/>
              </a:ext>
            </a:extLst>
          </p:cNvPr>
          <p:cNvSpPr/>
          <p:nvPr/>
        </p:nvSpPr>
        <p:spPr>
          <a:xfrm>
            <a:off x="7554472" y="456640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1670E5C-C1A6-4511-9BFD-6E2370230ECF}"/>
              </a:ext>
            </a:extLst>
          </p:cNvPr>
          <p:cNvSpPr/>
          <p:nvPr/>
        </p:nvSpPr>
        <p:spPr>
          <a:xfrm>
            <a:off x="6411829" y="575559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  <a:endParaRPr lang="es-AR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9B27C26-6C7A-494C-A1BE-AFB3AA14436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101190" y="5062064"/>
            <a:ext cx="453282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D77EBBE-704B-4103-A2A0-A55F66C9674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20268" y="4130572"/>
            <a:ext cx="14812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05BBB79-DDDA-486E-9FF7-FFF5BAA354A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580261" y="4130572"/>
            <a:ext cx="16635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9A7A475-0CDB-4936-9E1E-B1C12C138AD1}"/>
              </a:ext>
            </a:extLst>
          </p:cNvPr>
          <p:cNvSpPr txBox="1"/>
          <p:nvPr/>
        </p:nvSpPr>
        <p:spPr>
          <a:xfrm>
            <a:off x="9784935" y="4349809"/>
            <a:ext cx="209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¿y si elimino xilofón?</a:t>
            </a:r>
          </a:p>
        </p:txBody>
      </p:sp>
    </p:spTree>
    <p:extLst>
      <p:ext uri="{BB962C8B-B14F-4D97-AF65-F5344CB8AC3E}">
        <p14:creationId xmlns:p14="http://schemas.microsoft.com/office/powerpoint/2010/main" val="6423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891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9" grpId="0" animBg="1"/>
      <p:bldP spid="9" grpId="1" animBg="1"/>
      <p:bldP spid="9" grpId="2" animBg="1"/>
      <p:bldP spid="10" grpId="0" animBg="1"/>
      <p:bldP spid="12" grpId="0" animBg="1"/>
      <p:bldP spid="13" grpId="0" animBg="1"/>
      <p:bldP spid="14" grpId="0" animBg="1"/>
      <p:bldP spid="18" grpId="0"/>
      <p:bldP spid="19" grpId="0" animBg="1"/>
      <p:bldP spid="20" grpId="0" animBg="1"/>
      <p:bldP spid="21" grpId="0" animBg="1"/>
      <p:bldP spid="25" grpId="0" animBg="1"/>
      <p:bldP spid="27" grpId="0" animBg="1"/>
      <p:bldP spid="28" grpId="0" animBg="1"/>
      <p:bldP spid="29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0395-6467-4C2F-8D56-8FCA554C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B+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19CBD2-B6FC-4729-B9E4-0A5F0894AABA}"/>
              </a:ext>
            </a:extLst>
          </p:cNvPr>
          <p:cNvSpPr txBox="1"/>
          <p:nvPr/>
        </p:nvSpPr>
        <p:spPr>
          <a:xfrm>
            <a:off x="1008403" y="1401510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azucena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EA625D-4075-4705-BB41-3AED5FBE1801}"/>
              </a:ext>
            </a:extLst>
          </p:cNvPr>
          <p:cNvSpPr/>
          <p:nvPr/>
        </p:nvSpPr>
        <p:spPr>
          <a:xfrm>
            <a:off x="4717278" y="169068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8B0DA1-A9CE-4BA3-8382-2E000D9DC18D}"/>
              </a:ext>
            </a:extLst>
          </p:cNvPr>
          <p:cNvSpPr/>
          <p:nvPr/>
        </p:nvSpPr>
        <p:spPr>
          <a:xfrm>
            <a:off x="4027917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19652B7-0A96-4C46-A4D7-167946B6BD26}"/>
              </a:ext>
            </a:extLst>
          </p:cNvPr>
          <p:cNvSpPr txBox="1"/>
          <p:nvPr/>
        </p:nvSpPr>
        <p:spPr>
          <a:xfrm>
            <a:off x="1008403" y="236486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girasol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D728AE-F4F4-4B08-A003-3762BF93C382}"/>
              </a:ext>
            </a:extLst>
          </p:cNvPr>
          <p:cNvSpPr/>
          <p:nvPr/>
        </p:nvSpPr>
        <p:spPr>
          <a:xfrm>
            <a:off x="5406638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47E88C-6A29-44D5-944B-4C24027DFC2D}"/>
              </a:ext>
            </a:extLst>
          </p:cNvPr>
          <p:cNvSpPr txBox="1"/>
          <p:nvPr/>
        </p:nvSpPr>
        <p:spPr>
          <a:xfrm>
            <a:off x="1008403" y="3328214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agar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16AE95-4F7A-417F-8814-806C7F606C40}"/>
              </a:ext>
            </a:extLst>
          </p:cNvPr>
          <p:cNvSpPr/>
          <p:nvPr/>
        </p:nvSpPr>
        <p:spPr>
          <a:xfrm>
            <a:off x="471727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FFA0F28-BB05-4D6D-AF6C-4974103C72CB}"/>
              </a:ext>
            </a:extLst>
          </p:cNvPr>
          <p:cNvSpPr/>
          <p:nvPr/>
        </p:nvSpPr>
        <p:spPr>
          <a:xfrm>
            <a:off x="609599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A49177-9A1A-4085-A251-457AF783727F}"/>
              </a:ext>
            </a:extLst>
          </p:cNvPr>
          <p:cNvSpPr/>
          <p:nvPr/>
        </p:nvSpPr>
        <p:spPr>
          <a:xfrm>
            <a:off x="3338557" y="391875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BE01268-3650-48AE-9CA0-7B45F5F4C737}"/>
              </a:ext>
            </a:extLst>
          </p:cNvPr>
          <p:cNvSpPr/>
          <p:nvPr/>
        </p:nvSpPr>
        <p:spPr>
          <a:xfrm>
            <a:off x="4717277" y="468667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9E77759-5728-4530-93C8-21099CEEF0C5}"/>
              </a:ext>
            </a:extLst>
          </p:cNvPr>
          <p:cNvSpPr/>
          <p:nvPr/>
        </p:nvSpPr>
        <p:spPr>
          <a:xfrm>
            <a:off x="7055972" y="55516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5CCFBD-C79A-4F71-8C1A-17966375520B}"/>
              </a:ext>
            </a:extLst>
          </p:cNvPr>
          <p:cNvSpPr/>
          <p:nvPr/>
        </p:nvSpPr>
        <p:spPr>
          <a:xfrm>
            <a:off x="3338557" y="55516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284826-2CC8-4295-8200-13FE458F91F4}"/>
              </a:ext>
            </a:extLst>
          </p:cNvPr>
          <p:cNvSpPr txBox="1"/>
          <p:nvPr/>
        </p:nvSpPr>
        <p:spPr>
          <a:xfrm>
            <a:off x="8117079" y="3981912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4667268-2342-413E-967C-86EA440D75D8}"/>
              </a:ext>
            </a:extLst>
          </p:cNvPr>
          <p:cNvCxnSpPr>
            <a:endCxn id="15" idx="0"/>
          </p:cNvCxnSpPr>
          <p:nvPr/>
        </p:nvCxnSpPr>
        <p:spPr>
          <a:xfrm flipH="1">
            <a:off x="4027918" y="5182333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929752E-BDFD-4156-9F56-2D88A22D8A3F}"/>
              </a:ext>
            </a:extLst>
          </p:cNvPr>
          <p:cNvCxnSpPr>
            <a:cxnSpLocks/>
          </p:cNvCxnSpPr>
          <p:nvPr/>
        </p:nvCxnSpPr>
        <p:spPr>
          <a:xfrm>
            <a:off x="6095997" y="5174823"/>
            <a:ext cx="1014099" cy="39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FC623D6-9845-4A68-8B22-B617179C58F1}"/>
              </a:ext>
            </a:extLst>
          </p:cNvPr>
          <p:cNvSpPr/>
          <p:nvPr/>
        </p:nvSpPr>
        <p:spPr>
          <a:xfrm>
            <a:off x="5677252" y="55516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92DC35E-860D-4753-A8D2-765EF51C223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18699" y="5799492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1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464924C-6148-4441-8BDE-DA66E07D5AFA}"/>
              </a:ext>
            </a:extLst>
          </p:cNvPr>
          <p:cNvSpPr txBox="1"/>
          <p:nvPr/>
        </p:nvSpPr>
        <p:spPr>
          <a:xfrm>
            <a:off x="358923" y="34573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azulejo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BDAECB-82EF-4AD5-9EB5-6A4A2AD1B265}"/>
              </a:ext>
            </a:extLst>
          </p:cNvPr>
          <p:cNvSpPr/>
          <p:nvPr/>
        </p:nvSpPr>
        <p:spPr>
          <a:xfrm>
            <a:off x="4623273" y="7150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5B7BE8-9624-4B63-B08B-5D9105336E51}"/>
              </a:ext>
            </a:extLst>
          </p:cNvPr>
          <p:cNvSpPr/>
          <p:nvPr/>
        </p:nvSpPr>
        <p:spPr>
          <a:xfrm>
            <a:off x="6961968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1192EA2-54D7-49BE-9887-090EE76E24DA}"/>
              </a:ext>
            </a:extLst>
          </p:cNvPr>
          <p:cNvSpPr/>
          <p:nvPr/>
        </p:nvSpPr>
        <p:spPr>
          <a:xfrm>
            <a:off x="3244553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0BDDA12-8775-4E1F-8662-10E24B09CF05}"/>
              </a:ext>
            </a:extLst>
          </p:cNvPr>
          <p:cNvCxnSpPr>
            <a:endCxn id="13" idx="0"/>
          </p:cNvCxnSpPr>
          <p:nvPr/>
        </p:nvCxnSpPr>
        <p:spPr>
          <a:xfrm flipH="1">
            <a:off x="3933914" y="121072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10A6661-B6DE-45BE-AFC4-F10A74A8D5DF}"/>
              </a:ext>
            </a:extLst>
          </p:cNvPr>
          <p:cNvCxnSpPr>
            <a:cxnSpLocks/>
          </p:cNvCxnSpPr>
          <p:nvPr/>
        </p:nvCxnSpPr>
        <p:spPr>
          <a:xfrm>
            <a:off x="6001993" y="1203210"/>
            <a:ext cx="1014099" cy="39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74CA05-45BA-4295-9EA4-CA521ED925ED}"/>
              </a:ext>
            </a:extLst>
          </p:cNvPr>
          <p:cNvSpPr/>
          <p:nvPr/>
        </p:nvSpPr>
        <p:spPr>
          <a:xfrm>
            <a:off x="5583248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4F21BF0-04FF-436B-8194-1E70BC1B31B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24695" y="1827879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E467638-4F74-42AF-A453-71656A7A5EB7}"/>
              </a:ext>
            </a:extLst>
          </p:cNvPr>
          <p:cNvSpPr/>
          <p:nvPr/>
        </p:nvSpPr>
        <p:spPr>
          <a:xfrm>
            <a:off x="8340688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E0CAA5-AA35-4BDF-8CA4-E3ECC0562D06}"/>
              </a:ext>
            </a:extLst>
          </p:cNvPr>
          <p:cNvSpPr/>
          <p:nvPr/>
        </p:nvSpPr>
        <p:spPr>
          <a:xfrm>
            <a:off x="3831358" y="245254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DF6AEBA-5CF0-424B-8846-6A806AD5063B}"/>
              </a:ext>
            </a:extLst>
          </p:cNvPr>
          <p:cNvSpPr/>
          <p:nvPr/>
        </p:nvSpPr>
        <p:spPr>
          <a:xfrm>
            <a:off x="5210078" y="245254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0F7A752-FAEA-4DF4-9C81-3F6FCDD9524B}"/>
              </a:ext>
            </a:extLst>
          </p:cNvPr>
          <p:cNvSpPr/>
          <p:nvPr/>
        </p:nvSpPr>
        <p:spPr>
          <a:xfrm>
            <a:off x="2452638" y="33175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5FFA4B-3C09-4D63-A62A-4A1F084F04B5}"/>
              </a:ext>
            </a:extLst>
          </p:cNvPr>
          <p:cNvCxnSpPr>
            <a:endCxn id="29" idx="0"/>
          </p:cNvCxnSpPr>
          <p:nvPr/>
        </p:nvCxnSpPr>
        <p:spPr>
          <a:xfrm flipH="1">
            <a:off x="3141999" y="2948204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14A09DD-AB73-4C2E-8764-1337FDF89D5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10078" y="2940694"/>
            <a:ext cx="270616" cy="37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698961-1D5C-49A3-A029-40475D74BEA5}"/>
              </a:ext>
            </a:extLst>
          </p:cNvPr>
          <p:cNvSpPr/>
          <p:nvPr/>
        </p:nvSpPr>
        <p:spPr>
          <a:xfrm>
            <a:off x="4791333" y="33175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F2C0A13-B2BA-4E9E-83AA-377B91FC36A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32780" y="3565363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539EC85-0383-4C81-A29A-C9A4EA7813FF}"/>
              </a:ext>
            </a:extLst>
          </p:cNvPr>
          <p:cNvSpPr/>
          <p:nvPr/>
        </p:nvSpPr>
        <p:spPr>
          <a:xfrm>
            <a:off x="7128607" y="33274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1768D09-4BB5-40A4-9638-DE9242D14E7C}"/>
              </a:ext>
            </a:extLst>
          </p:cNvPr>
          <p:cNvCxnSpPr>
            <a:cxnSpLocks/>
          </p:cNvCxnSpPr>
          <p:nvPr/>
        </p:nvCxnSpPr>
        <p:spPr>
          <a:xfrm>
            <a:off x="6170054" y="3575287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C9160E6-46C4-4698-8AE9-B3C02B6FF59D}"/>
              </a:ext>
            </a:extLst>
          </p:cNvPr>
          <p:cNvSpPr/>
          <p:nvPr/>
        </p:nvSpPr>
        <p:spPr>
          <a:xfrm>
            <a:off x="8507328" y="33274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0A7412B-12C4-4E56-B48B-7A3215B279A3}"/>
              </a:ext>
            </a:extLst>
          </p:cNvPr>
          <p:cNvCxnSpPr>
            <a:cxnSpLocks/>
          </p:cNvCxnSpPr>
          <p:nvPr/>
        </p:nvCxnSpPr>
        <p:spPr>
          <a:xfrm>
            <a:off x="6588797" y="2923695"/>
            <a:ext cx="1918531" cy="41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EFA3433-7313-42FB-8C26-BA8E27573E59}"/>
              </a:ext>
            </a:extLst>
          </p:cNvPr>
          <p:cNvSpPr txBox="1"/>
          <p:nvPr/>
        </p:nvSpPr>
        <p:spPr>
          <a:xfrm>
            <a:off x="358923" y="3878707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xilofón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DCAEF20-0D40-4779-B7DB-1498DC875D68}"/>
              </a:ext>
            </a:extLst>
          </p:cNvPr>
          <p:cNvSpPr/>
          <p:nvPr/>
        </p:nvSpPr>
        <p:spPr>
          <a:xfrm>
            <a:off x="3338559" y="444027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75FE2E8-74B9-470E-9659-759CD1E88F3E}"/>
              </a:ext>
            </a:extLst>
          </p:cNvPr>
          <p:cNvSpPr/>
          <p:nvPr/>
        </p:nvSpPr>
        <p:spPr>
          <a:xfrm>
            <a:off x="4717279" y="444027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8C1F5C8-8510-4230-8AE4-03FF38B6B7E4}"/>
              </a:ext>
            </a:extLst>
          </p:cNvPr>
          <p:cNvSpPr/>
          <p:nvPr/>
        </p:nvSpPr>
        <p:spPr>
          <a:xfrm>
            <a:off x="1959839" y="530526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C9385DF-D93E-4B9E-BC13-A829EB166A67}"/>
              </a:ext>
            </a:extLst>
          </p:cNvPr>
          <p:cNvCxnSpPr>
            <a:endCxn id="43" idx="0"/>
          </p:cNvCxnSpPr>
          <p:nvPr/>
        </p:nvCxnSpPr>
        <p:spPr>
          <a:xfrm flipH="1">
            <a:off x="2649200" y="493593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A56A524-B088-46C3-B198-06C76A3D74F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717279" y="4928420"/>
            <a:ext cx="270616" cy="37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342E252E-4567-4BC1-A62C-2E5ADE0DD2F5}"/>
              </a:ext>
            </a:extLst>
          </p:cNvPr>
          <p:cNvSpPr/>
          <p:nvPr/>
        </p:nvSpPr>
        <p:spPr>
          <a:xfrm>
            <a:off x="4298534" y="530526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97B7890-70FC-444D-920D-DE66674552B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339981" y="5553089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7ECEA84-2570-4A06-BFE5-56695CF55854}"/>
              </a:ext>
            </a:extLst>
          </p:cNvPr>
          <p:cNvSpPr/>
          <p:nvPr/>
        </p:nvSpPr>
        <p:spPr>
          <a:xfrm>
            <a:off x="6635808" y="531518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B349D67-1895-40A5-A18F-FBFFD0C4903F}"/>
              </a:ext>
            </a:extLst>
          </p:cNvPr>
          <p:cNvCxnSpPr>
            <a:cxnSpLocks/>
          </p:cNvCxnSpPr>
          <p:nvPr/>
        </p:nvCxnSpPr>
        <p:spPr>
          <a:xfrm>
            <a:off x="5677255" y="5563013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437D35A-4F67-41FF-80E0-55E5980B7364}"/>
              </a:ext>
            </a:extLst>
          </p:cNvPr>
          <p:cNvSpPr/>
          <p:nvPr/>
        </p:nvSpPr>
        <p:spPr>
          <a:xfrm>
            <a:off x="8014529" y="531518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0066E7A-32B0-404C-8847-88C91FE25C71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95998" y="4911421"/>
            <a:ext cx="2607892" cy="403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EA4EB11-9B2F-43BD-B9E5-4443EC45A96D}"/>
              </a:ext>
            </a:extLst>
          </p:cNvPr>
          <p:cNvSpPr/>
          <p:nvPr/>
        </p:nvSpPr>
        <p:spPr>
          <a:xfrm>
            <a:off x="9393247" y="530526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4965D03-B0CA-487C-B75D-16C4D3686967}"/>
              </a:ext>
            </a:extLst>
          </p:cNvPr>
          <p:cNvSpPr txBox="1"/>
          <p:nvPr/>
        </p:nvSpPr>
        <p:spPr>
          <a:xfrm>
            <a:off x="9886049" y="1650723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A66CE3A-15DD-45A6-9403-E851533D2935}"/>
              </a:ext>
            </a:extLst>
          </p:cNvPr>
          <p:cNvSpPr txBox="1"/>
          <p:nvPr/>
        </p:nvSpPr>
        <p:spPr>
          <a:xfrm>
            <a:off x="9811993" y="4688102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</p:spTree>
    <p:extLst>
      <p:ext uri="{BB962C8B-B14F-4D97-AF65-F5344CB8AC3E}">
        <p14:creationId xmlns:p14="http://schemas.microsoft.com/office/powerpoint/2010/main" val="41038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6" grpId="0" animBg="1"/>
      <p:bldP spid="18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7" grpId="0" animBg="1"/>
      <p:bldP spid="40" grpId="0"/>
      <p:bldP spid="41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2" grpId="0" animBg="1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B2F919-E43F-408E-9BF5-B1872F059094}"/>
              </a:ext>
            </a:extLst>
          </p:cNvPr>
          <p:cNvSpPr/>
          <p:nvPr/>
        </p:nvSpPr>
        <p:spPr>
          <a:xfrm>
            <a:off x="2649197" y="35538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2F5F35-9C4A-4805-A923-46EA712A1C34}"/>
              </a:ext>
            </a:extLst>
          </p:cNvPr>
          <p:cNvSpPr/>
          <p:nvPr/>
        </p:nvSpPr>
        <p:spPr>
          <a:xfrm>
            <a:off x="4027917" y="35538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77FB9F6-02F9-4476-B1FB-816FD1CC6169}"/>
              </a:ext>
            </a:extLst>
          </p:cNvPr>
          <p:cNvSpPr/>
          <p:nvPr/>
        </p:nvSpPr>
        <p:spPr>
          <a:xfrm>
            <a:off x="1270477" y="122037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D1A0C78-DCA4-4F2E-9C51-735A36576458}"/>
              </a:ext>
            </a:extLst>
          </p:cNvPr>
          <p:cNvCxnSpPr>
            <a:endCxn id="6" idx="0"/>
          </p:cNvCxnSpPr>
          <p:nvPr/>
        </p:nvCxnSpPr>
        <p:spPr>
          <a:xfrm flipH="1">
            <a:off x="1959838" y="85104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F6E3BF-44C4-4ADD-A10C-AFAC6C2942A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27917" y="843530"/>
            <a:ext cx="270616" cy="37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182517C-779D-460D-8F7F-2A668F3B7F4A}"/>
              </a:ext>
            </a:extLst>
          </p:cNvPr>
          <p:cNvSpPr/>
          <p:nvPr/>
        </p:nvSpPr>
        <p:spPr>
          <a:xfrm>
            <a:off x="3609172" y="122037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C585FCF-1E71-4B00-80B3-4E9C75E4AED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50619" y="1468199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84CC41-7887-4986-8C4D-584663921C4B}"/>
              </a:ext>
            </a:extLst>
          </p:cNvPr>
          <p:cNvSpPr/>
          <p:nvPr/>
        </p:nvSpPr>
        <p:spPr>
          <a:xfrm>
            <a:off x="5946440" y="123780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EC874D-9952-450D-93AA-E94C2A3B52FC}"/>
              </a:ext>
            </a:extLst>
          </p:cNvPr>
          <p:cNvCxnSpPr>
            <a:cxnSpLocks/>
          </p:cNvCxnSpPr>
          <p:nvPr/>
        </p:nvCxnSpPr>
        <p:spPr>
          <a:xfrm>
            <a:off x="4987893" y="1478123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C403D8-8EFA-4BEE-A530-E95E7F4B0876}"/>
              </a:ext>
            </a:extLst>
          </p:cNvPr>
          <p:cNvSpPr/>
          <p:nvPr/>
        </p:nvSpPr>
        <p:spPr>
          <a:xfrm>
            <a:off x="5406639" y="3577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C645A12-DE65-41C2-B382-7EA4A7B890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06627" y="851040"/>
            <a:ext cx="1229174" cy="38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40454EC-A18F-4404-9B6E-8AD6E9BA3ACD}"/>
              </a:ext>
            </a:extLst>
          </p:cNvPr>
          <p:cNvSpPr/>
          <p:nvPr/>
        </p:nvSpPr>
        <p:spPr>
          <a:xfrm>
            <a:off x="9122616" y="123780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A83555-9D3C-4EAB-AF2F-566815DB90DD}"/>
              </a:ext>
            </a:extLst>
          </p:cNvPr>
          <p:cNvSpPr/>
          <p:nvPr/>
        </p:nvSpPr>
        <p:spPr>
          <a:xfrm>
            <a:off x="7743895" y="123780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52D59A-C6E8-4CF0-AB6D-AE86625D260D}"/>
              </a:ext>
            </a:extLst>
          </p:cNvPr>
          <p:cNvCxnSpPr>
            <a:cxnSpLocks/>
          </p:cNvCxnSpPr>
          <p:nvPr/>
        </p:nvCxnSpPr>
        <p:spPr>
          <a:xfrm>
            <a:off x="6785354" y="843231"/>
            <a:ext cx="2268909" cy="37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5586817-3880-4E18-AFF7-6E98F0CCF41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7325161" y="1485633"/>
            <a:ext cx="418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3C93399-60E9-4F98-B1CC-EDF9F09FA063}"/>
              </a:ext>
            </a:extLst>
          </p:cNvPr>
          <p:cNvSpPr/>
          <p:nvPr/>
        </p:nvSpPr>
        <p:spPr>
          <a:xfrm>
            <a:off x="2162099" y="275240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C08983-0F1C-4832-BDD3-06679279C6F2}"/>
              </a:ext>
            </a:extLst>
          </p:cNvPr>
          <p:cNvSpPr/>
          <p:nvPr/>
        </p:nvSpPr>
        <p:spPr>
          <a:xfrm>
            <a:off x="4163225" y="210279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FF9BDFE-5C3E-4F10-8204-0984A5F1B62D}"/>
              </a:ext>
            </a:extLst>
          </p:cNvPr>
          <p:cNvSpPr/>
          <p:nvPr/>
        </p:nvSpPr>
        <p:spPr>
          <a:xfrm>
            <a:off x="783379" y="360994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5847DA8-D9DF-49D6-8311-1C0D1157FBE9}"/>
              </a:ext>
            </a:extLst>
          </p:cNvPr>
          <p:cNvCxnSpPr>
            <a:endCxn id="26" idx="0"/>
          </p:cNvCxnSpPr>
          <p:nvPr/>
        </p:nvCxnSpPr>
        <p:spPr>
          <a:xfrm flipH="1">
            <a:off x="1472740" y="324061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F26E5CB-0D7D-4B96-9D19-DA10F28CD4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540819" y="3233100"/>
            <a:ext cx="270616" cy="37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9A68606-B97F-4D7E-89B1-4CAA6FCCC6DD}"/>
              </a:ext>
            </a:extLst>
          </p:cNvPr>
          <p:cNvSpPr/>
          <p:nvPr/>
        </p:nvSpPr>
        <p:spPr>
          <a:xfrm>
            <a:off x="3122074" y="360994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DAE2FE2-A845-4893-9B29-088D86E869D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163521" y="3857769"/>
            <a:ext cx="958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AAFE4C2-7285-49EE-A5C3-2C49326F690A}"/>
              </a:ext>
            </a:extLst>
          </p:cNvPr>
          <p:cNvSpPr/>
          <p:nvPr/>
        </p:nvSpPr>
        <p:spPr>
          <a:xfrm>
            <a:off x="5061240" y="362737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F86053B-FAC7-4D2B-8D9B-2503E343860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00795" y="3867693"/>
            <a:ext cx="560445" cy="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C6CAABE-F647-4E72-AA9F-0C643699ECDA}"/>
              </a:ext>
            </a:extLst>
          </p:cNvPr>
          <p:cNvSpPr/>
          <p:nvPr/>
        </p:nvSpPr>
        <p:spPr>
          <a:xfrm>
            <a:off x="6021214" y="279422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FAD113F-585E-4988-BA9F-F5A593DC32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750601" y="3289884"/>
            <a:ext cx="270613" cy="33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3E33055-4A99-4D0A-9FC8-F0D6D522F574}"/>
              </a:ext>
            </a:extLst>
          </p:cNvPr>
          <p:cNvSpPr/>
          <p:nvPr/>
        </p:nvSpPr>
        <p:spPr>
          <a:xfrm>
            <a:off x="8635518" y="362737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60B31F7-9BE4-42FE-8894-2A50FB1ED817}"/>
              </a:ext>
            </a:extLst>
          </p:cNvPr>
          <p:cNvSpPr/>
          <p:nvPr/>
        </p:nvSpPr>
        <p:spPr>
          <a:xfrm>
            <a:off x="7256797" y="362737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9718E6F-D13C-4DE4-858C-03AE3F6BED4B}"/>
              </a:ext>
            </a:extLst>
          </p:cNvPr>
          <p:cNvCxnSpPr>
            <a:cxnSpLocks/>
          </p:cNvCxnSpPr>
          <p:nvPr/>
        </p:nvCxnSpPr>
        <p:spPr>
          <a:xfrm>
            <a:off x="7399935" y="3289884"/>
            <a:ext cx="1235583" cy="32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AB2788D-5CA2-4355-A8F0-166A92792140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439961" y="3875203"/>
            <a:ext cx="81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B60B080-1C78-404E-A811-35C3857142DD}"/>
              </a:ext>
            </a:extLst>
          </p:cNvPr>
          <p:cNvCxnSpPr>
            <a:endCxn id="24" idx="0"/>
          </p:cNvCxnSpPr>
          <p:nvPr/>
        </p:nvCxnSpPr>
        <p:spPr>
          <a:xfrm flipH="1">
            <a:off x="2851460" y="2542824"/>
            <a:ext cx="1311765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79AD9C9-7018-4C50-A988-77B0879AA00A}"/>
              </a:ext>
            </a:extLst>
          </p:cNvPr>
          <p:cNvCxnSpPr>
            <a:endCxn id="33" idx="0"/>
          </p:cNvCxnSpPr>
          <p:nvPr/>
        </p:nvCxnSpPr>
        <p:spPr>
          <a:xfrm>
            <a:off x="5541946" y="2598448"/>
            <a:ext cx="1168629" cy="19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D13A8B-CD97-4FFF-AB1D-D4867AFCCBB8}"/>
              </a:ext>
            </a:extLst>
          </p:cNvPr>
          <p:cNvSpPr txBox="1"/>
          <p:nvPr/>
        </p:nvSpPr>
        <p:spPr>
          <a:xfrm>
            <a:off x="9542803" y="481708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48EE515-4624-420D-B173-C1752F483CFB}"/>
              </a:ext>
            </a:extLst>
          </p:cNvPr>
          <p:cNvSpPr txBox="1"/>
          <p:nvPr/>
        </p:nvSpPr>
        <p:spPr>
          <a:xfrm>
            <a:off x="193706" y="434029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bisonte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BC2B615-6F01-41AB-A103-15E56E121661}"/>
              </a:ext>
            </a:extLst>
          </p:cNvPr>
          <p:cNvSpPr/>
          <p:nvPr/>
        </p:nvSpPr>
        <p:spPr>
          <a:xfrm>
            <a:off x="2210513" y="518187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C131FA5-4097-4DF0-8183-5BE2426CC58A}"/>
              </a:ext>
            </a:extLst>
          </p:cNvPr>
          <p:cNvSpPr/>
          <p:nvPr/>
        </p:nvSpPr>
        <p:spPr>
          <a:xfrm>
            <a:off x="4211639" y="453226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C5C559D-8F20-45F1-AAF7-04C01F86B413}"/>
              </a:ext>
            </a:extLst>
          </p:cNvPr>
          <p:cNvSpPr/>
          <p:nvPr/>
        </p:nvSpPr>
        <p:spPr>
          <a:xfrm>
            <a:off x="831793" y="603941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9D50457-F818-46F6-8B07-1D44B798C9D9}"/>
              </a:ext>
            </a:extLst>
          </p:cNvPr>
          <p:cNvCxnSpPr>
            <a:endCxn id="52" idx="0"/>
          </p:cNvCxnSpPr>
          <p:nvPr/>
        </p:nvCxnSpPr>
        <p:spPr>
          <a:xfrm flipH="1">
            <a:off x="1521154" y="5670081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2DD7715-A1B8-489C-86BF-236515198B3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620567" y="5702472"/>
            <a:ext cx="39517" cy="3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8572DFF-1130-41F5-BA8D-F2F892E32253}"/>
              </a:ext>
            </a:extLst>
          </p:cNvPr>
          <p:cNvSpPr/>
          <p:nvPr/>
        </p:nvSpPr>
        <p:spPr>
          <a:xfrm>
            <a:off x="2970723" y="603941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65914E0-3469-4234-8369-B48D72608CD7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2210514" y="6287240"/>
            <a:ext cx="76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3F4D449-81EA-4631-AA34-2FAEC470321E}"/>
              </a:ext>
            </a:extLst>
          </p:cNvPr>
          <p:cNvSpPr/>
          <p:nvPr/>
        </p:nvSpPr>
        <p:spPr>
          <a:xfrm>
            <a:off x="4913418" y="60568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7F33BB8E-5FAD-49AF-A4E3-2FC427CF4B6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52973" y="6297164"/>
            <a:ext cx="560445" cy="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782A5FD-A7F0-4831-BF15-4F6D7A633249}"/>
              </a:ext>
            </a:extLst>
          </p:cNvPr>
          <p:cNvSpPr/>
          <p:nvPr/>
        </p:nvSpPr>
        <p:spPr>
          <a:xfrm>
            <a:off x="6425708" y="522369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4B3ED94-DBAF-4DC1-B470-F923A19A9DEA}"/>
              </a:ext>
            </a:extLst>
          </p:cNvPr>
          <p:cNvCxnSpPr>
            <a:cxnSpLocks/>
          </p:cNvCxnSpPr>
          <p:nvPr/>
        </p:nvCxnSpPr>
        <p:spPr>
          <a:xfrm flipH="1">
            <a:off x="6292139" y="5719354"/>
            <a:ext cx="14782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F6CB4B1-88AB-4B50-BDBD-E0C77826FA05}"/>
              </a:ext>
            </a:extLst>
          </p:cNvPr>
          <p:cNvSpPr/>
          <p:nvPr/>
        </p:nvSpPr>
        <p:spPr>
          <a:xfrm>
            <a:off x="9444861" y="60568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CB8D951-349C-44F0-A6D2-D818820BF641}"/>
              </a:ext>
            </a:extLst>
          </p:cNvPr>
          <p:cNvSpPr/>
          <p:nvPr/>
        </p:nvSpPr>
        <p:spPr>
          <a:xfrm>
            <a:off x="8066140" y="60568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5F04B26-CE86-4FED-8BC2-D66B4D140DB2}"/>
              </a:ext>
            </a:extLst>
          </p:cNvPr>
          <p:cNvCxnSpPr>
            <a:cxnSpLocks/>
          </p:cNvCxnSpPr>
          <p:nvPr/>
        </p:nvCxnSpPr>
        <p:spPr>
          <a:xfrm>
            <a:off x="7804429" y="5719354"/>
            <a:ext cx="164043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FB7A8BA-4635-416A-91F0-D6BCB3B01515}"/>
              </a:ext>
            </a:extLst>
          </p:cNvPr>
          <p:cNvCxnSpPr>
            <a:cxnSpLocks/>
            <a:stCxn id="70" idx="3"/>
            <a:endCxn id="62" idx="1"/>
          </p:cNvCxnSpPr>
          <p:nvPr/>
        </p:nvCxnSpPr>
        <p:spPr>
          <a:xfrm>
            <a:off x="7670860" y="6304674"/>
            <a:ext cx="39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DDDAF04-2EE6-492D-AE7C-EB8FC2141E3D}"/>
              </a:ext>
            </a:extLst>
          </p:cNvPr>
          <p:cNvCxnSpPr>
            <a:endCxn id="50" idx="0"/>
          </p:cNvCxnSpPr>
          <p:nvPr/>
        </p:nvCxnSpPr>
        <p:spPr>
          <a:xfrm flipH="1">
            <a:off x="2899874" y="4972295"/>
            <a:ext cx="1311765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1D36F21-E684-4EBE-B706-565CFD62E23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590360" y="5027919"/>
            <a:ext cx="1524709" cy="1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66B6BDE-3870-4892-9144-119E50A87ABC}"/>
              </a:ext>
            </a:extLst>
          </p:cNvPr>
          <p:cNvSpPr/>
          <p:nvPr/>
        </p:nvSpPr>
        <p:spPr>
          <a:xfrm>
            <a:off x="6292139" y="60568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</p:spTree>
    <p:extLst>
      <p:ext uri="{BB962C8B-B14F-4D97-AF65-F5344CB8AC3E}">
        <p14:creationId xmlns:p14="http://schemas.microsoft.com/office/powerpoint/2010/main" val="31765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  <p:bldP spid="24" grpId="0" animBg="1"/>
      <p:bldP spid="25" grpId="0" animBg="1"/>
      <p:bldP spid="26" grpId="0" animBg="1"/>
      <p:bldP spid="29" grpId="0" animBg="1"/>
      <p:bldP spid="31" grpId="0" animBg="1"/>
      <p:bldP spid="33" grpId="0" animBg="1"/>
      <p:bldP spid="35" grpId="0" animBg="1"/>
      <p:bldP spid="36" grpId="0" animBg="1"/>
      <p:bldP spid="48" grpId="0"/>
      <p:bldP spid="49" grpId="0"/>
      <p:bldP spid="50" grpId="0" animBg="1"/>
      <p:bldP spid="51" grpId="0" animBg="1"/>
      <p:bldP spid="52" grpId="0" animBg="1"/>
      <p:bldP spid="55" grpId="0" animBg="1"/>
      <p:bldP spid="57" grpId="0" animBg="1"/>
      <p:bldP spid="59" grpId="0" animBg="1"/>
      <p:bldP spid="61" grpId="0" animBg="1"/>
      <p:bldP spid="62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FB50B7-32EC-4462-9427-71D172E2324B}"/>
              </a:ext>
            </a:extLst>
          </p:cNvPr>
          <p:cNvSpPr txBox="1"/>
          <p:nvPr/>
        </p:nvSpPr>
        <p:spPr>
          <a:xfrm>
            <a:off x="91156" y="169945"/>
            <a:ext cx="21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musicalización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6DF7C4-46C1-492A-BAD1-0A779CAE23E7}"/>
              </a:ext>
            </a:extLst>
          </p:cNvPr>
          <p:cNvSpPr/>
          <p:nvPr/>
        </p:nvSpPr>
        <p:spPr>
          <a:xfrm>
            <a:off x="2107963" y="101152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E89D87-91AA-4DDA-B172-B16E8E8F70C2}"/>
              </a:ext>
            </a:extLst>
          </p:cNvPr>
          <p:cNvSpPr/>
          <p:nvPr/>
        </p:nvSpPr>
        <p:spPr>
          <a:xfrm>
            <a:off x="4109089" y="36191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883429-D09D-47E0-872C-36DE5D9AADB8}"/>
              </a:ext>
            </a:extLst>
          </p:cNvPr>
          <p:cNvSpPr/>
          <p:nvPr/>
        </p:nvSpPr>
        <p:spPr>
          <a:xfrm>
            <a:off x="729243" y="186906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13BA0D-4DF4-43F8-8DE7-6A7963DC4380}"/>
              </a:ext>
            </a:extLst>
          </p:cNvPr>
          <p:cNvCxnSpPr>
            <a:endCxn id="7" idx="0"/>
          </p:cNvCxnSpPr>
          <p:nvPr/>
        </p:nvCxnSpPr>
        <p:spPr>
          <a:xfrm flipH="1">
            <a:off x="1418604" y="1499734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91710C5-A62C-4B72-A748-9DA26D43F8C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18017" y="1532125"/>
            <a:ext cx="39517" cy="3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9D5D479-9A12-418F-BE1D-0E51F93A5DF4}"/>
              </a:ext>
            </a:extLst>
          </p:cNvPr>
          <p:cNvSpPr/>
          <p:nvPr/>
        </p:nvSpPr>
        <p:spPr>
          <a:xfrm>
            <a:off x="2868173" y="186906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F0691E9-F3D0-4C77-ADF9-0AA0BCC19E2F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07964" y="2116893"/>
            <a:ext cx="76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2DF2251-989B-4755-BD7F-3347B6C57FA7}"/>
              </a:ext>
            </a:extLst>
          </p:cNvPr>
          <p:cNvSpPr/>
          <p:nvPr/>
        </p:nvSpPr>
        <p:spPr>
          <a:xfrm>
            <a:off x="4810868" y="18864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D18777-4100-435E-A255-EF2ECF80421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50423" y="2126817"/>
            <a:ext cx="560445" cy="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D5193C-366D-4EFA-92BE-015E46E99C31}"/>
              </a:ext>
            </a:extLst>
          </p:cNvPr>
          <p:cNvSpPr/>
          <p:nvPr/>
        </p:nvSpPr>
        <p:spPr>
          <a:xfrm>
            <a:off x="6323158" y="10533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8778DE2-BC29-4EAF-8BC1-976000AD9CC8}"/>
              </a:ext>
            </a:extLst>
          </p:cNvPr>
          <p:cNvCxnSpPr>
            <a:cxnSpLocks/>
          </p:cNvCxnSpPr>
          <p:nvPr/>
        </p:nvCxnSpPr>
        <p:spPr>
          <a:xfrm flipH="1">
            <a:off x="6189589" y="1549007"/>
            <a:ext cx="14782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DE6DB50-337E-4922-82E2-820161C488E4}"/>
              </a:ext>
            </a:extLst>
          </p:cNvPr>
          <p:cNvSpPr/>
          <p:nvPr/>
        </p:nvSpPr>
        <p:spPr>
          <a:xfrm>
            <a:off x="9342311" y="18864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0B51AC3-B023-4D7F-8909-74D8F498C762}"/>
              </a:ext>
            </a:extLst>
          </p:cNvPr>
          <p:cNvSpPr/>
          <p:nvPr/>
        </p:nvSpPr>
        <p:spPr>
          <a:xfrm>
            <a:off x="7963590" y="18864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25B944E-5E70-4353-8F82-7FE5F87B59A4}"/>
              </a:ext>
            </a:extLst>
          </p:cNvPr>
          <p:cNvCxnSpPr>
            <a:cxnSpLocks/>
          </p:cNvCxnSpPr>
          <p:nvPr/>
        </p:nvCxnSpPr>
        <p:spPr>
          <a:xfrm>
            <a:off x="7701879" y="1549007"/>
            <a:ext cx="164043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FDF157F-F34B-48D9-A649-4701C28EE992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7568310" y="2134327"/>
            <a:ext cx="39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9055479-FFBD-4552-AB13-3A2E2885ACBE}"/>
              </a:ext>
            </a:extLst>
          </p:cNvPr>
          <p:cNvCxnSpPr>
            <a:endCxn id="5" idx="0"/>
          </p:cNvCxnSpPr>
          <p:nvPr/>
        </p:nvCxnSpPr>
        <p:spPr>
          <a:xfrm flipH="1">
            <a:off x="2797324" y="801948"/>
            <a:ext cx="1311765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877CF38-DEDB-4FFE-80B0-EC805763984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487810" y="857572"/>
            <a:ext cx="1524709" cy="1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8D75FC-DD32-48D1-BF6E-65B37B32D0CF}"/>
              </a:ext>
            </a:extLst>
          </p:cNvPr>
          <p:cNvSpPr/>
          <p:nvPr/>
        </p:nvSpPr>
        <p:spPr>
          <a:xfrm>
            <a:off x="6189589" y="18864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E726DDD-B7E2-4A16-B13D-7C13222DD501}"/>
              </a:ext>
            </a:extLst>
          </p:cNvPr>
          <p:cNvSpPr/>
          <p:nvPr/>
        </p:nvSpPr>
        <p:spPr>
          <a:xfrm>
            <a:off x="10721032" y="188649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26DAC5A-E05D-4AFB-B1B5-26BDD473EAD4}"/>
              </a:ext>
            </a:extLst>
          </p:cNvPr>
          <p:cNvSpPr/>
          <p:nvPr/>
        </p:nvSpPr>
        <p:spPr>
          <a:xfrm>
            <a:off x="1431021" y="381929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0CEF27C-8CE8-4FAE-B630-4DB546E7161D}"/>
              </a:ext>
            </a:extLst>
          </p:cNvPr>
          <p:cNvSpPr/>
          <p:nvPr/>
        </p:nvSpPr>
        <p:spPr>
          <a:xfrm>
            <a:off x="3432147" y="316968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8B33E1-2D5F-44A8-ADD9-70354EBB290F}"/>
              </a:ext>
            </a:extLst>
          </p:cNvPr>
          <p:cNvSpPr/>
          <p:nvPr/>
        </p:nvSpPr>
        <p:spPr>
          <a:xfrm>
            <a:off x="52301" y="467683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D7D9249-0574-4F41-B65B-370BD38A2DE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841075" y="4339891"/>
            <a:ext cx="39517" cy="336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B4B61C0-3237-4191-A098-5DB8BE47F9BB}"/>
              </a:ext>
            </a:extLst>
          </p:cNvPr>
          <p:cNvSpPr/>
          <p:nvPr/>
        </p:nvSpPr>
        <p:spPr>
          <a:xfrm>
            <a:off x="2191231" y="467683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7EFFEF-4292-4C25-8F8B-93281369D88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31022" y="4924659"/>
            <a:ext cx="760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5F204C2-D842-48FA-B5B3-555080C5E6C3}"/>
              </a:ext>
            </a:extLst>
          </p:cNvPr>
          <p:cNvSpPr/>
          <p:nvPr/>
        </p:nvSpPr>
        <p:spPr>
          <a:xfrm>
            <a:off x="4133926" y="469426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7AC841-BF70-46E0-8F90-23CC34C435D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573481" y="4934583"/>
            <a:ext cx="560445" cy="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6F821B-320C-4EB0-B5BD-7EE902263195}"/>
              </a:ext>
            </a:extLst>
          </p:cNvPr>
          <p:cNvSpPr/>
          <p:nvPr/>
        </p:nvSpPr>
        <p:spPr>
          <a:xfrm>
            <a:off x="5646216" y="386111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AE8F0B7-6322-48E8-92BF-A344E2F2BBA6}"/>
              </a:ext>
            </a:extLst>
          </p:cNvPr>
          <p:cNvCxnSpPr>
            <a:cxnSpLocks/>
          </p:cNvCxnSpPr>
          <p:nvPr/>
        </p:nvCxnSpPr>
        <p:spPr>
          <a:xfrm flipH="1">
            <a:off x="5512647" y="4356773"/>
            <a:ext cx="14782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164EFBC-68D7-44CA-8943-3F479AA042A9}"/>
              </a:ext>
            </a:extLst>
          </p:cNvPr>
          <p:cNvSpPr/>
          <p:nvPr/>
        </p:nvSpPr>
        <p:spPr>
          <a:xfrm>
            <a:off x="9060649" y="468675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E8156D2-868A-4D9B-9810-B7C020B406BC}"/>
              </a:ext>
            </a:extLst>
          </p:cNvPr>
          <p:cNvSpPr/>
          <p:nvPr/>
        </p:nvSpPr>
        <p:spPr>
          <a:xfrm>
            <a:off x="7286648" y="469426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3C1FD2F-CB25-4B9F-AC83-E7D108F9E24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024937" y="4356773"/>
            <a:ext cx="951072" cy="33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87F47D6-120E-4B49-91A8-FE22E89CE2A8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6891368" y="4942093"/>
            <a:ext cx="395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CB00B11-FA58-4ABC-A7C9-74752573552F}"/>
              </a:ext>
            </a:extLst>
          </p:cNvPr>
          <p:cNvCxnSpPr>
            <a:endCxn id="24" idx="0"/>
          </p:cNvCxnSpPr>
          <p:nvPr/>
        </p:nvCxnSpPr>
        <p:spPr>
          <a:xfrm flipH="1">
            <a:off x="2120382" y="3609714"/>
            <a:ext cx="1311765" cy="209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FDC6F53-2C0C-4F18-8B4A-388420CCBF33}"/>
              </a:ext>
            </a:extLst>
          </p:cNvPr>
          <p:cNvCxnSpPr>
            <a:cxnSpLocks/>
          </p:cNvCxnSpPr>
          <p:nvPr/>
        </p:nvCxnSpPr>
        <p:spPr>
          <a:xfrm>
            <a:off x="4810868" y="3665338"/>
            <a:ext cx="2214069" cy="19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B6C343-A5BA-4719-9AEE-E156D4EE7AB0}"/>
              </a:ext>
            </a:extLst>
          </p:cNvPr>
          <p:cNvSpPr/>
          <p:nvPr/>
        </p:nvSpPr>
        <p:spPr>
          <a:xfrm>
            <a:off x="5512647" y="469426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3440478-755E-46DE-BF96-93F5255463D6}"/>
              </a:ext>
            </a:extLst>
          </p:cNvPr>
          <p:cNvSpPr/>
          <p:nvPr/>
        </p:nvSpPr>
        <p:spPr>
          <a:xfrm>
            <a:off x="10439370" y="468675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A8722FE-351A-4177-B222-A0CB58C8BBBA}"/>
              </a:ext>
            </a:extLst>
          </p:cNvPr>
          <p:cNvSpPr/>
          <p:nvPr/>
        </p:nvSpPr>
        <p:spPr>
          <a:xfrm>
            <a:off x="7024937" y="386111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56A2359-037C-48A2-9599-AED0A8972140}"/>
              </a:ext>
            </a:extLst>
          </p:cNvPr>
          <p:cNvCxnSpPr>
            <a:cxnSpLocks/>
          </p:cNvCxnSpPr>
          <p:nvPr/>
        </p:nvCxnSpPr>
        <p:spPr>
          <a:xfrm>
            <a:off x="8387473" y="4349263"/>
            <a:ext cx="2051897" cy="34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3B952EA-8DB2-41D3-8BA3-E0F3D97B32F9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flipV="1">
            <a:off x="8665369" y="4934583"/>
            <a:ext cx="395280" cy="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8A2A152-0C41-419E-B34E-0B4683B9BBE4}"/>
              </a:ext>
            </a:extLst>
          </p:cNvPr>
          <p:cNvCxnSpPr>
            <a:endCxn id="26" idx="0"/>
          </p:cNvCxnSpPr>
          <p:nvPr/>
        </p:nvCxnSpPr>
        <p:spPr>
          <a:xfrm flipH="1">
            <a:off x="741662" y="4314949"/>
            <a:ext cx="676942" cy="36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E36CE33-BB06-4058-B8B0-39B86DCDBD3B}"/>
              </a:ext>
            </a:extLst>
          </p:cNvPr>
          <p:cNvSpPr txBox="1"/>
          <p:nvPr/>
        </p:nvSpPr>
        <p:spPr>
          <a:xfrm>
            <a:off x="9542803" y="481708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</p:spTree>
    <p:extLst>
      <p:ext uri="{BB962C8B-B14F-4D97-AF65-F5344CB8AC3E}">
        <p14:creationId xmlns:p14="http://schemas.microsoft.com/office/powerpoint/2010/main" val="12019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F3427B-EFC1-4BBA-AB9B-FDBDC67324F3}"/>
              </a:ext>
            </a:extLst>
          </p:cNvPr>
          <p:cNvSpPr txBox="1"/>
          <p:nvPr/>
        </p:nvSpPr>
        <p:spPr>
          <a:xfrm>
            <a:off x="91157" y="281039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jazmín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DFFB4B8-293C-4DEB-987D-8DEFCF72AF1D}"/>
              </a:ext>
            </a:extLst>
          </p:cNvPr>
          <p:cNvSpPr/>
          <p:nvPr/>
        </p:nvSpPr>
        <p:spPr>
          <a:xfrm>
            <a:off x="789567" y="140988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D74E8A-B447-4E1C-ABB2-D5086CD25891}"/>
              </a:ext>
            </a:extLst>
          </p:cNvPr>
          <p:cNvSpPr/>
          <p:nvPr/>
        </p:nvSpPr>
        <p:spPr>
          <a:xfrm>
            <a:off x="3379846" y="43886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883108-D31E-4567-828F-7C3872FAA4D4}"/>
              </a:ext>
            </a:extLst>
          </p:cNvPr>
          <p:cNvSpPr/>
          <p:nvPr/>
        </p:nvSpPr>
        <p:spPr>
          <a:xfrm>
            <a:off x="0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73C7A9-4E97-4A94-8A95-14D9DEFEE20D}"/>
              </a:ext>
            </a:extLst>
          </p:cNvPr>
          <p:cNvSpPr/>
          <p:nvPr/>
        </p:nvSpPr>
        <p:spPr>
          <a:xfrm>
            <a:off x="1640431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FEB0BEE-5B4F-4842-B24B-52EEF81C3F2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378721" y="2441668"/>
            <a:ext cx="26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6198211-7A6D-4D77-84DD-643201236028}"/>
              </a:ext>
            </a:extLst>
          </p:cNvPr>
          <p:cNvSpPr/>
          <p:nvPr/>
        </p:nvSpPr>
        <p:spPr>
          <a:xfrm>
            <a:off x="3325480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0E92FA-D240-4989-8296-90223117B9F3}"/>
              </a:ext>
            </a:extLst>
          </p:cNvPr>
          <p:cNvSpPr/>
          <p:nvPr/>
        </p:nvSpPr>
        <p:spPr>
          <a:xfrm>
            <a:off x="5593915" y="137812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8D44A0-CD38-41EF-88B7-32C41D0D6FFE}"/>
              </a:ext>
            </a:extLst>
          </p:cNvPr>
          <p:cNvSpPr/>
          <p:nvPr/>
        </p:nvSpPr>
        <p:spPr>
          <a:xfrm>
            <a:off x="9314675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697D05D-EE39-4FD5-8BAB-D8911AEB19F9}"/>
              </a:ext>
            </a:extLst>
          </p:cNvPr>
          <p:cNvSpPr/>
          <p:nvPr/>
        </p:nvSpPr>
        <p:spPr>
          <a:xfrm>
            <a:off x="6357264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CC76B0D-33E8-49F2-A532-F86CE7A08344}"/>
              </a:ext>
            </a:extLst>
          </p:cNvPr>
          <p:cNvCxnSpPr>
            <a:cxnSpLocks/>
          </p:cNvCxnSpPr>
          <p:nvPr/>
        </p:nvCxnSpPr>
        <p:spPr>
          <a:xfrm>
            <a:off x="4758567" y="960543"/>
            <a:ext cx="2220832" cy="417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19DDADE-80A4-4C00-84B4-4F6003D6C015}"/>
              </a:ext>
            </a:extLst>
          </p:cNvPr>
          <p:cNvSpPr/>
          <p:nvPr/>
        </p:nvSpPr>
        <p:spPr>
          <a:xfrm>
            <a:off x="4688016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40FB8E-D981-46C8-A219-0E13B1BE2D3B}"/>
              </a:ext>
            </a:extLst>
          </p:cNvPr>
          <p:cNvSpPr/>
          <p:nvPr/>
        </p:nvSpPr>
        <p:spPr>
          <a:xfrm>
            <a:off x="10693396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0E49A2E-1991-45EC-96C1-43CD131116F4}"/>
              </a:ext>
            </a:extLst>
          </p:cNvPr>
          <p:cNvSpPr/>
          <p:nvPr/>
        </p:nvSpPr>
        <p:spPr>
          <a:xfrm>
            <a:off x="6972636" y="137812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6924103-68E8-4687-A1B9-C76AEA77279E}"/>
              </a:ext>
            </a:extLst>
          </p:cNvPr>
          <p:cNvCxnSpPr>
            <a:cxnSpLocks/>
          </p:cNvCxnSpPr>
          <p:nvPr/>
        </p:nvCxnSpPr>
        <p:spPr>
          <a:xfrm>
            <a:off x="8335172" y="1866272"/>
            <a:ext cx="235822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3441CFB-ED66-4758-B118-EBE9A0B3B59B}"/>
              </a:ext>
            </a:extLst>
          </p:cNvPr>
          <p:cNvSpPr/>
          <p:nvPr/>
        </p:nvSpPr>
        <p:spPr>
          <a:xfrm>
            <a:off x="7735985" y="219384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3BEB570-9F4E-4AC5-B327-CFC87B02C54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478928" y="944665"/>
            <a:ext cx="1846552" cy="46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E71BA8B-CEC7-4D9D-AA9D-B6FE32125174}"/>
              </a:ext>
            </a:extLst>
          </p:cNvPr>
          <p:cNvCxnSpPr>
            <a:endCxn id="7" idx="0"/>
          </p:cNvCxnSpPr>
          <p:nvPr/>
        </p:nvCxnSpPr>
        <p:spPr>
          <a:xfrm flipH="1">
            <a:off x="689361" y="1873782"/>
            <a:ext cx="100206" cy="32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7D64836-1074-4987-B87C-0CB387D7A074}"/>
              </a:ext>
            </a:extLst>
          </p:cNvPr>
          <p:cNvCxnSpPr>
            <a:endCxn id="9" idx="0"/>
          </p:cNvCxnSpPr>
          <p:nvPr/>
        </p:nvCxnSpPr>
        <p:spPr>
          <a:xfrm>
            <a:off x="2168288" y="1905537"/>
            <a:ext cx="161504" cy="28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EFDC159-9402-4E3A-8B69-8199D7658DA3}"/>
              </a:ext>
            </a:extLst>
          </p:cNvPr>
          <p:cNvCxnSpPr/>
          <p:nvPr/>
        </p:nvCxnSpPr>
        <p:spPr>
          <a:xfrm flipH="1">
            <a:off x="4723433" y="1873782"/>
            <a:ext cx="863719" cy="320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8779437-A35B-4C36-A603-A97377DBDEBD}"/>
              </a:ext>
            </a:extLst>
          </p:cNvPr>
          <p:cNvCxnSpPr/>
          <p:nvPr/>
        </p:nvCxnSpPr>
        <p:spPr>
          <a:xfrm>
            <a:off x="6972636" y="1866272"/>
            <a:ext cx="763349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3B3FA6A-6E3D-4E56-96DC-252A10F7A29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019152" y="2441668"/>
            <a:ext cx="306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6C2AF0A-A09A-4326-841C-730C4457ACE6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6066737" y="2441668"/>
            <a:ext cx="290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A42D6C3-3DFF-4514-B050-11EB3E411F1B}"/>
              </a:ext>
            </a:extLst>
          </p:cNvPr>
          <p:cNvCxnSpPr>
            <a:stCxn id="29" idx="3"/>
            <a:endCxn id="15" idx="1"/>
          </p:cNvCxnSpPr>
          <p:nvPr/>
        </p:nvCxnSpPr>
        <p:spPr>
          <a:xfrm>
            <a:off x="9114706" y="2441668"/>
            <a:ext cx="199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5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D017-62AE-48EE-A2AC-4437997C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Multivias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BC0B5C-5BF8-4668-BD35-3E14A0888590}"/>
              </a:ext>
            </a:extLst>
          </p:cNvPr>
          <p:cNvSpPr/>
          <p:nvPr/>
        </p:nvSpPr>
        <p:spPr>
          <a:xfrm>
            <a:off x="4027917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AD319A-8B23-44F9-913F-009C3739F3DE}"/>
              </a:ext>
            </a:extLst>
          </p:cNvPr>
          <p:cNvSpPr txBox="1"/>
          <p:nvPr/>
        </p:nvSpPr>
        <p:spPr>
          <a:xfrm>
            <a:off x="1008403" y="1401510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azucena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260F5D-A054-4306-B27F-C650E5B8A07C}"/>
              </a:ext>
            </a:extLst>
          </p:cNvPr>
          <p:cNvSpPr txBox="1"/>
          <p:nvPr/>
        </p:nvSpPr>
        <p:spPr>
          <a:xfrm>
            <a:off x="1008403" y="236486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girasol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3E8CFD-7822-4488-9387-9F9FCCBD1D8E}"/>
              </a:ext>
            </a:extLst>
          </p:cNvPr>
          <p:cNvSpPr/>
          <p:nvPr/>
        </p:nvSpPr>
        <p:spPr>
          <a:xfrm>
            <a:off x="4717278" y="169068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1FDE4B-D5E9-43F9-A62B-1FED390A707E}"/>
              </a:ext>
            </a:extLst>
          </p:cNvPr>
          <p:cNvSpPr/>
          <p:nvPr/>
        </p:nvSpPr>
        <p:spPr>
          <a:xfrm>
            <a:off x="5406638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888505-6BD4-4B20-A775-F8EC0C4F4D06}"/>
              </a:ext>
            </a:extLst>
          </p:cNvPr>
          <p:cNvSpPr txBox="1"/>
          <p:nvPr/>
        </p:nvSpPr>
        <p:spPr>
          <a:xfrm>
            <a:off x="1008403" y="3328214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agar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2E5D9F-5156-466F-9280-6280D310EA5E}"/>
              </a:ext>
            </a:extLst>
          </p:cNvPr>
          <p:cNvSpPr/>
          <p:nvPr/>
        </p:nvSpPr>
        <p:spPr>
          <a:xfrm>
            <a:off x="471727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629E6B-485E-4291-9028-D1A0731C9CAA}"/>
              </a:ext>
            </a:extLst>
          </p:cNvPr>
          <p:cNvSpPr/>
          <p:nvPr/>
        </p:nvSpPr>
        <p:spPr>
          <a:xfrm>
            <a:off x="609599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0152AD-5AAD-4B41-BFCC-FD66728D7E36}"/>
              </a:ext>
            </a:extLst>
          </p:cNvPr>
          <p:cNvSpPr/>
          <p:nvPr/>
        </p:nvSpPr>
        <p:spPr>
          <a:xfrm>
            <a:off x="3338557" y="391875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150CEE-4895-4DF1-AD8C-EBDD7E7DBD63}"/>
              </a:ext>
            </a:extLst>
          </p:cNvPr>
          <p:cNvSpPr/>
          <p:nvPr/>
        </p:nvSpPr>
        <p:spPr>
          <a:xfrm>
            <a:off x="4027918" y="459150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82979B7-F52D-4A85-959C-6BB554541E10}"/>
              </a:ext>
            </a:extLst>
          </p:cNvPr>
          <p:cNvSpPr/>
          <p:nvPr/>
        </p:nvSpPr>
        <p:spPr>
          <a:xfrm>
            <a:off x="5406638" y="459150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F6C9F6-E74E-4482-B53F-F3458D092853}"/>
              </a:ext>
            </a:extLst>
          </p:cNvPr>
          <p:cNvSpPr/>
          <p:nvPr/>
        </p:nvSpPr>
        <p:spPr>
          <a:xfrm>
            <a:off x="2649196" y="545649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5E7257-101C-4C53-B428-5816D422ACF7}"/>
              </a:ext>
            </a:extLst>
          </p:cNvPr>
          <p:cNvSpPr txBox="1"/>
          <p:nvPr/>
        </p:nvSpPr>
        <p:spPr>
          <a:xfrm>
            <a:off x="8117079" y="3981912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643485F-FB74-4727-AAD4-BDB70FDAD905}"/>
              </a:ext>
            </a:extLst>
          </p:cNvPr>
          <p:cNvCxnSpPr>
            <a:endCxn id="17" idx="0"/>
          </p:cNvCxnSpPr>
          <p:nvPr/>
        </p:nvCxnSpPr>
        <p:spPr>
          <a:xfrm flipH="1">
            <a:off x="3338557" y="5087159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1335C46-9971-4430-B7B2-B4580F55CFD2}"/>
              </a:ext>
            </a:extLst>
          </p:cNvPr>
          <p:cNvCxnSpPr/>
          <p:nvPr/>
        </p:nvCxnSpPr>
        <p:spPr>
          <a:xfrm>
            <a:off x="5406637" y="5087159"/>
            <a:ext cx="0" cy="21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4D7491C7-5C65-4F40-8959-48EADE544422}"/>
              </a:ext>
            </a:extLst>
          </p:cNvPr>
          <p:cNvCxnSpPr/>
          <p:nvPr/>
        </p:nvCxnSpPr>
        <p:spPr>
          <a:xfrm>
            <a:off x="6785359" y="5087159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6DD9DCB-9ED7-4643-9EBF-D7FCBC99D964}"/>
              </a:ext>
            </a:extLst>
          </p:cNvPr>
          <p:cNvGrpSpPr/>
          <p:nvPr/>
        </p:nvGrpSpPr>
        <p:grpSpPr>
          <a:xfrm>
            <a:off x="5295513" y="5306938"/>
            <a:ext cx="222250" cy="87179"/>
            <a:chOff x="5276850" y="5306938"/>
            <a:chExt cx="222250" cy="87179"/>
          </a:xfrm>
        </p:grpSpPr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3912FE7-AED9-43D5-9F28-202C127A6864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F088325E-D87E-4050-B017-E9678A292CD6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0F774FE7-2896-446A-BBEF-D8A47A213EAF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92CFFE5-B987-4937-919F-32A444572B6F}"/>
              </a:ext>
            </a:extLst>
          </p:cNvPr>
          <p:cNvGrpSpPr/>
          <p:nvPr/>
        </p:nvGrpSpPr>
        <p:grpSpPr>
          <a:xfrm>
            <a:off x="6887881" y="5349667"/>
            <a:ext cx="222250" cy="87179"/>
            <a:chOff x="5276850" y="5306938"/>
            <a:chExt cx="222250" cy="87179"/>
          </a:xfrm>
        </p:grpSpPr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B14B5420-9472-452C-BE61-2A67DAD02CCF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719DAD24-4992-4FC9-9F6A-D91CCD4EFB15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637791E-8704-497A-BC5B-E716033207C6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1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E5AB00-CC20-4656-AEF7-15F55DF39E60}"/>
              </a:ext>
            </a:extLst>
          </p:cNvPr>
          <p:cNvSpPr txBox="1"/>
          <p:nvPr/>
        </p:nvSpPr>
        <p:spPr>
          <a:xfrm>
            <a:off x="410197" y="285911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azulejo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6C64F58-AFE1-4FD0-886B-FC16AFBDE85F}"/>
              </a:ext>
            </a:extLst>
          </p:cNvPr>
          <p:cNvSpPr/>
          <p:nvPr/>
        </p:nvSpPr>
        <p:spPr>
          <a:xfrm>
            <a:off x="4386841" y="6552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C2DD35B-D55A-4E5B-A7F8-FFCBBD4B40FA}"/>
              </a:ext>
            </a:extLst>
          </p:cNvPr>
          <p:cNvSpPr/>
          <p:nvPr/>
        </p:nvSpPr>
        <p:spPr>
          <a:xfrm>
            <a:off x="5765561" y="6552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2D7015D-874A-4DBF-9019-CDAF94BF4DFD}"/>
              </a:ext>
            </a:extLst>
          </p:cNvPr>
          <p:cNvSpPr/>
          <p:nvPr/>
        </p:nvSpPr>
        <p:spPr>
          <a:xfrm>
            <a:off x="3008119" y="152023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92334D4-502B-49B2-9616-EB88FB3B511B}"/>
              </a:ext>
            </a:extLst>
          </p:cNvPr>
          <p:cNvCxnSpPr>
            <a:endCxn id="7" idx="0"/>
          </p:cNvCxnSpPr>
          <p:nvPr/>
        </p:nvCxnSpPr>
        <p:spPr>
          <a:xfrm flipH="1">
            <a:off x="3697480" y="1150899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AEE9F5A-2558-4CD3-9AB3-9D06AEB5CD61}"/>
              </a:ext>
            </a:extLst>
          </p:cNvPr>
          <p:cNvCxnSpPr/>
          <p:nvPr/>
        </p:nvCxnSpPr>
        <p:spPr>
          <a:xfrm>
            <a:off x="7144282" y="1150899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B077BDD-1037-4213-8CDC-9A721E3990BD}"/>
              </a:ext>
            </a:extLst>
          </p:cNvPr>
          <p:cNvGrpSpPr/>
          <p:nvPr/>
        </p:nvGrpSpPr>
        <p:grpSpPr>
          <a:xfrm>
            <a:off x="7246804" y="1413407"/>
            <a:ext cx="222250" cy="87179"/>
            <a:chOff x="5276850" y="5306938"/>
            <a:chExt cx="222250" cy="87179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F9A3735-36C9-4A88-847E-4B02F9889331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25E2818B-2145-498F-A187-3BB8EF1695EF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87DD97FD-F004-4664-881B-A539C4E65C83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8682E35-0E55-457E-8E60-23CF0BAB21EF}"/>
              </a:ext>
            </a:extLst>
          </p:cNvPr>
          <p:cNvSpPr/>
          <p:nvPr/>
        </p:nvSpPr>
        <p:spPr>
          <a:xfrm>
            <a:off x="5076199" y="152023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1D318D2-6645-40F7-958F-2981C54F188E}"/>
              </a:ext>
            </a:extLst>
          </p:cNvPr>
          <p:cNvCxnSpPr>
            <a:endCxn id="19" idx="0"/>
          </p:cNvCxnSpPr>
          <p:nvPr/>
        </p:nvCxnSpPr>
        <p:spPr>
          <a:xfrm>
            <a:off x="5765559" y="1150899"/>
            <a:ext cx="1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FFD305-69E5-4974-8D32-E50FDDE3CCC4}"/>
              </a:ext>
            </a:extLst>
          </p:cNvPr>
          <p:cNvSpPr txBox="1"/>
          <p:nvPr/>
        </p:nvSpPr>
        <p:spPr>
          <a:xfrm>
            <a:off x="410197" y="2087650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xilofón 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98AE881-777E-4DF7-BD86-806BC270D831}"/>
              </a:ext>
            </a:extLst>
          </p:cNvPr>
          <p:cNvSpPr/>
          <p:nvPr/>
        </p:nvSpPr>
        <p:spPr>
          <a:xfrm>
            <a:off x="4386840" y="245698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54E4B3D-00B9-4B9E-BF8A-8AF8488868B5}"/>
              </a:ext>
            </a:extLst>
          </p:cNvPr>
          <p:cNvSpPr/>
          <p:nvPr/>
        </p:nvSpPr>
        <p:spPr>
          <a:xfrm>
            <a:off x="5765560" y="245698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18F7ACA-31CC-47B1-8AEA-3CB48D1471DF}"/>
              </a:ext>
            </a:extLst>
          </p:cNvPr>
          <p:cNvSpPr/>
          <p:nvPr/>
        </p:nvSpPr>
        <p:spPr>
          <a:xfrm>
            <a:off x="3008118" y="332196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05FAFC9-1F36-4DE4-BCC4-881F64197992}"/>
              </a:ext>
            </a:extLst>
          </p:cNvPr>
          <p:cNvCxnSpPr>
            <a:endCxn id="36" idx="0"/>
          </p:cNvCxnSpPr>
          <p:nvPr/>
        </p:nvCxnSpPr>
        <p:spPr>
          <a:xfrm flipH="1">
            <a:off x="3697479" y="2952638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6DCD718-1294-480C-8212-910992D1D4BE}"/>
              </a:ext>
            </a:extLst>
          </p:cNvPr>
          <p:cNvSpPr/>
          <p:nvPr/>
        </p:nvSpPr>
        <p:spPr>
          <a:xfrm>
            <a:off x="5076198" y="332196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2A9EAE1-F5A0-441E-8B94-5FDCD4DEE478}"/>
              </a:ext>
            </a:extLst>
          </p:cNvPr>
          <p:cNvCxnSpPr>
            <a:endCxn id="43" idx="0"/>
          </p:cNvCxnSpPr>
          <p:nvPr/>
        </p:nvCxnSpPr>
        <p:spPr>
          <a:xfrm>
            <a:off x="5765558" y="2952638"/>
            <a:ext cx="1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E166018-0AAD-4C31-B6CF-6BC2DD02DCFE}"/>
              </a:ext>
            </a:extLst>
          </p:cNvPr>
          <p:cNvSpPr/>
          <p:nvPr/>
        </p:nvSpPr>
        <p:spPr>
          <a:xfrm>
            <a:off x="7144276" y="332196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9CADCAC-3E8B-4E12-8AFC-4639B2C41ABB}"/>
              </a:ext>
            </a:extLst>
          </p:cNvPr>
          <p:cNvCxnSpPr>
            <a:endCxn id="45" idx="0"/>
          </p:cNvCxnSpPr>
          <p:nvPr/>
        </p:nvCxnSpPr>
        <p:spPr>
          <a:xfrm>
            <a:off x="7144277" y="2952638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C80F34E-2AB1-48C7-8E60-60C0B578186B}"/>
              </a:ext>
            </a:extLst>
          </p:cNvPr>
          <p:cNvSpPr txBox="1"/>
          <p:nvPr/>
        </p:nvSpPr>
        <p:spPr>
          <a:xfrm>
            <a:off x="410197" y="4073551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bisonte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E1675509-A431-46A7-8C22-847A0870E814}"/>
              </a:ext>
            </a:extLst>
          </p:cNvPr>
          <p:cNvSpPr/>
          <p:nvPr/>
        </p:nvSpPr>
        <p:spPr>
          <a:xfrm>
            <a:off x="4317049" y="43655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5EAFD2BB-C119-4CD7-B8B6-D9545D0DBACF}"/>
              </a:ext>
            </a:extLst>
          </p:cNvPr>
          <p:cNvSpPr/>
          <p:nvPr/>
        </p:nvSpPr>
        <p:spPr>
          <a:xfrm>
            <a:off x="5695769" y="43655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492379B7-60C2-4B99-94C1-037242B99543}"/>
              </a:ext>
            </a:extLst>
          </p:cNvPr>
          <p:cNvSpPr/>
          <p:nvPr/>
        </p:nvSpPr>
        <p:spPr>
          <a:xfrm>
            <a:off x="2442671" y="526007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6727BCC-B2FC-458D-A347-3B4B8206BB41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132032" y="4861199"/>
            <a:ext cx="1185017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D3E3564-3A66-48B0-91C2-2BA5A6C609CE}"/>
              </a:ext>
            </a:extLst>
          </p:cNvPr>
          <p:cNvSpPr/>
          <p:nvPr/>
        </p:nvSpPr>
        <p:spPr>
          <a:xfrm>
            <a:off x="4317049" y="526007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8FA6F3B-AFDA-413F-8C54-73AD419F5CCE}"/>
              </a:ext>
            </a:extLst>
          </p:cNvPr>
          <p:cNvSpPr/>
          <p:nvPr/>
        </p:nvSpPr>
        <p:spPr>
          <a:xfrm>
            <a:off x="7570141" y="526007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486F4890-EB69-41A3-9964-3C8CAD90C78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7074489" y="4861199"/>
            <a:ext cx="1185013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BF133660-BB80-4844-9705-F7DD5178E300}"/>
              </a:ext>
            </a:extLst>
          </p:cNvPr>
          <p:cNvSpPr/>
          <p:nvPr/>
        </p:nvSpPr>
        <p:spPr>
          <a:xfrm>
            <a:off x="5695768" y="526007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32DB8D33-79BD-43FC-8CF0-CF33A7CAE420}"/>
              </a:ext>
            </a:extLst>
          </p:cNvPr>
          <p:cNvCxnSpPr>
            <a:cxnSpLocks/>
          </p:cNvCxnSpPr>
          <p:nvPr/>
        </p:nvCxnSpPr>
        <p:spPr>
          <a:xfrm>
            <a:off x="5695767" y="4861199"/>
            <a:ext cx="0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4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9" grpId="0" animBg="1"/>
      <p:bldP spid="22" grpId="0"/>
      <p:bldP spid="34" grpId="0" animBg="1"/>
      <p:bldP spid="35" grpId="0" animBg="1"/>
      <p:bldP spid="36" grpId="0" animBg="1"/>
      <p:bldP spid="43" grpId="0" animBg="1"/>
      <p:bldP spid="45" grpId="0" animBg="1"/>
      <p:bldP spid="48" grpId="0"/>
      <p:bldP spid="49" grpId="0" animBg="1"/>
      <p:bldP spid="50" grpId="0" animBg="1"/>
      <p:bldP spid="51" grpId="0" animBg="1"/>
      <p:bldP spid="53" grpId="0" animBg="1"/>
      <p:bldP spid="55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A87A5099-66D0-46C2-A24B-9386AE17A5FD}"/>
              </a:ext>
            </a:extLst>
          </p:cNvPr>
          <p:cNvSpPr txBox="1"/>
          <p:nvPr/>
        </p:nvSpPr>
        <p:spPr>
          <a:xfrm>
            <a:off x="170915" y="164422"/>
            <a:ext cx="21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musicalización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B03ABE-A9DA-4B0D-BF7E-592EE59BE882}"/>
              </a:ext>
            </a:extLst>
          </p:cNvPr>
          <p:cNvSpPr/>
          <p:nvPr/>
        </p:nvSpPr>
        <p:spPr>
          <a:xfrm>
            <a:off x="4077767" y="48575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AD2D49B-450A-4AC5-9CFC-514131D3C8ED}"/>
              </a:ext>
            </a:extLst>
          </p:cNvPr>
          <p:cNvSpPr/>
          <p:nvPr/>
        </p:nvSpPr>
        <p:spPr>
          <a:xfrm>
            <a:off x="5456487" y="48575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620591D-34AC-49A5-8061-0F2FB2B92583}"/>
              </a:ext>
            </a:extLst>
          </p:cNvPr>
          <p:cNvSpPr/>
          <p:nvPr/>
        </p:nvSpPr>
        <p:spPr>
          <a:xfrm>
            <a:off x="2203389" y="138027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E9F3E9D-A7FD-47E9-B60A-5D337013A2A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892750" y="981408"/>
            <a:ext cx="1185017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53AF7DB-0C64-47BC-8368-3CD3D1BC94DB}"/>
              </a:ext>
            </a:extLst>
          </p:cNvPr>
          <p:cNvSpPr/>
          <p:nvPr/>
        </p:nvSpPr>
        <p:spPr>
          <a:xfrm>
            <a:off x="4077767" y="138027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CBEB974-42EA-4276-9EA4-1F444BAE3F09}"/>
              </a:ext>
            </a:extLst>
          </p:cNvPr>
          <p:cNvSpPr/>
          <p:nvPr/>
        </p:nvSpPr>
        <p:spPr>
          <a:xfrm>
            <a:off x="8703894" y="138027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B299867-FF42-4D67-8600-DEE85EFE2D8B}"/>
              </a:ext>
            </a:extLst>
          </p:cNvPr>
          <p:cNvCxnSpPr>
            <a:cxnSpLocks/>
          </p:cNvCxnSpPr>
          <p:nvPr/>
        </p:nvCxnSpPr>
        <p:spPr>
          <a:xfrm>
            <a:off x="6835204" y="981408"/>
            <a:ext cx="1868690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1124597-6222-46D0-A5DB-B7C58E16E3FA}"/>
              </a:ext>
            </a:extLst>
          </p:cNvPr>
          <p:cNvSpPr/>
          <p:nvPr/>
        </p:nvSpPr>
        <p:spPr>
          <a:xfrm>
            <a:off x="5456486" y="138027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1D91853-69CD-4459-8D1F-F92A462466A9}"/>
              </a:ext>
            </a:extLst>
          </p:cNvPr>
          <p:cNvCxnSpPr>
            <a:cxnSpLocks/>
          </p:cNvCxnSpPr>
          <p:nvPr/>
        </p:nvCxnSpPr>
        <p:spPr>
          <a:xfrm>
            <a:off x="5456485" y="981408"/>
            <a:ext cx="0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F7069B8-6040-4223-9407-F37896A94029}"/>
              </a:ext>
            </a:extLst>
          </p:cNvPr>
          <p:cNvSpPr/>
          <p:nvPr/>
        </p:nvSpPr>
        <p:spPr>
          <a:xfrm>
            <a:off x="7325173" y="138027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EE4C345-4D65-4C80-9165-B3D452E4125C}"/>
              </a:ext>
            </a:extLst>
          </p:cNvPr>
          <p:cNvSpPr txBox="1"/>
          <p:nvPr/>
        </p:nvSpPr>
        <p:spPr>
          <a:xfrm>
            <a:off x="170915" y="1951640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jazmín 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9027F79-6533-4B6D-B8C4-FB1B0A849FCC}"/>
              </a:ext>
            </a:extLst>
          </p:cNvPr>
          <p:cNvSpPr/>
          <p:nvPr/>
        </p:nvSpPr>
        <p:spPr>
          <a:xfrm>
            <a:off x="4077767" y="224363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6ACFD45-5455-4C2E-8BBB-08E06E3D9F67}"/>
              </a:ext>
            </a:extLst>
          </p:cNvPr>
          <p:cNvSpPr/>
          <p:nvPr/>
        </p:nvSpPr>
        <p:spPr>
          <a:xfrm>
            <a:off x="5456487" y="224363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5A12B53-EBFB-49E2-A001-24F596DF2F9A}"/>
              </a:ext>
            </a:extLst>
          </p:cNvPr>
          <p:cNvSpPr/>
          <p:nvPr/>
        </p:nvSpPr>
        <p:spPr>
          <a:xfrm>
            <a:off x="2203389" y="31381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F8E6EA9-E74C-47B1-9644-FC3C5E67140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2892750" y="2739288"/>
            <a:ext cx="1185017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05AEC05-2303-4BD7-A382-713539912186}"/>
              </a:ext>
            </a:extLst>
          </p:cNvPr>
          <p:cNvSpPr/>
          <p:nvPr/>
        </p:nvSpPr>
        <p:spPr>
          <a:xfrm>
            <a:off x="4077767" y="31381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04A07D8-0679-493B-851D-8706B68F61E9}"/>
              </a:ext>
            </a:extLst>
          </p:cNvPr>
          <p:cNvSpPr/>
          <p:nvPr/>
        </p:nvSpPr>
        <p:spPr>
          <a:xfrm>
            <a:off x="8703894" y="31381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7F6F7E3-E9E8-4A1A-AE51-FB979ACFDC0B}"/>
              </a:ext>
            </a:extLst>
          </p:cNvPr>
          <p:cNvCxnSpPr>
            <a:cxnSpLocks/>
          </p:cNvCxnSpPr>
          <p:nvPr/>
        </p:nvCxnSpPr>
        <p:spPr>
          <a:xfrm>
            <a:off x="6835204" y="2739288"/>
            <a:ext cx="1868690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1A11C12-D37A-4B97-9B0D-EE1780D7EB49}"/>
              </a:ext>
            </a:extLst>
          </p:cNvPr>
          <p:cNvSpPr/>
          <p:nvPr/>
        </p:nvSpPr>
        <p:spPr>
          <a:xfrm>
            <a:off x="5456486" y="31381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692AE2B-9473-4668-96C5-E0379BCB79C7}"/>
              </a:ext>
            </a:extLst>
          </p:cNvPr>
          <p:cNvCxnSpPr>
            <a:cxnSpLocks/>
          </p:cNvCxnSpPr>
          <p:nvPr/>
        </p:nvCxnSpPr>
        <p:spPr>
          <a:xfrm>
            <a:off x="5456485" y="2739288"/>
            <a:ext cx="0" cy="39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788399D-0674-4877-8071-89DEE32C6235}"/>
              </a:ext>
            </a:extLst>
          </p:cNvPr>
          <p:cNvSpPr/>
          <p:nvPr/>
        </p:nvSpPr>
        <p:spPr>
          <a:xfrm>
            <a:off x="7325173" y="3138159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701CE03-D50A-4278-91B9-4DFD3E5417A2}"/>
              </a:ext>
            </a:extLst>
          </p:cNvPr>
          <p:cNvSpPr/>
          <p:nvPr/>
        </p:nvSpPr>
        <p:spPr>
          <a:xfrm>
            <a:off x="6635812" y="409829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jazmín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61B9398-7373-491A-BC21-04A65BF122A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325172" y="3633815"/>
            <a:ext cx="1" cy="46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A05DFFB-1576-4D06-8363-3EDDA0DBADF3}"/>
              </a:ext>
            </a:extLst>
          </p:cNvPr>
          <p:cNvCxnSpPr/>
          <p:nvPr/>
        </p:nvCxnSpPr>
        <p:spPr>
          <a:xfrm>
            <a:off x="10082615" y="3633815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931328E-6DBC-47F3-A3B5-C1FBD206B379}"/>
              </a:ext>
            </a:extLst>
          </p:cNvPr>
          <p:cNvGrpSpPr/>
          <p:nvPr/>
        </p:nvGrpSpPr>
        <p:grpSpPr>
          <a:xfrm>
            <a:off x="10185137" y="3896323"/>
            <a:ext cx="222250" cy="87179"/>
            <a:chOff x="5276850" y="5306938"/>
            <a:chExt cx="222250" cy="87179"/>
          </a:xfrm>
        </p:grpSpPr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90AFEFEF-7A79-426D-9880-83B3A7951B69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808E2861-14C2-4898-9A44-1DFD62AD214F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2FD74AAB-F25D-461F-8EE2-639D209FE9A2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7F2FAF9-9FC2-4F8A-9DBC-2F5A8AC3D20A}"/>
              </a:ext>
            </a:extLst>
          </p:cNvPr>
          <p:cNvCxnSpPr/>
          <p:nvPr/>
        </p:nvCxnSpPr>
        <p:spPr>
          <a:xfrm>
            <a:off x="8703891" y="3644782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998CE9B1-BD98-4098-A2A5-4CA8B64CB4DA}"/>
              </a:ext>
            </a:extLst>
          </p:cNvPr>
          <p:cNvGrpSpPr/>
          <p:nvPr/>
        </p:nvGrpSpPr>
        <p:grpSpPr>
          <a:xfrm>
            <a:off x="8806413" y="3907290"/>
            <a:ext cx="222250" cy="87179"/>
            <a:chOff x="5276850" y="5306938"/>
            <a:chExt cx="222250" cy="87179"/>
          </a:xfrm>
        </p:grpSpPr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AA614C21-3654-4911-94E7-9C261553CDF7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2811CC59-3E4B-46C5-AD21-B495EAACFC69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8E85D451-8B59-41B0-88A0-2A46B95F57B9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11DD669-964A-4140-9B39-40335F026B8F}"/>
              </a:ext>
            </a:extLst>
          </p:cNvPr>
          <p:cNvCxnSpPr/>
          <p:nvPr/>
        </p:nvCxnSpPr>
        <p:spPr>
          <a:xfrm>
            <a:off x="6830904" y="3633815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472A6BD-20FA-434D-8173-C3367C3B5FD8}"/>
              </a:ext>
            </a:extLst>
          </p:cNvPr>
          <p:cNvGrpSpPr/>
          <p:nvPr/>
        </p:nvGrpSpPr>
        <p:grpSpPr>
          <a:xfrm>
            <a:off x="6933426" y="3896323"/>
            <a:ext cx="222250" cy="87179"/>
            <a:chOff x="5276850" y="5306938"/>
            <a:chExt cx="222250" cy="87179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7ADAB0EC-87C5-45B6-B663-5A0AE26D54C1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D01FA27-CD8E-4C3F-A655-7CB3BA281542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A448EB58-18BD-4166-9492-98C1BEC5D63B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86EDB7BA-C855-4699-A415-9B0773DF3C0C}"/>
              </a:ext>
            </a:extLst>
          </p:cNvPr>
          <p:cNvCxnSpPr/>
          <p:nvPr/>
        </p:nvCxnSpPr>
        <p:spPr>
          <a:xfrm>
            <a:off x="5452183" y="3630881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upo 57">
            <a:extLst>
              <a:ext uri="{FF2B5EF4-FFF2-40B4-BE49-F238E27FC236}">
                <a16:creationId xmlns:a16="http://schemas.microsoft.com/office/drawing/2014/main" id="{6042775B-8A12-4753-A7D8-66D211591B54}"/>
              </a:ext>
            </a:extLst>
          </p:cNvPr>
          <p:cNvGrpSpPr/>
          <p:nvPr/>
        </p:nvGrpSpPr>
        <p:grpSpPr>
          <a:xfrm>
            <a:off x="5554705" y="3893389"/>
            <a:ext cx="222250" cy="87179"/>
            <a:chOff x="5276850" y="5306938"/>
            <a:chExt cx="222250" cy="87179"/>
          </a:xfrm>
        </p:grpSpPr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CDA4BC22-E4C5-41FD-A0B5-C2DF05666487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A4606084-0A97-4F2E-91C5-232EB0027ED0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7571447-12AA-4F77-8DF2-B87B96D468D7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D0D40936-E028-4CFA-B54F-E86019B8C937}"/>
              </a:ext>
            </a:extLst>
          </p:cNvPr>
          <p:cNvCxnSpPr/>
          <p:nvPr/>
        </p:nvCxnSpPr>
        <p:spPr>
          <a:xfrm>
            <a:off x="4073462" y="3643921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>
            <a:extLst>
              <a:ext uri="{FF2B5EF4-FFF2-40B4-BE49-F238E27FC236}">
                <a16:creationId xmlns:a16="http://schemas.microsoft.com/office/drawing/2014/main" id="{061EC251-D8CA-46D8-AC2A-E2F7A931E6B1}"/>
              </a:ext>
            </a:extLst>
          </p:cNvPr>
          <p:cNvGrpSpPr/>
          <p:nvPr/>
        </p:nvGrpSpPr>
        <p:grpSpPr>
          <a:xfrm>
            <a:off x="4175984" y="3906429"/>
            <a:ext cx="222250" cy="87179"/>
            <a:chOff x="5276850" y="5306938"/>
            <a:chExt cx="222250" cy="87179"/>
          </a:xfrm>
        </p:grpSpPr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4270F50B-B560-4107-9CC8-7E852E53AC23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CBAF8BE5-C1FF-416E-9D11-883E75CCE639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3B048EA5-BD25-4BB3-9B7A-95BF9DFEC087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A951A9DE-58F6-41E6-8E2B-257B077C46C2}"/>
              </a:ext>
            </a:extLst>
          </p:cNvPr>
          <p:cNvCxnSpPr/>
          <p:nvPr/>
        </p:nvCxnSpPr>
        <p:spPr>
          <a:xfrm>
            <a:off x="3582110" y="3630881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2A0BCE7-7CED-42CD-82A7-6E184A02CAEC}"/>
              </a:ext>
            </a:extLst>
          </p:cNvPr>
          <p:cNvGrpSpPr/>
          <p:nvPr/>
        </p:nvGrpSpPr>
        <p:grpSpPr>
          <a:xfrm>
            <a:off x="3684632" y="3893389"/>
            <a:ext cx="222250" cy="87179"/>
            <a:chOff x="5276850" y="5306938"/>
            <a:chExt cx="222250" cy="87179"/>
          </a:xfrm>
        </p:grpSpPr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03BBBB76-4A74-4396-AA41-9470984A3D02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633E6A44-3C4B-41E8-AD2E-CC424CDE5EB6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579687B6-C4E3-4D6C-97C9-2C1145B18E27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7DD92B0B-5B50-43DC-8AE6-A824D75886A9}"/>
              </a:ext>
            </a:extLst>
          </p:cNvPr>
          <p:cNvCxnSpPr/>
          <p:nvPr/>
        </p:nvCxnSpPr>
        <p:spPr>
          <a:xfrm>
            <a:off x="2229539" y="3630881"/>
            <a:ext cx="213647" cy="26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o 72">
            <a:extLst>
              <a:ext uri="{FF2B5EF4-FFF2-40B4-BE49-F238E27FC236}">
                <a16:creationId xmlns:a16="http://schemas.microsoft.com/office/drawing/2014/main" id="{FE8FB095-DA63-4E80-B012-C9AC9D4C59B5}"/>
              </a:ext>
            </a:extLst>
          </p:cNvPr>
          <p:cNvGrpSpPr/>
          <p:nvPr/>
        </p:nvGrpSpPr>
        <p:grpSpPr>
          <a:xfrm>
            <a:off x="2332061" y="3893389"/>
            <a:ext cx="222250" cy="87179"/>
            <a:chOff x="5276850" y="5306938"/>
            <a:chExt cx="222250" cy="87179"/>
          </a:xfrm>
        </p:grpSpPr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332BA4AC-0D59-4309-819A-CE78CC0FB521}"/>
                </a:ext>
              </a:extLst>
            </p:cNvPr>
            <p:cNvCxnSpPr/>
            <p:nvPr/>
          </p:nvCxnSpPr>
          <p:spPr>
            <a:xfrm>
              <a:off x="5276850" y="5306938"/>
              <a:ext cx="2222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EEC5DD-5C66-442A-A3C2-A52A6512369B}"/>
                </a:ext>
              </a:extLst>
            </p:cNvPr>
            <p:cNvCxnSpPr/>
            <p:nvPr/>
          </p:nvCxnSpPr>
          <p:spPr>
            <a:xfrm>
              <a:off x="5327650" y="5349667"/>
              <a:ext cx="127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30FE3E61-C7F5-4FBF-85CC-7993102936F3}"/>
                </a:ext>
              </a:extLst>
            </p:cNvPr>
            <p:cNvCxnSpPr/>
            <p:nvPr/>
          </p:nvCxnSpPr>
          <p:spPr>
            <a:xfrm>
              <a:off x="5367143" y="5394117"/>
              <a:ext cx="789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10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5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D017-62AE-48EE-A2AC-4437997C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BC0B5C-5BF8-4668-BD35-3E14A0888590}"/>
              </a:ext>
            </a:extLst>
          </p:cNvPr>
          <p:cNvSpPr/>
          <p:nvPr/>
        </p:nvSpPr>
        <p:spPr>
          <a:xfrm>
            <a:off x="4027917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AD319A-8B23-44F9-913F-009C3739F3DE}"/>
              </a:ext>
            </a:extLst>
          </p:cNvPr>
          <p:cNvSpPr txBox="1"/>
          <p:nvPr/>
        </p:nvSpPr>
        <p:spPr>
          <a:xfrm>
            <a:off x="1008403" y="1401510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azucena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260F5D-A054-4306-B27F-C650E5B8A07C}"/>
              </a:ext>
            </a:extLst>
          </p:cNvPr>
          <p:cNvSpPr txBox="1"/>
          <p:nvPr/>
        </p:nvSpPr>
        <p:spPr>
          <a:xfrm>
            <a:off x="1008403" y="236486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girasol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3E8CFD-7822-4488-9387-9F9FCCBD1D8E}"/>
              </a:ext>
            </a:extLst>
          </p:cNvPr>
          <p:cNvSpPr/>
          <p:nvPr/>
        </p:nvSpPr>
        <p:spPr>
          <a:xfrm>
            <a:off x="4717278" y="1690688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31FDE4B-D5E9-43F9-A62B-1FED390A707E}"/>
              </a:ext>
            </a:extLst>
          </p:cNvPr>
          <p:cNvSpPr/>
          <p:nvPr/>
        </p:nvSpPr>
        <p:spPr>
          <a:xfrm>
            <a:off x="5406638" y="273419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888505-6BD4-4B20-A775-F8EC0C4F4D06}"/>
              </a:ext>
            </a:extLst>
          </p:cNvPr>
          <p:cNvSpPr txBox="1"/>
          <p:nvPr/>
        </p:nvSpPr>
        <p:spPr>
          <a:xfrm>
            <a:off x="1008403" y="3328214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agar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2E5D9F-5156-466F-9280-6280D310EA5E}"/>
              </a:ext>
            </a:extLst>
          </p:cNvPr>
          <p:cNvSpPr/>
          <p:nvPr/>
        </p:nvSpPr>
        <p:spPr>
          <a:xfrm>
            <a:off x="471727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629E6B-485E-4291-9028-D1A0731C9CAA}"/>
              </a:ext>
            </a:extLst>
          </p:cNvPr>
          <p:cNvSpPr/>
          <p:nvPr/>
        </p:nvSpPr>
        <p:spPr>
          <a:xfrm>
            <a:off x="6095997" y="392063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B0152AD-5AAD-4B41-BFCC-FD66728D7E36}"/>
              </a:ext>
            </a:extLst>
          </p:cNvPr>
          <p:cNvSpPr/>
          <p:nvPr/>
        </p:nvSpPr>
        <p:spPr>
          <a:xfrm>
            <a:off x="3338557" y="3918750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3150CEE-4895-4DF1-AD8C-EBDD7E7DBD63}"/>
              </a:ext>
            </a:extLst>
          </p:cNvPr>
          <p:cNvSpPr/>
          <p:nvPr/>
        </p:nvSpPr>
        <p:spPr>
          <a:xfrm>
            <a:off x="4717277" y="468667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82979B7-F52D-4A85-959C-6BB554541E10}"/>
              </a:ext>
            </a:extLst>
          </p:cNvPr>
          <p:cNvSpPr/>
          <p:nvPr/>
        </p:nvSpPr>
        <p:spPr>
          <a:xfrm>
            <a:off x="6056114" y="55516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F6C9F6-E74E-4482-B53F-F3458D092853}"/>
              </a:ext>
            </a:extLst>
          </p:cNvPr>
          <p:cNvSpPr/>
          <p:nvPr/>
        </p:nvSpPr>
        <p:spPr>
          <a:xfrm>
            <a:off x="3338557" y="55516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5E7257-101C-4C53-B428-5816D422ACF7}"/>
              </a:ext>
            </a:extLst>
          </p:cNvPr>
          <p:cNvSpPr txBox="1"/>
          <p:nvPr/>
        </p:nvSpPr>
        <p:spPr>
          <a:xfrm>
            <a:off x="8117079" y="3981912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643485F-FB74-4727-AAD4-BDB70FDAD905}"/>
              </a:ext>
            </a:extLst>
          </p:cNvPr>
          <p:cNvCxnSpPr>
            <a:endCxn id="17" idx="0"/>
          </p:cNvCxnSpPr>
          <p:nvPr/>
        </p:nvCxnSpPr>
        <p:spPr>
          <a:xfrm flipH="1">
            <a:off x="4027918" y="5182333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DB8E426-3CCC-4A83-82A0-49A754A28FBC}"/>
              </a:ext>
            </a:extLst>
          </p:cNvPr>
          <p:cNvCxnSpPr>
            <a:endCxn id="16" idx="0"/>
          </p:cNvCxnSpPr>
          <p:nvPr/>
        </p:nvCxnSpPr>
        <p:spPr>
          <a:xfrm>
            <a:off x="6095997" y="5167312"/>
            <a:ext cx="649478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8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EFDE06-640D-415E-B58B-7C38FD3C0E13}"/>
              </a:ext>
            </a:extLst>
          </p:cNvPr>
          <p:cNvSpPr txBox="1"/>
          <p:nvPr/>
        </p:nvSpPr>
        <p:spPr>
          <a:xfrm>
            <a:off x="358923" y="34573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azulejo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015BF2-09F8-4185-933C-A3D0636DCC3B}"/>
              </a:ext>
            </a:extLst>
          </p:cNvPr>
          <p:cNvSpPr/>
          <p:nvPr/>
        </p:nvSpPr>
        <p:spPr>
          <a:xfrm>
            <a:off x="4597636" y="71506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5BD5B1-F1C3-4C16-A484-2B9A6E7465F2}"/>
              </a:ext>
            </a:extLst>
          </p:cNvPr>
          <p:cNvSpPr/>
          <p:nvPr/>
        </p:nvSpPr>
        <p:spPr>
          <a:xfrm>
            <a:off x="6725538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6765DA-937E-4091-94AD-98C0FBC97E63}"/>
              </a:ext>
            </a:extLst>
          </p:cNvPr>
          <p:cNvSpPr/>
          <p:nvPr/>
        </p:nvSpPr>
        <p:spPr>
          <a:xfrm>
            <a:off x="3218916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60B52C-6B3F-4DD8-AEE3-A39E2F2D2D89}"/>
              </a:ext>
            </a:extLst>
          </p:cNvPr>
          <p:cNvCxnSpPr>
            <a:endCxn id="7" idx="0"/>
          </p:cNvCxnSpPr>
          <p:nvPr/>
        </p:nvCxnSpPr>
        <p:spPr>
          <a:xfrm flipH="1">
            <a:off x="3908277" y="121072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6BCED4-7F90-4CDD-A17C-50F169984E7E}"/>
              </a:ext>
            </a:extLst>
          </p:cNvPr>
          <p:cNvCxnSpPr>
            <a:cxnSpLocks/>
          </p:cNvCxnSpPr>
          <p:nvPr/>
        </p:nvCxnSpPr>
        <p:spPr>
          <a:xfrm>
            <a:off x="5976356" y="1195699"/>
            <a:ext cx="749182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E2D3A9-B2F0-42C6-9E2E-EF76229542C4}"/>
              </a:ext>
            </a:extLst>
          </p:cNvPr>
          <p:cNvSpPr/>
          <p:nvPr/>
        </p:nvSpPr>
        <p:spPr>
          <a:xfrm>
            <a:off x="5346817" y="15800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0C9630-06B0-4EAC-848C-0C98C79EC4A8}"/>
              </a:ext>
            </a:extLst>
          </p:cNvPr>
          <p:cNvSpPr txBox="1"/>
          <p:nvPr/>
        </p:nvSpPr>
        <p:spPr>
          <a:xfrm>
            <a:off x="358923" y="2260372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xilofón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C21656A-C50C-49D0-B569-541AE36DE57A}"/>
              </a:ext>
            </a:extLst>
          </p:cNvPr>
          <p:cNvSpPr/>
          <p:nvPr/>
        </p:nvSpPr>
        <p:spPr>
          <a:xfrm>
            <a:off x="4597636" y="262970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F51ABA-B243-4C62-B3B7-E69A52C0E4EA}"/>
              </a:ext>
            </a:extLst>
          </p:cNvPr>
          <p:cNvSpPr/>
          <p:nvPr/>
        </p:nvSpPr>
        <p:spPr>
          <a:xfrm>
            <a:off x="6725538" y="349469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58C88D-727D-4A93-B59C-BD444B48CF71}"/>
              </a:ext>
            </a:extLst>
          </p:cNvPr>
          <p:cNvSpPr/>
          <p:nvPr/>
        </p:nvSpPr>
        <p:spPr>
          <a:xfrm>
            <a:off x="3218916" y="349469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4475B6E-6F0B-4B78-A2B9-EBCD72BEC571}"/>
              </a:ext>
            </a:extLst>
          </p:cNvPr>
          <p:cNvCxnSpPr>
            <a:endCxn id="16" idx="0"/>
          </p:cNvCxnSpPr>
          <p:nvPr/>
        </p:nvCxnSpPr>
        <p:spPr>
          <a:xfrm flipH="1">
            <a:off x="3908277" y="312536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54CE266-3341-47DB-9F0C-D0238C0C8224}"/>
              </a:ext>
            </a:extLst>
          </p:cNvPr>
          <p:cNvCxnSpPr>
            <a:cxnSpLocks/>
          </p:cNvCxnSpPr>
          <p:nvPr/>
        </p:nvCxnSpPr>
        <p:spPr>
          <a:xfrm>
            <a:off x="5976356" y="3110339"/>
            <a:ext cx="749182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8C70A0-6319-4946-84F1-B72A444155FE}"/>
              </a:ext>
            </a:extLst>
          </p:cNvPr>
          <p:cNvSpPr/>
          <p:nvPr/>
        </p:nvSpPr>
        <p:spPr>
          <a:xfrm>
            <a:off x="5346817" y="349469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30FFED5-592B-4768-9240-BDB134B0CDCD}"/>
              </a:ext>
            </a:extLst>
          </p:cNvPr>
          <p:cNvSpPr/>
          <p:nvPr/>
        </p:nvSpPr>
        <p:spPr>
          <a:xfrm>
            <a:off x="8104257" y="349469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66212A-ED8F-4738-8D3E-BDBBC75FB441}"/>
              </a:ext>
            </a:extLst>
          </p:cNvPr>
          <p:cNvSpPr/>
          <p:nvPr/>
        </p:nvSpPr>
        <p:spPr>
          <a:xfrm>
            <a:off x="3827090" y="454434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343C570-7F72-4F74-949B-2D80F678794C}"/>
              </a:ext>
            </a:extLst>
          </p:cNvPr>
          <p:cNvSpPr/>
          <p:nvPr/>
        </p:nvSpPr>
        <p:spPr>
          <a:xfrm>
            <a:off x="5205809" y="454434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83C8282-4E86-493E-8E1C-EE43648B5648}"/>
              </a:ext>
            </a:extLst>
          </p:cNvPr>
          <p:cNvSpPr/>
          <p:nvPr/>
        </p:nvSpPr>
        <p:spPr>
          <a:xfrm>
            <a:off x="2448368" y="542435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72FD2F4-C924-494A-A7F6-1D6F6E1A1FF3}"/>
              </a:ext>
            </a:extLst>
          </p:cNvPr>
          <p:cNvCxnSpPr>
            <a:cxnSpLocks/>
          </p:cNvCxnSpPr>
          <p:nvPr/>
        </p:nvCxnSpPr>
        <p:spPr>
          <a:xfrm flipH="1">
            <a:off x="3137731" y="5040000"/>
            <a:ext cx="689360" cy="36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1D18FB4-DB70-4608-94F1-DE2FA3F92AB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205812" y="5040000"/>
            <a:ext cx="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3735D5A-5465-44A9-A2B0-F8C3B464A992}"/>
              </a:ext>
            </a:extLst>
          </p:cNvPr>
          <p:cNvSpPr/>
          <p:nvPr/>
        </p:nvSpPr>
        <p:spPr>
          <a:xfrm>
            <a:off x="4516451" y="5424352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69158CC-22C9-41B8-8A3A-7FBFD90B684E}"/>
              </a:ext>
            </a:extLst>
          </p:cNvPr>
          <p:cNvSpPr/>
          <p:nvPr/>
        </p:nvSpPr>
        <p:spPr>
          <a:xfrm>
            <a:off x="6584532" y="542546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8608B88-4A11-4F4C-8898-FF8095DFDAF3}"/>
              </a:ext>
            </a:extLst>
          </p:cNvPr>
          <p:cNvCxnSpPr>
            <a:endCxn id="27" idx="0"/>
          </p:cNvCxnSpPr>
          <p:nvPr/>
        </p:nvCxnSpPr>
        <p:spPr>
          <a:xfrm>
            <a:off x="6584530" y="5040000"/>
            <a:ext cx="689363" cy="38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43423CB-5946-4DB9-A79D-ABC17E5D7B17}"/>
              </a:ext>
            </a:extLst>
          </p:cNvPr>
          <p:cNvSpPr txBox="1"/>
          <p:nvPr/>
        </p:nvSpPr>
        <p:spPr>
          <a:xfrm>
            <a:off x="9482978" y="2993977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</p:spTree>
    <p:extLst>
      <p:ext uri="{BB962C8B-B14F-4D97-AF65-F5344CB8AC3E}">
        <p14:creationId xmlns:p14="http://schemas.microsoft.com/office/powerpoint/2010/main" val="181588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1" grpId="0" animBg="1"/>
      <p:bldP spid="13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C90760-1463-4C02-BB44-A9EEB3719C45}"/>
              </a:ext>
            </a:extLst>
          </p:cNvPr>
          <p:cNvSpPr txBox="1"/>
          <p:nvPr/>
        </p:nvSpPr>
        <p:spPr>
          <a:xfrm>
            <a:off x="356074" y="346114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bisonte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224572-BC89-4C90-9064-755048226E21}"/>
              </a:ext>
            </a:extLst>
          </p:cNvPr>
          <p:cNvSpPr/>
          <p:nvPr/>
        </p:nvSpPr>
        <p:spPr>
          <a:xfrm>
            <a:off x="4245834" y="7154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3F9CA0B-B235-4B9D-855E-F8BD7B72937F}"/>
              </a:ext>
            </a:extLst>
          </p:cNvPr>
          <p:cNvSpPr/>
          <p:nvPr/>
        </p:nvSpPr>
        <p:spPr>
          <a:xfrm>
            <a:off x="5624553" y="71544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AB9468-13FA-4FC8-9693-955680A3EBCB}"/>
              </a:ext>
            </a:extLst>
          </p:cNvPr>
          <p:cNvSpPr/>
          <p:nvPr/>
        </p:nvSpPr>
        <p:spPr>
          <a:xfrm>
            <a:off x="2526704" y="159545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20D72C5-3E7F-410E-88FF-A249377DD16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216065" y="1211102"/>
            <a:ext cx="102977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FFFD05-2A4C-42D0-8FDA-11C991FAD44F}"/>
              </a:ext>
            </a:extLst>
          </p:cNvPr>
          <p:cNvCxnSpPr>
            <a:cxnSpLocks/>
          </p:cNvCxnSpPr>
          <p:nvPr/>
        </p:nvCxnSpPr>
        <p:spPr>
          <a:xfrm>
            <a:off x="5620275" y="1211102"/>
            <a:ext cx="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EF017B3-1A67-4DE5-A912-EF43DC05BCFE}"/>
              </a:ext>
            </a:extLst>
          </p:cNvPr>
          <p:cNvSpPr/>
          <p:nvPr/>
        </p:nvSpPr>
        <p:spPr>
          <a:xfrm>
            <a:off x="4245834" y="159545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940D07-B95B-412F-9114-2E4218133F64}"/>
              </a:ext>
            </a:extLst>
          </p:cNvPr>
          <p:cNvSpPr/>
          <p:nvPr/>
        </p:nvSpPr>
        <p:spPr>
          <a:xfrm>
            <a:off x="7335126" y="158043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D2B5944-F82B-4267-90DA-893040809A2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994716" y="1210545"/>
            <a:ext cx="1029771" cy="36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D4C55E-4964-4636-98D5-C06F2C5B333B}"/>
              </a:ext>
            </a:extLst>
          </p:cNvPr>
          <p:cNvSpPr/>
          <p:nvPr/>
        </p:nvSpPr>
        <p:spPr>
          <a:xfrm>
            <a:off x="5624552" y="159545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7CA27E-603D-47F5-8C46-8CD5DC1B4032}"/>
              </a:ext>
            </a:extLst>
          </p:cNvPr>
          <p:cNvSpPr txBox="1"/>
          <p:nvPr/>
        </p:nvSpPr>
        <p:spPr>
          <a:xfrm>
            <a:off x="415892" y="2782669"/>
            <a:ext cx="21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musicalización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767CD6-27ED-4809-B85F-0629E9BA2343}"/>
              </a:ext>
            </a:extLst>
          </p:cNvPr>
          <p:cNvSpPr/>
          <p:nvPr/>
        </p:nvSpPr>
        <p:spPr>
          <a:xfrm>
            <a:off x="4245834" y="40528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F34F48B-89C7-4984-845D-6201C8A935DF}"/>
              </a:ext>
            </a:extLst>
          </p:cNvPr>
          <p:cNvSpPr/>
          <p:nvPr/>
        </p:nvSpPr>
        <p:spPr>
          <a:xfrm>
            <a:off x="5624553" y="405284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C88687-7D2C-4D05-BAB7-CF9506619743}"/>
              </a:ext>
            </a:extLst>
          </p:cNvPr>
          <p:cNvSpPr/>
          <p:nvPr/>
        </p:nvSpPr>
        <p:spPr>
          <a:xfrm>
            <a:off x="2526704" y="49328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671B3CD-61CC-49EC-BF85-50DDA1D0E37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3216065" y="4548499"/>
            <a:ext cx="102977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1B3E1F1-1E47-4EB6-9222-229B36C20C5D}"/>
              </a:ext>
            </a:extLst>
          </p:cNvPr>
          <p:cNvCxnSpPr>
            <a:cxnSpLocks/>
          </p:cNvCxnSpPr>
          <p:nvPr/>
        </p:nvCxnSpPr>
        <p:spPr>
          <a:xfrm>
            <a:off x="5620275" y="4548499"/>
            <a:ext cx="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29EF058-68AF-4B51-8BA3-D14F12E547DE}"/>
              </a:ext>
            </a:extLst>
          </p:cNvPr>
          <p:cNvSpPr/>
          <p:nvPr/>
        </p:nvSpPr>
        <p:spPr>
          <a:xfrm>
            <a:off x="4245834" y="49328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AF09681-1F75-4E5D-8809-2165335DFDAE}"/>
              </a:ext>
            </a:extLst>
          </p:cNvPr>
          <p:cNvSpPr/>
          <p:nvPr/>
        </p:nvSpPr>
        <p:spPr>
          <a:xfrm>
            <a:off x="8722400" y="49328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5080E0A-1C54-4C93-A0B7-5A152097836A}"/>
              </a:ext>
            </a:extLst>
          </p:cNvPr>
          <p:cNvCxnSpPr>
            <a:cxnSpLocks/>
          </p:cNvCxnSpPr>
          <p:nvPr/>
        </p:nvCxnSpPr>
        <p:spPr>
          <a:xfrm>
            <a:off x="7003270" y="4548499"/>
            <a:ext cx="1714856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D381BBD-D520-45B5-B9F7-0607BE0B40F9}"/>
              </a:ext>
            </a:extLst>
          </p:cNvPr>
          <p:cNvSpPr/>
          <p:nvPr/>
        </p:nvSpPr>
        <p:spPr>
          <a:xfrm>
            <a:off x="5624552" y="49328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AE08CEF-074E-48F9-964C-8912378CBECD}"/>
              </a:ext>
            </a:extLst>
          </p:cNvPr>
          <p:cNvSpPr/>
          <p:nvPr/>
        </p:nvSpPr>
        <p:spPr>
          <a:xfrm>
            <a:off x="7339405" y="493285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2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7" grpId="0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1598C60-E4CA-4B58-8304-783C1B94825E}"/>
              </a:ext>
            </a:extLst>
          </p:cNvPr>
          <p:cNvSpPr txBox="1"/>
          <p:nvPr/>
        </p:nvSpPr>
        <p:spPr>
          <a:xfrm>
            <a:off x="384561" y="343266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Agrego jazmín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2584171-7F33-4894-BFE7-63058444EFC7}"/>
              </a:ext>
            </a:extLst>
          </p:cNvPr>
          <p:cNvSpPr/>
          <p:nvPr/>
        </p:nvSpPr>
        <p:spPr>
          <a:xfrm>
            <a:off x="3904002" y="98490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89D2EC-FC79-415F-B1BD-E175C72E6F89}"/>
              </a:ext>
            </a:extLst>
          </p:cNvPr>
          <p:cNvSpPr/>
          <p:nvPr/>
        </p:nvSpPr>
        <p:spPr>
          <a:xfrm>
            <a:off x="5282721" y="984903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384127-F98E-4873-A158-8D095CE6AD8E}"/>
              </a:ext>
            </a:extLst>
          </p:cNvPr>
          <p:cNvSpPr/>
          <p:nvPr/>
        </p:nvSpPr>
        <p:spPr>
          <a:xfrm>
            <a:off x="2184872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5214B1-68F4-460B-97F9-E95B3257B5D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874233" y="1480559"/>
            <a:ext cx="102977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80FDF1-DCAD-4DF2-978C-32899EF39B09}"/>
              </a:ext>
            </a:extLst>
          </p:cNvPr>
          <p:cNvCxnSpPr>
            <a:cxnSpLocks/>
          </p:cNvCxnSpPr>
          <p:nvPr/>
        </p:nvCxnSpPr>
        <p:spPr>
          <a:xfrm>
            <a:off x="5278443" y="1480559"/>
            <a:ext cx="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ED47C9C6-03B0-44E3-9A43-D734932C7CD7}"/>
              </a:ext>
            </a:extLst>
          </p:cNvPr>
          <p:cNvSpPr/>
          <p:nvPr/>
        </p:nvSpPr>
        <p:spPr>
          <a:xfrm>
            <a:off x="3904002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A309A9-6FAC-47C8-AD36-9C5C34A171AD}"/>
              </a:ext>
            </a:extLst>
          </p:cNvPr>
          <p:cNvSpPr/>
          <p:nvPr/>
        </p:nvSpPr>
        <p:spPr>
          <a:xfrm>
            <a:off x="9755009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399B877-846F-4970-8757-6A6791AFBC4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661438" y="1480559"/>
            <a:ext cx="2404211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8287668-C1A8-4A08-90DF-1975E26CFB6C}"/>
              </a:ext>
            </a:extLst>
          </p:cNvPr>
          <p:cNvSpPr/>
          <p:nvPr/>
        </p:nvSpPr>
        <p:spPr>
          <a:xfrm>
            <a:off x="5282720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0AC5971-A1CB-4338-888B-D7DE5AE51B8C}"/>
              </a:ext>
            </a:extLst>
          </p:cNvPr>
          <p:cNvSpPr/>
          <p:nvPr/>
        </p:nvSpPr>
        <p:spPr>
          <a:xfrm>
            <a:off x="8376288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C4D65B-AB0E-412D-BE93-CE5DAFE39144}"/>
              </a:ext>
            </a:extLst>
          </p:cNvPr>
          <p:cNvSpPr/>
          <p:nvPr/>
        </p:nvSpPr>
        <p:spPr>
          <a:xfrm>
            <a:off x="6997567" y="186491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  <a:endParaRPr lang="es-AR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5EA951-9006-4BD5-B2F5-E72A22667019}"/>
              </a:ext>
            </a:extLst>
          </p:cNvPr>
          <p:cNvSpPr/>
          <p:nvPr/>
        </p:nvSpPr>
        <p:spPr>
          <a:xfrm>
            <a:off x="3904002" y="395960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4602D1A-8BAA-4F59-9BED-2BDCE677EE5B}"/>
              </a:ext>
            </a:extLst>
          </p:cNvPr>
          <p:cNvSpPr/>
          <p:nvPr/>
        </p:nvSpPr>
        <p:spPr>
          <a:xfrm>
            <a:off x="5282721" y="395960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AF46D3F-1BC7-40D1-BE01-C911D2C872AF}"/>
              </a:ext>
            </a:extLst>
          </p:cNvPr>
          <p:cNvSpPr/>
          <p:nvPr/>
        </p:nvSpPr>
        <p:spPr>
          <a:xfrm>
            <a:off x="2184872" y="483961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327BA70-65EF-47F2-8CD4-4393A54B457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874233" y="4455263"/>
            <a:ext cx="102977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0D781AF-4F82-4F6A-87AB-5F0AA054BB4A}"/>
              </a:ext>
            </a:extLst>
          </p:cNvPr>
          <p:cNvCxnSpPr>
            <a:cxnSpLocks/>
          </p:cNvCxnSpPr>
          <p:nvPr/>
        </p:nvCxnSpPr>
        <p:spPr>
          <a:xfrm>
            <a:off x="5278443" y="4455263"/>
            <a:ext cx="0" cy="38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79A2A44-014D-4807-B287-DCAEE8415FF7}"/>
              </a:ext>
            </a:extLst>
          </p:cNvPr>
          <p:cNvSpPr/>
          <p:nvPr/>
        </p:nvSpPr>
        <p:spPr>
          <a:xfrm>
            <a:off x="3904002" y="483961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4B93B6D-BB50-4DB9-B9D4-8A98316645F9}"/>
              </a:ext>
            </a:extLst>
          </p:cNvPr>
          <p:cNvSpPr/>
          <p:nvPr/>
        </p:nvSpPr>
        <p:spPr>
          <a:xfrm>
            <a:off x="8712415" y="483961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EAEF945-F9F1-45EB-B5CF-DE9BC65710D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040158" y="4473674"/>
            <a:ext cx="1361618" cy="36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B26E560-6986-4001-A52D-92328BD05A5B}"/>
              </a:ext>
            </a:extLst>
          </p:cNvPr>
          <p:cNvSpPr/>
          <p:nvPr/>
        </p:nvSpPr>
        <p:spPr>
          <a:xfrm>
            <a:off x="5282720" y="483961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28623F-3E51-41FC-B6C6-CC35BACEDB26}"/>
              </a:ext>
            </a:extLst>
          </p:cNvPr>
          <p:cNvSpPr/>
          <p:nvPr/>
        </p:nvSpPr>
        <p:spPr>
          <a:xfrm>
            <a:off x="6661438" y="3959607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D0AC437-D969-4DE2-BBB1-5DC4F5671432}"/>
              </a:ext>
            </a:extLst>
          </p:cNvPr>
          <p:cNvSpPr/>
          <p:nvPr/>
        </p:nvSpPr>
        <p:spPr>
          <a:xfrm>
            <a:off x="6997567" y="4839615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  <a:endParaRPr lang="es-AR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4B1B4FF-957A-409F-A8E5-A6E92E42373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669991" y="4446057"/>
            <a:ext cx="1016937" cy="39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9D165A4-7AB4-4EBD-B3A2-F44C234EA91E}"/>
              </a:ext>
            </a:extLst>
          </p:cNvPr>
          <p:cNvSpPr txBox="1"/>
          <p:nvPr/>
        </p:nvSpPr>
        <p:spPr>
          <a:xfrm>
            <a:off x="9501497" y="712598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E5C2C56-18E3-47E7-A3FD-594B85A73512}"/>
              </a:ext>
            </a:extLst>
          </p:cNvPr>
          <p:cNvSpPr txBox="1"/>
          <p:nvPr/>
        </p:nvSpPr>
        <p:spPr>
          <a:xfrm>
            <a:off x="9501496" y="3838103"/>
            <a:ext cx="241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Recordemos que M = 3</a:t>
            </a:r>
          </a:p>
        </p:txBody>
      </p:sp>
    </p:spTree>
    <p:extLst>
      <p:ext uri="{BB962C8B-B14F-4D97-AF65-F5344CB8AC3E}">
        <p14:creationId xmlns:p14="http://schemas.microsoft.com/office/powerpoint/2010/main" val="1579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54A3802-D497-495E-BF18-D33924EFFBA0}"/>
              </a:ext>
            </a:extLst>
          </p:cNvPr>
          <p:cNvSpPr/>
          <p:nvPr/>
        </p:nvSpPr>
        <p:spPr>
          <a:xfrm>
            <a:off x="3236006" y="259821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azucena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248A52-9D3D-4F62-AE99-C9792382C53B}"/>
              </a:ext>
            </a:extLst>
          </p:cNvPr>
          <p:cNvSpPr/>
          <p:nvPr/>
        </p:nvSpPr>
        <p:spPr>
          <a:xfrm>
            <a:off x="5406639" y="1666724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girasol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EBC6EAE-7DB4-4904-96B3-5DDF51516B06}"/>
              </a:ext>
            </a:extLst>
          </p:cNvPr>
          <p:cNvSpPr/>
          <p:nvPr/>
        </p:nvSpPr>
        <p:spPr>
          <a:xfrm>
            <a:off x="1454225" y="378740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agar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0340267-9FE0-429F-BB2A-F64F6FE042A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143586" y="3093872"/>
            <a:ext cx="1092420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86970D7-95D8-45E4-A825-0EE86970F356}"/>
              </a:ext>
            </a:extLst>
          </p:cNvPr>
          <p:cNvCxnSpPr>
            <a:cxnSpLocks/>
          </p:cNvCxnSpPr>
          <p:nvPr/>
        </p:nvCxnSpPr>
        <p:spPr>
          <a:xfrm>
            <a:off x="4614727" y="3093872"/>
            <a:ext cx="286298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CC468F9-D9EF-47B6-BEE4-6DC56DC6454A}"/>
              </a:ext>
            </a:extLst>
          </p:cNvPr>
          <p:cNvSpPr/>
          <p:nvPr/>
        </p:nvSpPr>
        <p:spPr>
          <a:xfrm>
            <a:off x="3537241" y="378740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azulejo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2FC969-2D72-403E-82B2-FAE41181153D}"/>
              </a:ext>
            </a:extLst>
          </p:cNvPr>
          <p:cNvSpPr/>
          <p:nvPr/>
        </p:nvSpPr>
        <p:spPr>
          <a:xfrm>
            <a:off x="9189565" y="378740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xilofón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AC11B06-77DF-41E4-8E5C-18066468166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138292" y="3093872"/>
            <a:ext cx="740634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19489A3-1283-4EE1-BF30-69DD20A36B2F}"/>
              </a:ext>
            </a:extLst>
          </p:cNvPr>
          <p:cNvSpPr/>
          <p:nvPr/>
        </p:nvSpPr>
        <p:spPr>
          <a:xfrm>
            <a:off x="4915962" y="378740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bisonte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AABDB0-4E97-4C88-8348-84B702B40BE4}"/>
              </a:ext>
            </a:extLst>
          </p:cNvPr>
          <p:cNvSpPr/>
          <p:nvPr/>
        </p:nvSpPr>
        <p:spPr>
          <a:xfrm>
            <a:off x="7759571" y="2598216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musicalización</a:t>
            </a:r>
            <a:endParaRPr lang="es-AR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212970F-AFFD-4CC3-B05E-378520145392}"/>
              </a:ext>
            </a:extLst>
          </p:cNvPr>
          <p:cNvSpPr/>
          <p:nvPr/>
        </p:nvSpPr>
        <p:spPr>
          <a:xfrm>
            <a:off x="6616928" y="3787401"/>
            <a:ext cx="1378721" cy="495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/>
              <a:t>jazmín</a:t>
            </a:r>
            <a:endParaRPr lang="es-AR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F54E5-DB5D-44E9-9C5E-AA684F7C509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306289" y="3093872"/>
            <a:ext cx="453282" cy="69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D78EAB7-51CA-4237-8244-2F04C53615D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925367" y="2162380"/>
            <a:ext cx="14812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F830020-2342-4C57-B205-A2FE9D0876B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85360" y="2162380"/>
            <a:ext cx="1663572" cy="43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318</Words>
  <Application>Microsoft Office PowerPoint</Application>
  <PresentationFormat>Panorámica</PresentationFormat>
  <Paragraphs>240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Ejercicios árboles multivías, B y B+</vt:lpstr>
      <vt:lpstr>Multivias</vt:lpstr>
      <vt:lpstr>Presentación de PowerPoint</vt:lpstr>
      <vt:lpstr>Presentación de PowerPoint</vt:lpstr>
      <vt:lpstr>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B+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árboles multivías, B y B+</dc:title>
  <dc:creator>Yanina Faretta</dc:creator>
  <cp:lastModifiedBy>Yanina Faretta</cp:lastModifiedBy>
  <cp:revision>3</cp:revision>
  <dcterms:created xsi:type="dcterms:W3CDTF">2021-12-01T22:44:37Z</dcterms:created>
  <dcterms:modified xsi:type="dcterms:W3CDTF">2021-12-02T19:05:09Z</dcterms:modified>
</cp:coreProperties>
</file>