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2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3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4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4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5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5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6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6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7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8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8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9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9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0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0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2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87552" y="402721"/>
            <a:ext cx="1812899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9147198" y="2716619"/>
            <a:ext cx="1047115" cy="1047115"/>
          </a:xfrm>
          <a:custGeom>
            <a:rect b="b" l="l" r="r" t="t"/>
            <a:pathLst>
              <a:path extrusionOk="0" h="1047114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627750" y="402721"/>
            <a:ext cx="18848598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9147198" y="2716619"/>
            <a:ext cx="1047115" cy="1047115"/>
          </a:xfrm>
          <a:custGeom>
            <a:rect b="b" l="l" r="r" t="t"/>
            <a:pathLst>
              <a:path extrusionOk="0" h="1047114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987552" y="402721"/>
            <a:ext cx="1812899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987552" y="402721"/>
            <a:ext cx="1812899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220812" y="1812197"/>
            <a:ext cx="17662475" cy="22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87552" y="402721"/>
            <a:ext cx="1812899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20812" y="1812197"/>
            <a:ext cx="17662475" cy="22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7750" y="402721"/>
            <a:ext cx="966660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23, 12, 31, 3, 7, 15, 29, 88, 53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6"/>
          <p:cNvGrpSpPr/>
          <p:nvPr/>
        </p:nvGrpSpPr>
        <p:grpSpPr>
          <a:xfrm>
            <a:off x="4963220" y="3867976"/>
            <a:ext cx="5331069" cy="2576493"/>
            <a:chOff x="4963220" y="3867976"/>
            <a:chExt cx="5331069" cy="2576493"/>
          </a:xfrm>
        </p:grpSpPr>
        <p:sp>
          <p:nvSpPr>
            <p:cNvPr id="243" name="Google Shape;243;p16"/>
            <p:cNvSpPr/>
            <p:nvPr/>
          </p:nvSpPr>
          <p:spPr>
            <a:xfrm>
              <a:off x="9247174" y="3867976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963220" y="5397354"/>
              <a:ext cx="1047115" cy="1047115"/>
            </a:xfrm>
            <a:custGeom>
              <a:rect b="b" l="l" r="r" t="t"/>
              <a:pathLst>
                <a:path extrusionOk="0" h="1047114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5" name="Google Shape;245;p16"/>
          <p:cNvSpPr txBox="1"/>
          <p:nvPr>
            <p:ph type="title"/>
          </p:nvPr>
        </p:nvSpPr>
        <p:spPr>
          <a:xfrm>
            <a:off x="655405" y="327740"/>
            <a:ext cx="286321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Sucesor</a:t>
            </a:r>
            <a:endParaRPr/>
          </a:p>
        </p:txBody>
      </p:sp>
      <p:sp>
        <p:nvSpPr>
          <p:cNvPr id="246" name="Google Shape;246;p16"/>
          <p:cNvSpPr txBox="1"/>
          <p:nvPr/>
        </p:nvSpPr>
        <p:spPr>
          <a:xfrm>
            <a:off x="5223726" y="5617463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6"/>
          <p:cNvGrpSpPr/>
          <p:nvPr/>
        </p:nvGrpSpPr>
        <p:grpSpPr>
          <a:xfrm>
            <a:off x="5841602" y="4583692"/>
            <a:ext cx="8488492" cy="1839835"/>
            <a:chOff x="5841602" y="4583692"/>
            <a:chExt cx="8488492" cy="1839835"/>
          </a:xfrm>
        </p:grpSpPr>
        <p:sp>
          <p:nvSpPr>
            <p:cNvPr id="248" name="Google Shape;248;p16"/>
            <p:cNvSpPr/>
            <p:nvPr/>
          </p:nvSpPr>
          <p:spPr>
            <a:xfrm>
              <a:off x="6022605" y="4583692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41602" y="5354580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13282344" y="5376407"/>
              <a:ext cx="1047750" cy="1047115"/>
            </a:xfrm>
            <a:custGeom>
              <a:rect b="b" l="l" r="r" t="t"/>
              <a:pathLst>
                <a:path extrusionOk="0" h="1047114" w="1047750">
                  <a:moveTo>
                    <a:pt x="523570" y="0"/>
                  </a:moveTo>
                  <a:lnTo>
                    <a:pt x="478955" y="1893"/>
                  </a:lnTo>
                  <a:lnTo>
                    <a:pt x="434601" y="7572"/>
                  </a:lnTo>
                  <a:lnTo>
                    <a:pt x="390770" y="17037"/>
                  </a:lnTo>
                  <a:lnTo>
                    <a:pt x="347722" y="30289"/>
                  </a:lnTo>
                  <a:lnTo>
                    <a:pt x="305718" y="47327"/>
                  </a:lnTo>
                  <a:lnTo>
                    <a:pt x="265021" y="68151"/>
                  </a:lnTo>
                  <a:lnTo>
                    <a:pt x="225889" y="92761"/>
                  </a:lnTo>
                  <a:lnTo>
                    <a:pt x="188586" y="121158"/>
                  </a:lnTo>
                  <a:lnTo>
                    <a:pt x="153372" y="153340"/>
                  </a:lnTo>
                  <a:lnTo>
                    <a:pt x="121183" y="188550"/>
                  </a:lnTo>
                  <a:lnTo>
                    <a:pt x="92780" y="225851"/>
                  </a:lnTo>
                  <a:lnTo>
                    <a:pt x="68165" y="264982"/>
                  </a:lnTo>
                  <a:lnTo>
                    <a:pt x="47337" y="305681"/>
                  </a:lnTo>
                  <a:lnTo>
                    <a:pt x="30295" y="347686"/>
                  </a:lnTo>
                  <a:lnTo>
                    <a:pt x="17041" y="390737"/>
                  </a:lnTo>
                  <a:lnTo>
                    <a:pt x="7573" y="434571"/>
                  </a:lnTo>
                  <a:lnTo>
                    <a:pt x="1893" y="478929"/>
                  </a:lnTo>
                  <a:lnTo>
                    <a:pt x="0" y="523548"/>
                  </a:lnTo>
                  <a:lnTo>
                    <a:pt x="1893" y="568166"/>
                  </a:lnTo>
                  <a:lnTo>
                    <a:pt x="7573" y="612524"/>
                  </a:lnTo>
                  <a:lnTo>
                    <a:pt x="17041" y="656358"/>
                  </a:lnTo>
                  <a:lnTo>
                    <a:pt x="30295" y="699408"/>
                  </a:lnTo>
                  <a:lnTo>
                    <a:pt x="47337" y="741412"/>
                  </a:lnTo>
                  <a:lnTo>
                    <a:pt x="68165" y="782110"/>
                  </a:lnTo>
                  <a:lnTo>
                    <a:pt x="92780" y="821239"/>
                  </a:lnTo>
                  <a:lnTo>
                    <a:pt x="121183" y="858539"/>
                  </a:lnTo>
                  <a:lnTo>
                    <a:pt x="153372" y="893747"/>
                  </a:lnTo>
                  <a:lnTo>
                    <a:pt x="188586" y="925930"/>
                  </a:lnTo>
                  <a:lnTo>
                    <a:pt x="225889" y="954326"/>
                  </a:lnTo>
                  <a:lnTo>
                    <a:pt x="265021" y="978937"/>
                  </a:lnTo>
                  <a:lnTo>
                    <a:pt x="305718" y="999761"/>
                  </a:lnTo>
                  <a:lnTo>
                    <a:pt x="347722" y="1016798"/>
                  </a:lnTo>
                  <a:lnTo>
                    <a:pt x="390770" y="1030050"/>
                  </a:lnTo>
                  <a:lnTo>
                    <a:pt x="434601" y="1039516"/>
                  </a:lnTo>
                  <a:lnTo>
                    <a:pt x="478955" y="1045195"/>
                  </a:lnTo>
                  <a:lnTo>
                    <a:pt x="523570" y="1047088"/>
                  </a:lnTo>
                  <a:lnTo>
                    <a:pt x="568185" y="1045195"/>
                  </a:lnTo>
                  <a:lnTo>
                    <a:pt x="612538" y="1039516"/>
                  </a:lnTo>
                  <a:lnTo>
                    <a:pt x="656370" y="1030050"/>
                  </a:lnTo>
                  <a:lnTo>
                    <a:pt x="699418" y="1016798"/>
                  </a:lnTo>
                  <a:lnTo>
                    <a:pt x="741421" y="999761"/>
                  </a:lnTo>
                  <a:lnTo>
                    <a:pt x="782119" y="978937"/>
                  </a:lnTo>
                  <a:lnTo>
                    <a:pt x="821251" y="954326"/>
                  </a:lnTo>
                  <a:lnTo>
                    <a:pt x="858554" y="925930"/>
                  </a:lnTo>
                  <a:lnTo>
                    <a:pt x="893768" y="893747"/>
                  </a:lnTo>
                  <a:lnTo>
                    <a:pt x="925957" y="858539"/>
                  </a:lnTo>
                  <a:lnTo>
                    <a:pt x="954360" y="821239"/>
                  </a:lnTo>
                  <a:lnTo>
                    <a:pt x="978975" y="782110"/>
                  </a:lnTo>
                  <a:lnTo>
                    <a:pt x="999803" y="741412"/>
                  </a:lnTo>
                  <a:lnTo>
                    <a:pt x="1016845" y="699408"/>
                  </a:lnTo>
                  <a:lnTo>
                    <a:pt x="1030099" y="656358"/>
                  </a:lnTo>
                  <a:lnTo>
                    <a:pt x="1039566" y="612524"/>
                  </a:lnTo>
                  <a:lnTo>
                    <a:pt x="1045247" y="568166"/>
                  </a:lnTo>
                  <a:lnTo>
                    <a:pt x="1047140" y="523548"/>
                  </a:lnTo>
                  <a:lnTo>
                    <a:pt x="1045247" y="478929"/>
                  </a:lnTo>
                  <a:lnTo>
                    <a:pt x="1039566" y="434571"/>
                  </a:lnTo>
                  <a:lnTo>
                    <a:pt x="1030099" y="390737"/>
                  </a:lnTo>
                  <a:lnTo>
                    <a:pt x="1016845" y="347686"/>
                  </a:lnTo>
                  <a:lnTo>
                    <a:pt x="999803" y="305681"/>
                  </a:lnTo>
                  <a:lnTo>
                    <a:pt x="978975" y="264982"/>
                  </a:lnTo>
                  <a:lnTo>
                    <a:pt x="954360" y="225851"/>
                  </a:lnTo>
                  <a:lnTo>
                    <a:pt x="925957" y="188550"/>
                  </a:lnTo>
                  <a:lnTo>
                    <a:pt x="893768" y="153340"/>
                  </a:lnTo>
                  <a:lnTo>
                    <a:pt x="858554" y="121158"/>
                  </a:lnTo>
                  <a:lnTo>
                    <a:pt x="821251" y="92761"/>
                  </a:lnTo>
                  <a:lnTo>
                    <a:pt x="782119" y="68151"/>
                  </a:lnTo>
                  <a:lnTo>
                    <a:pt x="741421" y="47327"/>
                  </a:lnTo>
                  <a:lnTo>
                    <a:pt x="699418" y="30289"/>
                  </a:lnTo>
                  <a:lnTo>
                    <a:pt x="656370" y="17037"/>
                  </a:lnTo>
                  <a:lnTo>
                    <a:pt x="612538" y="7572"/>
                  </a:lnTo>
                  <a:lnTo>
                    <a:pt x="568185" y="1893"/>
                  </a:lnTo>
                  <a:lnTo>
                    <a:pt x="523570" y="0"/>
                  </a:lnTo>
                  <a:close/>
                </a:path>
              </a:pathLst>
            </a:custGeom>
            <a:solidFill>
              <a:srgbClr val="FFF0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13282423" y="5376412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2" name="Google Shape;252;p16"/>
          <p:cNvSpPr txBox="1"/>
          <p:nvPr/>
        </p:nvSpPr>
        <p:spPr>
          <a:xfrm>
            <a:off x="13542908" y="5596521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16"/>
          <p:cNvGrpSpPr/>
          <p:nvPr/>
        </p:nvGrpSpPr>
        <p:grpSpPr>
          <a:xfrm>
            <a:off x="2873148" y="4504857"/>
            <a:ext cx="10512415" cy="3149271"/>
            <a:chOff x="2873148" y="4504857"/>
            <a:chExt cx="10512415" cy="3149271"/>
          </a:xfrm>
        </p:grpSpPr>
        <p:sp>
          <p:nvSpPr>
            <p:cNvPr id="254" name="Google Shape;254;p16"/>
            <p:cNvSpPr/>
            <p:nvPr/>
          </p:nvSpPr>
          <p:spPr>
            <a:xfrm>
              <a:off x="10262357" y="4504857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13148709" y="5375029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873148" y="6607013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7" name="Google Shape;257;p16"/>
          <p:cNvSpPr txBox="1"/>
          <p:nvPr/>
        </p:nvSpPr>
        <p:spPr>
          <a:xfrm>
            <a:off x="3258823" y="6827291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16"/>
          <p:cNvGrpSpPr/>
          <p:nvPr/>
        </p:nvGrpSpPr>
        <p:grpSpPr>
          <a:xfrm>
            <a:off x="3846814" y="6259170"/>
            <a:ext cx="1958836" cy="2743504"/>
            <a:chOff x="3846814" y="6259170"/>
            <a:chExt cx="1958836" cy="2743504"/>
          </a:xfrm>
        </p:grpSpPr>
        <p:sp>
          <p:nvSpPr>
            <p:cNvPr id="259" name="Google Shape;259;p16"/>
            <p:cNvSpPr/>
            <p:nvPr/>
          </p:nvSpPr>
          <p:spPr>
            <a:xfrm>
              <a:off x="4013866" y="6259170"/>
              <a:ext cx="1078230" cy="548640"/>
            </a:xfrm>
            <a:custGeom>
              <a:rect b="b" l="l" r="r" t="t"/>
              <a:pathLst>
                <a:path extrusionOk="0" h="548640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3846814" y="6700529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5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758535" y="7955559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2" name="Google Shape;262;p16"/>
          <p:cNvSpPr txBox="1"/>
          <p:nvPr/>
        </p:nvSpPr>
        <p:spPr>
          <a:xfrm>
            <a:off x="5144211" y="8175835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16"/>
          <p:cNvGrpSpPr/>
          <p:nvPr/>
        </p:nvGrpSpPr>
        <p:grpSpPr>
          <a:xfrm>
            <a:off x="3753938" y="6260270"/>
            <a:ext cx="4194789" cy="1931124"/>
            <a:chOff x="3753938" y="6260270"/>
            <a:chExt cx="4194789" cy="1931124"/>
          </a:xfrm>
        </p:grpSpPr>
        <p:sp>
          <p:nvSpPr>
            <p:cNvPr id="264" name="Google Shape;264;p16"/>
            <p:cNvSpPr/>
            <p:nvPr/>
          </p:nvSpPr>
          <p:spPr>
            <a:xfrm>
              <a:off x="3753938" y="7558858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601221" y="7991369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933861" y="626027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6781144" y="6692780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805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6901606" y="6752249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7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1"/>
                  </a:lnTo>
                  <a:lnTo>
                    <a:pt x="225849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9" y="954326"/>
                  </a:lnTo>
                  <a:lnTo>
                    <a:pt x="264978" y="978937"/>
                  </a:lnTo>
                  <a:lnTo>
                    <a:pt x="305676" y="999761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1"/>
                  </a:lnTo>
                  <a:lnTo>
                    <a:pt x="782109" y="978937"/>
                  </a:lnTo>
                  <a:lnTo>
                    <a:pt x="821239" y="954326"/>
                  </a:lnTo>
                  <a:lnTo>
                    <a:pt x="858539" y="925930"/>
                  </a:lnTo>
                  <a:lnTo>
                    <a:pt x="893747" y="893747"/>
                  </a:lnTo>
                  <a:lnTo>
                    <a:pt x="925930" y="858537"/>
                  </a:lnTo>
                  <a:lnTo>
                    <a:pt x="954326" y="821236"/>
                  </a:lnTo>
                  <a:lnTo>
                    <a:pt x="978937" y="782106"/>
                  </a:lnTo>
                  <a:lnTo>
                    <a:pt x="999761" y="741407"/>
                  </a:lnTo>
                  <a:lnTo>
                    <a:pt x="1016798" y="699402"/>
                  </a:lnTo>
                  <a:lnTo>
                    <a:pt x="1030050" y="656351"/>
                  </a:lnTo>
                  <a:lnTo>
                    <a:pt x="1039516" y="612516"/>
                  </a:lnTo>
                  <a:lnTo>
                    <a:pt x="1045195" y="568159"/>
                  </a:lnTo>
                  <a:lnTo>
                    <a:pt x="1047088" y="523540"/>
                  </a:lnTo>
                  <a:lnTo>
                    <a:pt x="1045195" y="478921"/>
                  </a:lnTo>
                  <a:lnTo>
                    <a:pt x="1039516" y="434564"/>
                  </a:lnTo>
                  <a:lnTo>
                    <a:pt x="1030050" y="390730"/>
                  </a:lnTo>
                  <a:lnTo>
                    <a:pt x="1016798" y="347680"/>
                  </a:lnTo>
                  <a:lnTo>
                    <a:pt x="999761" y="305675"/>
                  </a:lnTo>
                  <a:lnTo>
                    <a:pt x="978937" y="264978"/>
                  </a:lnTo>
                  <a:lnTo>
                    <a:pt x="954326" y="225848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9" y="121158"/>
                  </a:lnTo>
                  <a:lnTo>
                    <a:pt x="821239" y="92761"/>
                  </a:lnTo>
                  <a:lnTo>
                    <a:pt x="782109" y="68151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7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901612" y="6752244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0" name="Google Shape;270;p16"/>
          <p:cNvSpPr txBox="1"/>
          <p:nvPr/>
        </p:nvSpPr>
        <p:spPr>
          <a:xfrm>
            <a:off x="7162117" y="697236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11296095" y="6752245"/>
            <a:ext cx="1047115" cy="1047115"/>
          </a:xfrm>
          <a:custGeom>
            <a:rect b="b" l="l" r="r" t="t"/>
            <a:pathLst>
              <a:path extrusionOk="0" h="1047115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" name="Google Shape;272;p16"/>
          <p:cNvSpPr txBox="1"/>
          <p:nvPr/>
        </p:nvSpPr>
        <p:spPr>
          <a:xfrm>
            <a:off x="11556581" y="697236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16"/>
          <p:cNvGrpSpPr/>
          <p:nvPr/>
        </p:nvGrpSpPr>
        <p:grpSpPr>
          <a:xfrm>
            <a:off x="12174603" y="6259170"/>
            <a:ext cx="4047363" cy="1540195"/>
            <a:chOff x="12174603" y="6259170"/>
            <a:chExt cx="4047363" cy="1540195"/>
          </a:xfrm>
        </p:grpSpPr>
        <p:sp>
          <p:nvSpPr>
            <p:cNvPr id="274" name="Google Shape;274;p16"/>
            <p:cNvSpPr/>
            <p:nvPr/>
          </p:nvSpPr>
          <p:spPr>
            <a:xfrm>
              <a:off x="12341561" y="6259170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2174603" y="6700529"/>
              <a:ext cx="238760" cy="192405"/>
            </a:xfrm>
            <a:custGeom>
              <a:rect b="b" l="l" r="r" t="t"/>
              <a:pathLst>
                <a:path extrusionOk="0" h="192404" w="238759">
                  <a:moveTo>
                    <a:pt x="141880" y="0"/>
                  </a:moveTo>
                  <a:lnTo>
                    <a:pt x="0" y="192056"/>
                  </a:lnTo>
                  <a:lnTo>
                    <a:pt x="238736" y="190392"/>
                  </a:lnTo>
                  <a:lnTo>
                    <a:pt x="1418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4211609" y="6259369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5058913" y="6691880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80"/>
                  </a:lnTo>
                  <a:lnTo>
                    <a:pt x="238317" y="199794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5174852" y="675225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7"/>
                  </a:lnTo>
                  <a:lnTo>
                    <a:pt x="347676" y="30289"/>
                  </a:lnTo>
                  <a:lnTo>
                    <a:pt x="305676" y="47327"/>
                  </a:lnTo>
                  <a:lnTo>
                    <a:pt x="264984" y="68151"/>
                  </a:lnTo>
                  <a:lnTo>
                    <a:pt x="225862" y="92761"/>
                  </a:lnTo>
                  <a:lnTo>
                    <a:pt x="188571" y="121158"/>
                  </a:lnTo>
                  <a:lnTo>
                    <a:pt x="153372" y="153340"/>
                  </a:lnTo>
                  <a:lnTo>
                    <a:pt x="121183" y="188549"/>
                  </a:lnTo>
                  <a:lnTo>
                    <a:pt x="92780" y="225848"/>
                  </a:lnTo>
                  <a:lnTo>
                    <a:pt x="68165" y="264978"/>
                  </a:lnTo>
                  <a:lnTo>
                    <a:pt x="47337" y="305675"/>
                  </a:lnTo>
                  <a:lnTo>
                    <a:pt x="30295" y="347680"/>
                  </a:lnTo>
                  <a:lnTo>
                    <a:pt x="17041" y="390730"/>
                  </a:lnTo>
                  <a:lnTo>
                    <a:pt x="7573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3" y="612516"/>
                  </a:lnTo>
                  <a:lnTo>
                    <a:pt x="17041" y="656351"/>
                  </a:lnTo>
                  <a:lnTo>
                    <a:pt x="30295" y="699402"/>
                  </a:lnTo>
                  <a:lnTo>
                    <a:pt x="47337" y="741407"/>
                  </a:lnTo>
                  <a:lnTo>
                    <a:pt x="68165" y="782106"/>
                  </a:lnTo>
                  <a:lnTo>
                    <a:pt x="92780" y="821236"/>
                  </a:lnTo>
                  <a:lnTo>
                    <a:pt x="121183" y="858537"/>
                  </a:lnTo>
                  <a:lnTo>
                    <a:pt x="153372" y="893747"/>
                  </a:lnTo>
                  <a:lnTo>
                    <a:pt x="188571" y="925930"/>
                  </a:lnTo>
                  <a:lnTo>
                    <a:pt x="225862" y="954326"/>
                  </a:lnTo>
                  <a:lnTo>
                    <a:pt x="264984" y="978937"/>
                  </a:lnTo>
                  <a:lnTo>
                    <a:pt x="305676" y="999761"/>
                  </a:lnTo>
                  <a:lnTo>
                    <a:pt x="347676" y="1016798"/>
                  </a:lnTo>
                  <a:lnTo>
                    <a:pt x="390723" y="1030050"/>
                  </a:lnTo>
                  <a:lnTo>
                    <a:pt x="434556" y="1039516"/>
                  </a:lnTo>
                  <a:lnTo>
                    <a:pt x="478912" y="1045195"/>
                  </a:lnTo>
                  <a:lnTo>
                    <a:pt x="523531" y="1047088"/>
                  </a:lnTo>
                  <a:lnTo>
                    <a:pt x="568150" y="1045195"/>
                  </a:lnTo>
                  <a:lnTo>
                    <a:pt x="612509" y="1039516"/>
                  </a:lnTo>
                  <a:lnTo>
                    <a:pt x="656347" y="1030050"/>
                  </a:lnTo>
                  <a:lnTo>
                    <a:pt x="699400" y="1016798"/>
                  </a:lnTo>
                  <a:lnTo>
                    <a:pt x="741409" y="999761"/>
                  </a:lnTo>
                  <a:lnTo>
                    <a:pt x="782112" y="978937"/>
                  </a:lnTo>
                  <a:lnTo>
                    <a:pt x="821247" y="954326"/>
                  </a:lnTo>
                  <a:lnTo>
                    <a:pt x="858553" y="925930"/>
                  </a:lnTo>
                  <a:lnTo>
                    <a:pt x="893768" y="893747"/>
                  </a:lnTo>
                  <a:lnTo>
                    <a:pt x="925941" y="858537"/>
                  </a:lnTo>
                  <a:lnTo>
                    <a:pt x="954329" y="821236"/>
                  </a:lnTo>
                  <a:lnTo>
                    <a:pt x="978931" y="782106"/>
                  </a:lnTo>
                  <a:lnTo>
                    <a:pt x="999749" y="741407"/>
                  </a:lnTo>
                  <a:lnTo>
                    <a:pt x="1016782" y="699402"/>
                  </a:lnTo>
                  <a:lnTo>
                    <a:pt x="1030029" y="656351"/>
                  </a:lnTo>
                  <a:lnTo>
                    <a:pt x="1039492" y="612516"/>
                  </a:lnTo>
                  <a:lnTo>
                    <a:pt x="1045169" y="568159"/>
                  </a:lnTo>
                  <a:lnTo>
                    <a:pt x="1047062" y="523540"/>
                  </a:lnTo>
                  <a:lnTo>
                    <a:pt x="1045169" y="478921"/>
                  </a:lnTo>
                  <a:lnTo>
                    <a:pt x="1039492" y="434564"/>
                  </a:lnTo>
                  <a:lnTo>
                    <a:pt x="1030029" y="390730"/>
                  </a:lnTo>
                  <a:lnTo>
                    <a:pt x="1016782" y="347680"/>
                  </a:lnTo>
                  <a:lnTo>
                    <a:pt x="999749" y="305675"/>
                  </a:lnTo>
                  <a:lnTo>
                    <a:pt x="978931" y="264978"/>
                  </a:lnTo>
                  <a:lnTo>
                    <a:pt x="954329" y="225848"/>
                  </a:lnTo>
                  <a:lnTo>
                    <a:pt x="925941" y="188549"/>
                  </a:lnTo>
                  <a:lnTo>
                    <a:pt x="893768" y="153340"/>
                  </a:lnTo>
                  <a:lnTo>
                    <a:pt x="858553" y="121158"/>
                  </a:lnTo>
                  <a:lnTo>
                    <a:pt x="821247" y="92761"/>
                  </a:lnTo>
                  <a:lnTo>
                    <a:pt x="782112" y="68151"/>
                  </a:lnTo>
                  <a:lnTo>
                    <a:pt x="741409" y="47327"/>
                  </a:lnTo>
                  <a:lnTo>
                    <a:pt x="699400" y="30289"/>
                  </a:lnTo>
                  <a:lnTo>
                    <a:pt x="656347" y="17037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5174827" y="675224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0" name="Google Shape;280;p16"/>
          <p:cNvSpPr txBox="1"/>
          <p:nvPr/>
        </p:nvSpPr>
        <p:spPr>
          <a:xfrm>
            <a:off x="15435416" y="697236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16"/>
          <p:cNvGrpSpPr/>
          <p:nvPr/>
        </p:nvGrpSpPr>
        <p:grpSpPr>
          <a:xfrm>
            <a:off x="13100334" y="7631285"/>
            <a:ext cx="2198142" cy="1371393"/>
            <a:chOff x="13100334" y="7631285"/>
            <a:chExt cx="2198142" cy="1371393"/>
          </a:xfrm>
        </p:grpSpPr>
        <p:sp>
          <p:nvSpPr>
            <p:cNvPr id="282" name="Google Shape;282;p16"/>
            <p:cNvSpPr/>
            <p:nvPr/>
          </p:nvSpPr>
          <p:spPr>
            <a:xfrm>
              <a:off x="14220247" y="7631285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4053184" y="8072644"/>
              <a:ext cx="239395" cy="192405"/>
            </a:xfrm>
            <a:custGeom>
              <a:rect b="b" l="l" r="r" t="t"/>
              <a:pathLst>
                <a:path extrusionOk="0" h="192404" w="239394">
                  <a:moveTo>
                    <a:pt x="141985" y="0"/>
                  </a:moveTo>
                  <a:lnTo>
                    <a:pt x="0" y="192046"/>
                  </a:lnTo>
                  <a:lnTo>
                    <a:pt x="238840" y="19038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3100360" y="7955563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7"/>
                  </a:lnTo>
                  <a:lnTo>
                    <a:pt x="347676" y="30289"/>
                  </a:lnTo>
                  <a:lnTo>
                    <a:pt x="305676" y="47327"/>
                  </a:lnTo>
                  <a:lnTo>
                    <a:pt x="264984" y="68151"/>
                  </a:lnTo>
                  <a:lnTo>
                    <a:pt x="225862" y="92761"/>
                  </a:lnTo>
                  <a:lnTo>
                    <a:pt x="188571" y="121158"/>
                  </a:lnTo>
                  <a:lnTo>
                    <a:pt x="153372" y="153340"/>
                  </a:lnTo>
                  <a:lnTo>
                    <a:pt x="121183" y="188549"/>
                  </a:lnTo>
                  <a:lnTo>
                    <a:pt x="92780" y="225848"/>
                  </a:lnTo>
                  <a:lnTo>
                    <a:pt x="68165" y="264978"/>
                  </a:lnTo>
                  <a:lnTo>
                    <a:pt x="47337" y="305675"/>
                  </a:lnTo>
                  <a:lnTo>
                    <a:pt x="30295" y="347680"/>
                  </a:lnTo>
                  <a:lnTo>
                    <a:pt x="17041" y="390730"/>
                  </a:lnTo>
                  <a:lnTo>
                    <a:pt x="7573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3" y="612516"/>
                  </a:lnTo>
                  <a:lnTo>
                    <a:pt x="17041" y="656351"/>
                  </a:lnTo>
                  <a:lnTo>
                    <a:pt x="30295" y="699402"/>
                  </a:lnTo>
                  <a:lnTo>
                    <a:pt x="47337" y="741407"/>
                  </a:lnTo>
                  <a:lnTo>
                    <a:pt x="68165" y="782106"/>
                  </a:lnTo>
                  <a:lnTo>
                    <a:pt x="92780" y="821236"/>
                  </a:lnTo>
                  <a:lnTo>
                    <a:pt x="121183" y="858537"/>
                  </a:lnTo>
                  <a:lnTo>
                    <a:pt x="153372" y="893747"/>
                  </a:lnTo>
                  <a:lnTo>
                    <a:pt x="188571" y="925930"/>
                  </a:lnTo>
                  <a:lnTo>
                    <a:pt x="225862" y="954326"/>
                  </a:lnTo>
                  <a:lnTo>
                    <a:pt x="264984" y="978937"/>
                  </a:lnTo>
                  <a:lnTo>
                    <a:pt x="305676" y="999761"/>
                  </a:lnTo>
                  <a:lnTo>
                    <a:pt x="347676" y="1016798"/>
                  </a:lnTo>
                  <a:lnTo>
                    <a:pt x="390723" y="1030050"/>
                  </a:lnTo>
                  <a:lnTo>
                    <a:pt x="434556" y="1039516"/>
                  </a:lnTo>
                  <a:lnTo>
                    <a:pt x="478912" y="1045195"/>
                  </a:lnTo>
                  <a:lnTo>
                    <a:pt x="523531" y="1047088"/>
                  </a:lnTo>
                  <a:lnTo>
                    <a:pt x="568150" y="1045195"/>
                  </a:lnTo>
                  <a:lnTo>
                    <a:pt x="612509" y="1039516"/>
                  </a:lnTo>
                  <a:lnTo>
                    <a:pt x="656347" y="1030050"/>
                  </a:lnTo>
                  <a:lnTo>
                    <a:pt x="699400" y="1016798"/>
                  </a:lnTo>
                  <a:lnTo>
                    <a:pt x="741409" y="999761"/>
                  </a:lnTo>
                  <a:lnTo>
                    <a:pt x="782112" y="978937"/>
                  </a:lnTo>
                  <a:lnTo>
                    <a:pt x="821247" y="954326"/>
                  </a:lnTo>
                  <a:lnTo>
                    <a:pt x="858553" y="925930"/>
                  </a:lnTo>
                  <a:lnTo>
                    <a:pt x="893768" y="893747"/>
                  </a:lnTo>
                  <a:lnTo>
                    <a:pt x="925941" y="858537"/>
                  </a:lnTo>
                  <a:lnTo>
                    <a:pt x="954329" y="821236"/>
                  </a:lnTo>
                  <a:lnTo>
                    <a:pt x="978931" y="782106"/>
                  </a:lnTo>
                  <a:lnTo>
                    <a:pt x="999749" y="741407"/>
                  </a:lnTo>
                  <a:lnTo>
                    <a:pt x="1016782" y="699402"/>
                  </a:lnTo>
                  <a:lnTo>
                    <a:pt x="1030029" y="656351"/>
                  </a:lnTo>
                  <a:lnTo>
                    <a:pt x="1039492" y="612516"/>
                  </a:lnTo>
                  <a:lnTo>
                    <a:pt x="1045169" y="568159"/>
                  </a:lnTo>
                  <a:lnTo>
                    <a:pt x="1047062" y="523540"/>
                  </a:lnTo>
                  <a:lnTo>
                    <a:pt x="1045169" y="478921"/>
                  </a:lnTo>
                  <a:lnTo>
                    <a:pt x="1039492" y="434564"/>
                  </a:lnTo>
                  <a:lnTo>
                    <a:pt x="1030029" y="390730"/>
                  </a:lnTo>
                  <a:lnTo>
                    <a:pt x="1016782" y="347680"/>
                  </a:lnTo>
                  <a:lnTo>
                    <a:pt x="999749" y="305675"/>
                  </a:lnTo>
                  <a:lnTo>
                    <a:pt x="978931" y="264978"/>
                  </a:lnTo>
                  <a:lnTo>
                    <a:pt x="954329" y="225848"/>
                  </a:lnTo>
                  <a:lnTo>
                    <a:pt x="925941" y="188549"/>
                  </a:lnTo>
                  <a:lnTo>
                    <a:pt x="893768" y="153340"/>
                  </a:lnTo>
                  <a:lnTo>
                    <a:pt x="858553" y="121158"/>
                  </a:lnTo>
                  <a:lnTo>
                    <a:pt x="821247" y="92761"/>
                  </a:lnTo>
                  <a:lnTo>
                    <a:pt x="782112" y="68151"/>
                  </a:lnTo>
                  <a:lnTo>
                    <a:pt x="741409" y="47327"/>
                  </a:lnTo>
                  <a:lnTo>
                    <a:pt x="699400" y="30289"/>
                  </a:lnTo>
                  <a:lnTo>
                    <a:pt x="656347" y="17037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95C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13100334" y="7955558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6" name="Google Shape;286;p16"/>
          <p:cNvSpPr txBox="1"/>
          <p:nvPr/>
        </p:nvSpPr>
        <p:spPr>
          <a:xfrm>
            <a:off x="752325" y="1712553"/>
            <a:ext cx="180390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-4197350" lvl="0" marL="4209415" marR="5080" rtl="0" algn="l">
              <a:lnSpc>
                <a:spcPct val="1148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1. Si el nodo tiene un subarbol derecho, su sucesor será el que tenga el  mínimo valor en ese subarbol derecho</a:t>
            </a: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70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12756126" y="7898032"/>
            <a:ext cx="1735455" cy="166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53</a:t>
            </a:r>
            <a:endParaRPr sz="35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None/>
            </a:pPr>
            <a:r>
              <a:rPr lang="en-US" sz="3550">
                <a:solidFill>
                  <a:srgbClr val="D27BA9"/>
                </a:solidFill>
                <a:latin typeface="Arial"/>
                <a:ea typeface="Arial"/>
                <a:cs typeface="Arial"/>
                <a:sym typeface="Arial"/>
              </a:rPr>
              <a:t>Sucesor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3031699" y="10056664"/>
            <a:ext cx="13479780" cy="704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53 es el numero mas chico del subarbol derecho a 31</a:t>
            </a:r>
            <a:endParaRPr sz="44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/>
          <p:nvPr/>
        </p:nvSpPr>
        <p:spPr>
          <a:xfrm>
            <a:off x="9147198" y="2716619"/>
            <a:ext cx="1047115" cy="1047115"/>
          </a:xfrm>
          <a:custGeom>
            <a:rect b="b" l="l" r="r" t="t"/>
            <a:pathLst>
              <a:path extrusionOk="0" h="1047114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" name="Google Shape;294;p17"/>
          <p:cNvSpPr txBox="1"/>
          <p:nvPr/>
        </p:nvSpPr>
        <p:spPr>
          <a:xfrm>
            <a:off x="9407704" y="2936738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 txBox="1"/>
          <p:nvPr>
            <p:ph type="title"/>
          </p:nvPr>
        </p:nvSpPr>
        <p:spPr>
          <a:xfrm>
            <a:off x="627750" y="402721"/>
            <a:ext cx="966660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23, 12, 31, 3, 7, 15, 29, 88, 53</a:t>
            </a:r>
            <a:endParaRPr/>
          </a:p>
        </p:txBody>
      </p:sp>
      <p:sp>
        <p:nvSpPr>
          <p:cNvPr id="296" name="Google Shape;296;p17"/>
          <p:cNvSpPr/>
          <p:nvPr/>
        </p:nvSpPr>
        <p:spPr>
          <a:xfrm>
            <a:off x="4863244" y="4245996"/>
            <a:ext cx="1047115" cy="1047115"/>
          </a:xfrm>
          <a:custGeom>
            <a:rect b="b" l="l" r="r" t="t"/>
            <a:pathLst>
              <a:path extrusionOk="0" h="1047114" w="1047114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17"/>
          <p:cNvSpPr txBox="1"/>
          <p:nvPr/>
        </p:nvSpPr>
        <p:spPr>
          <a:xfrm>
            <a:off x="5123750" y="446610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7"/>
          <p:cNvGrpSpPr/>
          <p:nvPr/>
        </p:nvGrpSpPr>
        <p:grpSpPr>
          <a:xfrm>
            <a:off x="5741626" y="3432335"/>
            <a:ext cx="8487915" cy="1839834"/>
            <a:chOff x="5741626" y="3432335"/>
            <a:chExt cx="8487915" cy="1839834"/>
          </a:xfrm>
        </p:grpSpPr>
        <p:sp>
          <p:nvSpPr>
            <p:cNvPr id="299" name="Google Shape;299;p17"/>
            <p:cNvSpPr/>
            <p:nvPr/>
          </p:nvSpPr>
          <p:spPr>
            <a:xfrm>
              <a:off x="5922629" y="3432335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741626" y="4203222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13182427" y="4225054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02" name="Google Shape;302;p17"/>
          <p:cNvSpPr txBox="1"/>
          <p:nvPr/>
        </p:nvSpPr>
        <p:spPr>
          <a:xfrm>
            <a:off x="13442911" y="4445164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2773172" y="3353500"/>
            <a:ext cx="10512394" cy="3149271"/>
            <a:chOff x="2773172" y="3353500"/>
            <a:chExt cx="10512394" cy="3149271"/>
          </a:xfrm>
        </p:grpSpPr>
        <p:sp>
          <p:nvSpPr>
            <p:cNvPr id="304" name="Google Shape;304;p17"/>
            <p:cNvSpPr/>
            <p:nvPr/>
          </p:nvSpPr>
          <p:spPr>
            <a:xfrm>
              <a:off x="10162381" y="3353500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3048712" y="4223672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773172" y="5455656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07" name="Google Shape;307;p17"/>
          <p:cNvSpPr txBox="1"/>
          <p:nvPr/>
        </p:nvSpPr>
        <p:spPr>
          <a:xfrm>
            <a:off x="3158847" y="5675933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7"/>
          <p:cNvGrpSpPr/>
          <p:nvPr/>
        </p:nvGrpSpPr>
        <p:grpSpPr>
          <a:xfrm>
            <a:off x="3746838" y="5107813"/>
            <a:ext cx="1958836" cy="2743503"/>
            <a:chOff x="3746838" y="5107813"/>
            <a:chExt cx="1958836" cy="2743503"/>
          </a:xfrm>
        </p:grpSpPr>
        <p:sp>
          <p:nvSpPr>
            <p:cNvPr id="309" name="Google Shape;309;p17"/>
            <p:cNvSpPr/>
            <p:nvPr/>
          </p:nvSpPr>
          <p:spPr>
            <a:xfrm>
              <a:off x="3913890" y="5107813"/>
              <a:ext cx="1078230" cy="548640"/>
            </a:xfrm>
            <a:custGeom>
              <a:rect b="b" l="l" r="r" t="t"/>
              <a:pathLst>
                <a:path extrusionOk="0" h="548639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746838" y="5549171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4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4658559" y="6804201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12" name="Google Shape;312;p17"/>
          <p:cNvSpPr txBox="1"/>
          <p:nvPr/>
        </p:nvSpPr>
        <p:spPr>
          <a:xfrm>
            <a:off x="5044235" y="7024478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17"/>
          <p:cNvGrpSpPr/>
          <p:nvPr/>
        </p:nvGrpSpPr>
        <p:grpSpPr>
          <a:xfrm>
            <a:off x="3653962" y="5108912"/>
            <a:ext cx="4194788" cy="1931124"/>
            <a:chOff x="3653962" y="5108912"/>
            <a:chExt cx="4194788" cy="1931124"/>
          </a:xfrm>
        </p:grpSpPr>
        <p:sp>
          <p:nvSpPr>
            <p:cNvPr id="314" name="Google Shape;314;p17"/>
            <p:cNvSpPr/>
            <p:nvPr/>
          </p:nvSpPr>
          <p:spPr>
            <a:xfrm>
              <a:off x="3653962" y="6407501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4501245" y="6840011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833885" y="5108912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681168" y="5541422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801630" y="5600884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8"/>
                  </a:lnTo>
                  <a:lnTo>
                    <a:pt x="347681" y="30291"/>
                  </a:lnTo>
                  <a:lnTo>
                    <a:pt x="305676" y="47329"/>
                  </a:lnTo>
                  <a:lnTo>
                    <a:pt x="264978" y="68154"/>
                  </a:lnTo>
                  <a:lnTo>
                    <a:pt x="225849" y="92766"/>
                  </a:lnTo>
                  <a:lnTo>
                    <a:pt x="188549" y="121164"/>
                  </a:lnTo>
                  <a:lnTo>
                    <a:pt x="153340" y="153348"/>
                  </a:lnTo>
                  <a:lnTo>
                    <a:pt x="121158" y="188557"/>
                  </a:lnTo>
                  <a:lnTo>
                    <a:pt x="92761" y="225856"/>
                  </a:lnTo>
                  <a:lnTo>
                    <a:pt x="68151" y="264985"/>
                  </a:lnTo>
                  <a:lnTo>
                    <a:pt x="47327" y="305683"/>
                  </a:lnTo>
                  <a:lnTo>
                    <a:pt x="30289" y="347687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8"/>
                  </a:lnTo>
                  <a:lnTo>
                    <a:pt x="0" y="523546"/>
                  </a:lnTo>
                  <a:lnTo>
                    <a:pt x="1893" y="568165"/>
                  </a:lnTo>
                  <a:lnTo>
                    <a:pt x="7572" y="612522"/>
                  </a:lnTo>
                  <a:lnTo>
                    <a:pt x="17037" y="656356"/>
                  </a:lnTo>
                  <a:lnTo>
                    <a:pt x="30289" y="699406"/>
                  </a:lnTo>
                  <a:lnTo>
                    <a:pt x="47327" y="741410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6"/>
                  </a:lnTo>
                  <a:lnTo>
                    <a:pt x="153340" y="893745"/>
                  </a:lnTo>
                  <a:lnTo>
                    <a:pt x="188549" y="925929"/>
                  </a:lnTo>
                  <a:lnTo>
                    <a:pt x="225849" y="954327"/>
                  </a:lnTo>
                  <a:lnTo>
                    <a:pt x="264978" y="978938"/>
                  </a:lnTo>
                  <a:lnTo>
                    <a:pt x="305676" y="999763"/>
                  </a:lnTo>
                  <a:lnTo>
                    <a:pt x="347681" y="1016802"/>
                  </a:lnTo>
                  <a:lnTo>
                    <a:pt x="390732" y="1030055"/>
                  </a:lnTo>
                  <a:lnTo>
                    <a:pt x="434567" y="1039520"/>
                  </a:lnTo>
                  <a:lnTo>
                    <a:pt x="478925" y="1045200"/>
                  </a:lnTo>
                  <a:lnTo>
                    <a:pt x="523544" y="1047093"/>
                  </a:lnTo>
                  <a:lnTo>
                    <a:pt x="568163" y="1045200"/>
                  </a:lnTo>
                  <a:lnTo>
                    <a:pt x="612521" y="1039520"/>
                  </a:lnTo>
                  <a:lnTo>
                    <a:pt x="656356" y="1030055"/>
                  </a:lnTo>
                  <a:lnTo>
                    <a:pt x="699406" y="1016802"/>
                  </a:lnTo>
                  <a:lnTo>
                    <a:pt x="741411" y="999763"/>
                  </a:lnTo>
                  <a:lnTo>
                    <a:pt x="782109" y="978938"/>
                  </a:lnTo>
                  <a:lnTo>
                    <a:pt x="821239" y="954327"/>
                  </a:lnTo>
                  <a:lnTo>
                    <a:pt x="858539" y="925929"/>
                  </a:lnTo>
                  <a:lnTo>
                    <a:pt x="893747" y="893745"/>
                  </a:lnTo>
                  <a:lnTo>
                    <a:pt x="925930" y="858536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10"/>
                  </a:lnTo>
                  <a:lnTo>
                    <a:pt x="1016798" y="699406"/>
                  </a:lnTo>
                  <a:lnTo>
                    <a:pt x="1030050" y="656356"/>
                  </a:lnTo>
                  <a:lnTo>
                    <a:pt x="1039516" y="612522"/>
                  </a:lnTo>
                  <a:lnTo>
                    <a:pt x="1045195" y="568165"/>
                  </a:lnTo>
                  <a:lnTo>
                    <a:pt x="1047088" y="523546"/>
                  </a:lnTo>
                  <a:lnTo>
                    <a:pt x="1045195" y="478928"/>
                  </a:lnTo>
                  <a:lnTo>
                    <a:pt x="1039516" y="434571"/>
                  </a:lnTo>
                  <a:lnTo>
                    <a:pt x="1030050" y="390737"/>
                  </a:lnTo>
                  <a:lnTo>
                    <a:pt x="1016798" y="347687"/>
                  </a:lnTo>
                  <a:lnTo>
                    <a:pt x="999761" y="305683"/>
                  </a:lnTo>
                  <a:lnTo>
                    <a:pt x="978937" y="264985"/>
                  </a:lnTo>
                  <a:lnTo>
                    <a:pt x="954326" y="225856"/>
                  </a:lnTo>
                  <a:lnTo>
                    <a:pt x="925930" y="188557"/>
                  </a:lnTo>
                  <a:lnTo>
                    <a:pt x="893747" y="153348"/>
                  </a:lnTo>
                  <a:lnTo>
                    <a:pt x="858539" y="121164"/>
                  </a:lnTo>
                  <a:lnTo>
                    <a:pt x="821239" y="92766"/>
                  </a:lnTo>
                  <a:lnTo>
                    <a:pt x="782109" y="68154"/>
                  </a:lnTo>
                  <a:lnTo>
                    <a:pt x="741411" y="47329"/>
                  </a:lnTo>
                  <a:lnTo>
                    <a:pt x="699406" y="30291"/>
                  </a:lnTo>
                  <a:lnTo>
                    <a:pt x="656356" y="17038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6801635" y="5600887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0" name="Google Shape;320;p17"/>
          <p:cNvSpPr txBox="1"/>
          <p:nvPr/>
        </p:nvSpPr>
        <p:spPr>
          <a:xfrm>
            <a:off x="7062142" y="582099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11196098" y="5600887"/>
            <a:ext cx="1047115" cy="1047115"/>
          </a:xfrm>
          <a:custGeom>
            <a:rect b="b" l="l" r="r" t="t"/>
            <a:pathLst>
              <a:path extrusionOk="0" h="1047115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17"/>
          <p:cNvSpPr txBox="1"/>
          <p:nvPr/>
        </p:nvSpPr>
        <p:spPr>
          <a:xfrm>
            <a:off x="11456584" y="582099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17"/>
          <p:cNvGrpSpPr/>
          <p:nvPr/>
        </p:nvGrpSpPr>
        <p:grpSpPr>
          <a:xfrm>
            <a:off x="12074606" y="5107813"/>
            <a:ext cx="4047998" cy="1540189"/>
            <a:chOff x="12074606" y="5107813"/>
            <a:chExt cx="4047998" cy="1540189"/>
          </a:xfrm>
        </p:grpSpPr>
        <p:sp>
          <p:nvSpPr>
            <p:cNvPr id="324" name="Google Shape;324;p17"/>
            <p:cNvSpPr/>
            <p:nvPr/>
          </p:nvSpPr>
          <p:spPr>
            <a:xfrm>
              <a:off x="12241669" y="5107813"/>
              <a:ext cx="1078230" cy="548640"/>
            </a:xfrm>
            <a:custGeom>
              <a:rect b="b" l="l" r="r" t="t"/>
              <a:pathLst>
                <a:path extrusionOk="0" h="548639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2074606" y="5549171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85" y="0"/>
                  </a:moveTo>
                  <a:lnTo>
                    <a:pt x="0" y="192046"/>
                  </a:lnTo>
                  <a:lnTo>
                    <a:pt x="238840" y="190392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4111613" y="5108001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4958916" y="5540512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80"/>
                  </a:lnTo>
                  <a:lnTo>
                    <a:pt x="238317" y="199805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15074855" y="5600884"/>
              <a:ext cx="1047750" cy="1047115"/>
            </a:xfrm>
            <a:custGeom>
              <a:rect b="b" l="l" r="r" t="t"/>
              <a:pathLst>
                <a:path extrusionOk="0" h="1047115" w="1047750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8"/>
                  </a:lnTo>
                  <a:lnTo>
                    <a:pt x="347676" y="30291"/>
                  </a:lnTo>
                  <a:lnTo>
                    <a:pt x="305676" y="47329"/>
                  </a:lnTo>
                  <a:lnTo>
                    <a:pt x="264984" y="68154"/>
                  </a:lnTo>
                  <a:lnTo>
                    <a:pt x="225862" y="92766"/>
                  </a:lnTo>
                  <a:lnTo>
                    <a:pt x="188571" y="121164"/>
                  </a:lnTo>
                  <a:lnTo>
                    <a:pt x="153372" y="153348"/>
                  </a:lnTo>
                  <a:lnTo>
                    <a:pt x="121183" y="188557"/>
                  </a:lnTo>
                  <a:lnTo>
                    <a:pt x="92780" y="225856"/>
                  </a:lnTo>
                  <a:lnTo>
                    <a:pt x="68165" y="264985"/>
                  </a:lnTo>
                  <a:lnTo>
                    <a:pt x="47337" y="305683"/>
                  </a:lnTo>
                  <a:lnTo>
                    <a:pt x="30295" y="347687"/>
                  </a:lnTo>
                  <a:lnTo>
                    <a:pt x="17041" y="390737"/>
                  </a:lnTo>
                  <a:lnTo>
                    <a:pt x="7573" y="434571"/>
                  </a:lnTo>
                  <a:lnTo>
                    <a:pt x="1893" y="478928"/>
                  </a:lnTo>
                  <a:lnTo>
                    <a:pt x="0" y="523546"/>
                  </a:lnTo>
                  <a:lnTo>
                    <a:pt x="1893" y="568165"/>
                  </a:lnTo>
                  <a:lnTo>
                    <a:pt x="7573" y="612522"/>
                  </a:lnTo>
                  <a:lnTo>
                    <a:pt x="17041" y="656356"/>
                  </a:lnTo>
                  <a:lnTo>
                    <a:pt x="30295" y="699406"/>
                  </a:lnTo>
                  <a:lnTo>
                    <a:pt x="47337" y="741410"/>
                  </a:lnTo>
                  <a:lnTo>
                    <a:pt x="68165" y="782107"/>
                  </a:lnTo>
                  <a:lnTo>
                    <a:pt x="92780" y="821237"/>
                  </a:lnTo>
                  <a:lnTo>
                    <a:pt x="121183" y="858536"/>
                  </a:lnTo>
                  <a:lnTo>
                    <a:pt x="153372" y="893745"/>
                  </a:lnTo>
                  <a:lnTo>
                    <a:pt x="188571" y="925929"/>
                  </a:lnTo>
                  <a:lnTo>
                    <a:pt x="225862" y="954327"/>
                  </a:lnTo>
                  <a:lnTo>
                    <a:pt x="264984" y="978938"/>
                  </a:lnTo>
                  <a:lnTo>
                    <a:pt x="305676" y="999763"/>
                  </a:lnTo>
                  <a:lnTo>
                    <a:pt x="347676" y="1016802"/>
                  </a:lnTo>
                  <a:lnTo>
                    <a:pt x="390723" y="1030055"/>
                  </a:lnTo>
                  <a:lnTo>
                    <a:pt x="434556" y="1039520"/>
                  </a:lnTo>
                  <a:lnTo>
                    <a:pt x="478912" y="1045200"/>
                  </a:lnTo>
                  <a:lnTo>
                    <a:pt x="523531" y="1047093"/>
                  </a:lnTo>
                  <a:lnTo>
                    <a:pt x="568150" y="1045200"/>
                  </a:lnTo>
                  <a:lnTo>
                    <a:pt x="612509" y="1039520"/>
                  </a:lnTo>
                  <a:lnTo>
                    <a:pt x="656347" y="1030055"/>
                  </a:lnTo>
                  <a:lnTo>
                    <a:pt x="699400" y="1016802"/>
                  </a:lnTo>
                  <a:lnTo>
                    <a:pt x="741409" y="999763"/>
                  </a:lnTo>
                  <a:lnTo>
                    <a:pt x="782112" y="978938"/>
                  </a:lnTo>
                  <a:lnTo>
                    <a:pt x="821247" y="954327"/>
                  </a:lnTo>
                  <a:lnTo>
                    <a:pt x="858553" y="925929"/>
                  </a:lnTo>
                  <a:lnTo>
                    <a:pt x="893768" y="893745"/>
                  </a:lnTo>
                  <a:lnTo>
                    <a:pt x="925957" y="858536"/>
                  </a:lnTo>
                  <a:lnTo>
                    <a:pt x="954360" y="821237"/>
                  </a:lnTo>
                  <a:lnTo>
                    <a:pt x="978975" y="782107"/>
                  </a:lnTo>
                  <a:lnTo>
                    <a:pt x="999803" y="741410"/>
                  </a:lnTo>
                  <a:lnTo>
                    <a:pt x="1016845" y="699406"/>
                  </a:lnTo>
                  <a:lnTo>
                    <a:pt x="1030099" y="656356"/>
                  </a:lnTo>
                  <a:lnTo>
                    <a:pt x="1039566" y="612522"/>
                  </a:lnTo>
                  <a:lnTo>
                    <a:pt x="1045247" y="568165"/>
                  </a:lnTo>
                  <a:lnTo>
                    <a:pt x="1047140" y="523546"/>
                  </a:lnTo>
                  <a:lnTo>
                    <a:pt x="1045247" y="478928"/>
                  </a:lnTo>
                  <a:lnTo>
                    <a:pt x="1039566" y="434571"/>
                  </a:lnTo>
                  <a:lnTo>
                    <a:pt x="1030099" y="390737"/>
                  </a:lnTo>
                  <a:lnTo>
                    <a:pt x="1016845" y="347687"/>
                  </a:lnTo>
                  <a:lnTo>
                    <a:pt x="999803" y="305683"/>
                  </a:lnTo>
                  <a:lnTo>
                    <a:pt x="978975" y="264985"/>
                  </a:lnTo>
                  <a:lnTo>
                    <a:pt x="954360" y="225856"/>
                  </a:lnTo>
                  <a:lnTo>
                    <a:pt x="925957" y="188557"/>
                  </a:lnTo>
                  <a:lnTo>
                    <a:pt x="893768" y="153348"/>
                  </a:lnTo>
                  <a:lnTo>
                    <a:pt x="858553" y="121164"/>
                  </a:lnTo>
                  <a:lnTo>
                    <a:pt x="821247" y="92766"/>
                  </a:lnTo>
                  <a:lnTo>
                    <a:pt x="782112" y="68154"/>
                  </a:lnTo>
                  <a:lnTo>
                    <a:pt x="741409" y="47329"/>
                  </a:lnTo>
                  <a:lnTo>
                    <a:pt x="699400" y="30291"/>
                  </a:lnTo>
                  <a:lnTo>
                    <a:pt x="656347" y="17038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15074934" y="5600887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30" name="Google Shape;330;p17"/>
          <p:cNvSpPr txBox="1"/>
          <p:nvPr/>
        </p:nvSpPr>
        <p:spPr>
          <a:xfrm>
            <a:off x="15335419" y="582099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17"/>
          <p:cNvGrpSpPr/>
          <p:nvPr/>
        </p:nvGrpSpPr>
        <p:grpSpPr>
          <a:xfrm>
            <a:off x="13000337" y="6479917"/>
            <a:ext cx="2198143" cy="1371399"/>
            <a:chOff x="13000337" y="6479917"/>
            <a:chExt cx="2198143" cy="1371399"/>
          </a:xfrm>
        </p:grpSpPr>
        <p:sp>
          <p:nvSpPr>
            <p:cNvPr id="332" name="Google Shape;332;p17"/>
            <p:cNvSpPr/>
            <p:nvPr/>
          </p:nvSpPr>
          <p:spPr>
            <a:xfrm>
              <a:off x="14120250" y="6479917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3953188" y="6921286"/>
              <a:ext cx="239395" cy="192405"/>
            </a:xfrm>
            <a:custGeom>
              <a:rect b="b" l="l" r="r" t="t"/>
              <a:pathLst>
                <a:path extrusionOk="0" h="192404" w="239394">
                  <a:moveTo>
                    <a:pt x="141985" y="0"/>
                  </a:moveTo>
                  <a:lnTo>
                    <a:pt x="0" y="192046"/>
                  </a:lnTo>
                  <a:lnTo>
                    <a:pt x="238840" y="19038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3000363" y="6804198"/>
              <a:ext cx="1047750" cy="1047115"/>
            </a:xfrm>
            <a:custGeom>
              <a:rect b="b" l="l" r="r" t="t"/>
              <a:pathLst>
                <a:path extrusionOk="0" h="1047115" w="1047750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8"/>
                  </a:lnTo>
                  <a:lnTo>
                    <a:pt x="347676" y="30291"/>
                  </a:lnTo>
                  <a:lnTo>
                    <a:pt x="305676" y="47329"/>
                  </a:lnTo>
                  <a:lnTo>
                    <a:pt x="264984" y="68154"/>
                  </a:lnTo>
                  <a:lnTo>
                    <a:pt x="225862" y="92766"/>
                  </a:lnTo>
                  <a:lnTo>
                    <a:pt x="188571" y="121164"/>
                  </a:lnTo>
                  <a:lnTo>
                    <a:pt x="153372" y="153348"/>
                  </a:lnTo>
                  <a:lnTo>
                    <a:pt x="121183" y="188557"/>
                  </a:lnTo>
                  <a:lnTo>
                    <a:pt x="92780" y="225856"/>
                  </a:lnTo>
                  <a:lnTo>
                    <a:pt x="68165" y="264985"/>
                  </a:lnTo>
                  <a:lnTo>
                    <a:pt x="47337" y="305683"/>
                  </a:lnTo>
                  <a:lnTo>
                    <a:pt x="30295" y="347687"/>
                  </a:lnTo>
                  <a:lnTo>
                    <a:pt x="17041" y="390737"/>
                  </a:lnTo>
                  <a:lnTo>
                    <a:pt x="7573" y="434571"/>
                  </a:lnTo>
                  <a:lnTo>
                    <a:pt x="1893" y="478928"/>
                  </a:lnTo>
                  <a:lnTo>
                    <a:pt x="0" y="523546"/>
                  </a:lnTo>
                  <a:lnTo>
                    <a:pt x="1893" y="568165"/>
                  </a:lnTo>
                  <a:lnTo>
                    <a:pt x="7573" y="612522"/>
                  </a:lnTo>
                  <a:lnTo>
                    <a:pt x="17041" y="656356"/>
                  </a:lnTo>
                  <a:lnTo>
                    <a:pt x="30295" y="699406"/>
                  </a:lnTo>
                  <a:lnTo>
                    <a:pt x="47337" y="741410"/>
                  </a:lnTo>
                  <a:lnTo>
                    <a:pt x="68165" y="782107"/>
                  </a:lnTo>
                  <a:lnTo>
                    <a:pt x="92780" y="821237"/>
                  </a:lnTo>
                  <a:lnTo>
                    <a:pt x="121183" y="858536"/>
                  </a:lnTo>
                  <a:lnTo>
                    <a:pt x="153372" y="893745"/>
                  </a:lnTo>
                  <a:lnTo>
                    <a:pt x="188571" y="925929"/>
                  </a:lnTo>
                  <a:lnTo>
                    <a:pt x="225862" y="954327"/>
                  </a:lnTo>
                  <a:lnTo>
                    <a:pt x="264984" y="978938"/>
                  </a:lnTo>
                  <a:lnTo>
                    <a:pt x="305676" y="999763"/>
                  </a:lnTo>
                  <a:lnTo>
                    <a:pt x="347676" y="1016802"/>
                  </a:lnTo>
                  <a:lnTo>
                    <a:pt x="390723" y="1030055"/>
                  </a:lnTo>
                  <a:lnTo>
                    <a:pt x="434556" y="1039520"/>
                  </a:lnTo>
                  <a:lnTo>
                    <a:pt x="478912" y="1045200"/>
                  </a:lnTo>
                  <a:lnTo>
                    <a:pt x="523531" y="1047093"/>
                  </a:lnTo>
                  <a:lnTo>
                    <a:pt x="568150" y="1045200"/>
                  </a:lnTo>
                  <a:lnTo>
                    <a:pt x="612509" y="1039520"/>
                  </a:lnTo>
                  <a:lnTo>
                    <a:pt x="656347" y="1030055"/>
                  </a:lnTo>
                  <a:lnTo>
                    <a:pt x="699400" y="1016802"/>
                  </a:lnTo>
                  <a:lnTo>
                    <a:pt x="741409" y="999763"/>
                  </a:lnTo>
                  <a:lnTo>
                    <a:pt x="782112" y="978938"/>
                  </a:lnTo>
                  <a:lnTo>
                    <a:pt x="821247" y="954327"/>
                  </a:lnTo>
                  <a:lnTo>
                    <a:pt x="858553" y="925929"/>
                  </a:lnTo>
                  <a:lnTo>
                    <a:pt x="893768" y="893745"/>
                  </a:lnTo>
                  <a:lnTo>
                    <a:pt x="925957" y="858536"/>
                  </a:lnTo>
                  <a:lnTo>
                    <a:pt x="954360" y="821237"/>
                  </a:lnTo>
                  <a:lnTo>
                    <a:pt x="978975" y="782107"/>
                  </a:lnTo>
                  <a:lnTo>
                    <a:pt x="999803" y="741410"/>
                  </a:lnTo>
                  <a:lnTo>
                    <a:pt x="1016845" y="699406"/>
                  </a:lnTo>
                  <a:lnTo>
                    <a:pt x="1030099" y="656356"/>
                  </a:lnTo>
                  <a:lnTo>
                    <a:pt x="1039566" y="612522"/>
                  </a:lnTo>
                  <a:lnTo>
                    <a:pt x="1045247" y="568165"/>
                  </a:lnTo>
                  <a:lnTo>
                    <a:pt x="1047140" y="523546"/>
                  </a:lnTo>
                  <a:lnTo>
                    <a:pt x="1045247" y="478928"/>
                  </a:lnTo>
                  <a:lnTo>
                    <a:pt x="1039566" y="434571"/>
                  </a:lnTo>
                  <a:lnTo>
                    <a:pt x="1030099" y="390737"/>
                  </a:lnTo>
                  <a:lnTo>
                    <a:pt x="1016845" y="347687"/>
                  </a:lnTo>
                  <a:lnTo>
                    <a:pt x="999803" y="305683"/>
                  </a:lnTo>
                  <a:lnTo>
                    <a:pt x="978975" y="264985"/>
                  </a:lnTo>
                  <a:lnTo>
                    <a:pt x="954360" y="225856"/>
                  </a:lnTo>
                  <a:lnTo>
                    <a:pt x="925957" y="188557"/>
                  </a:lnTo>
                  <a:lnTo>
                    <a:pt x="893768" y="153348"/>
                  </a:lnTo>
                  <a:lnTo>
                    <a:pt x="858553" y="121164"/>
                  </a:lnTo>
                  <a:lnTo>
                    <a:pt x="821247" y="92766"/>
                  </a:lnTo>
                  <a:lnTo>
                    <a:pt x="782112" y="68154"/>
                  </a:lnTo>
                  <a:lnTo>
                    <a:pt x="741409" y="47329"/>
                  </a:lnTo>
                  <a:lnTo>
                    <a:pt x="699400" y="30291"/>
                  </a:lnTo>
                  <a:lnTo>
                    <a:pt x="656347" y="17038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3000337" y="6804201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36" name="Google Shape;336;p17"/>
          <p:cNvSpPr txBox="1"/>
          <p:nvPr/>
        </p:nvSpPr>
        <p:spPr>
          <a:xfrm>
            <a:off x="13260927" y="7024310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53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18"/>
          <p:cNvGrpSpPr/>
          <p:nvPr/>
        </p:nvGrpSpPr>
        <p:grpSpPr>
          <a:xfrm>
            <a:off x="4963220" y="4151648"/>
            <a:ext cx="5331074" cy="2576487"/>
            <a:chOff x="4963220" y="4151648"/>
            <a:chExt cx="5331074" cy="2576487"/>
          </a:xfrm>
        </p:grpSpPr>
        <p:sp>
          <p:nvSpPr>
            <p:cNvPr id="342" name="Google Shape;342;p18"/>
            <p:cNvSpPr/>
            <p:nvPr/>
          </p:nvSpPr>
          <p:spPr>
            <a:xfrm>
              <a:off x="9247179" y="4151648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7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9"/>
                  </a:lnTo>
                  <a:lnTo>
                    <a:pt x="68151" y="264978"/>
                  </a:lnTo>
                  <a:lnTo>
                    <a:pt x="47327" y="305676"/>
                  </a:lnTo>
                  <a:lnTo>
                    <a:pt x="30289" y="347681"/>
                  </a:lnTo>
                  <a:lnTo>
                    <a:pt x="17037" y="390732"/>
                  </a:lnTo>
                  <a:lnTo>
                    <a:pt x="7572" y="434567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3"/>
                  </a:lnTo>
                  <a:lnTo>
                    <a:pt x="7572" y="612521"/>
                  </a:lnTo>
                  <a:lnTo>
                    <a:pt x="17037" y="656356"/>
                  </a:lnTo>
                  <a:lnTo>
                    <a:pt x="30289" y="699406"/>
                  </a:lnTo>
                  <a:lnTo>
                    <a:pt x="47327" y="741411"/>
                  </a:lnTo>
                  <a:lnTo>
                    <a:pt x="68151" y="782109"/>
                  </a:lnTo>
                  <a:lnTo>
                    <a:pt x="92761" y="821239"/>
                  </a:lnTo>
                  <a:lnTo>
                    <a:pt x="121158" y="858539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8" y="978937"/>
                  </a:lnTo>
                  <a:lnTo>
                    <a:pt x="305675" y="999761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1"/>
                  </a:lnTo>
                  <a:lnTo>
                    <a:pt x="782106" y="978937"/>
                  </a:lnTo>
                  <a:lnTo>
                    <a:pt x="821236" y="954326"/>
                  </a:lnTo>
                  <a:lnTo>
                    <a:pt x="858537" y="925930"/>
                  </a:lnTo>
                  <a:lnTo>
                    <a:pt x="893747" y="893747"/>
                  </a:lnTo>
                  <a:lnTo>
                    <a:pt x="925930" y="858539"/>
                  </a:lnTo>
                  <a:lnTo>
                    <a:pt x="954326" y="821239"/>
                  </a:lnTo>
                  <a:lnTo>
                    <a:pt x="978937" y="782109"/>
                  </a:lnTo>
                  <a:lnTo>
                    <a:pt x="999761" y="741411"/>
                  </a:lnTo>
                  <a:lnTo>
                    <a:pt x="1016798" y="699406"/>
                  </a:lnTo>
                  <a:lnTo>
                    <a:pt x="1030050" y="656356"/>
                  </a:lnTo>
                  <a:lnTo>
                    <a:pt x="1039516" y="612521"/>
                  </a:lnTo>
                  <a:lnTo>
                    <a:pt x="1045195" y="568163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7"/>
                  </a:lnTo>
                  <a:lnTo>
                    <a:pt x="1030050" y="390732"/>
                  </a:lnTo>
                  <a:lnTo>
                    <a:pt x="1016798" y="347681"/>
                  </a:lnTo>
                  <a:lnTo>
                    <a:pt x="999761" y="305676"/>
                  </a:lnTo>
                  <a:lnTo>
                    <a:pt x="978937" y="264978"/>
                  </a:lnTo>
                  <a:lnTo>
                    <a:pt x="954326" y="225849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7" y="121158"/>
                  </a:lnTo>
                  <a:lnTo>
                    <a:pt x="821236" y="92761"/>
                  </a:lnTo>
                  <a:lnTo>
                    <a:pt x="782106" y="68151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7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FF95C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9247174" y="4151653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963220" y="5681020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5" name="Google Shape;345;p18"/>
          <p:cNvSpPr txBox="1"/>
          <p:nvPr>
            <p:ph type="title"/>
          </p:nvPr>
        </p:nvSpPr>
        <p:spPr>
          <a:xfrm>
            <a:off x="655405" y="327740"/>
            <a:ext cx="286321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Sucesor</a:t>
            </a:r>
            <a:endParaRPr/>
          </a:p>
        </p:txBody>
      </p:sp>
      <p:sp>
        <p:nvSpPr>
          <p:cNvPr id="346" name="Google Shape;346;p18"/>
          <p:cNvSpPr txBox="1"/>
          <p:nvPr/>
        </p:nvSpPr>
        <p:spPr>
          <a:xfrm>
            <a:off x="5223726" y="5901130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18"/>
          <p:cNvGrpSpPr/>
          <p:nvPr/>
        </p:nvGrpSpPr>
        <p:grpSpPr>
          <a:xfrm>
            <a:off x="5841602" y="4867359"/>
            <a:ext cx="8487936" cy="1839835"/>
            <a:chOff x="5841602" y="4867359"/>
            <a:chExt cx="8487936" cy="1839835"/>
          </a:xfrm>
        </p:grpSpPr>
        <p:sp>
          <p:nvSpPr>
            <p:cNvPr id="348" name="Google Shape;348;p18"/>
            <p:cNvSpPr/>
            <p:nvPr/>
          </p:nvSpPr>
          <p:spPr>
            <a:xfrm>
              <a:off x="6022605" y="4867359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5841602" y="5638247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3282423" y="5660079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51" name="Google Shape;351;p18"/>
          <p:cNvSpPr txBox="1"/>
          <p:nvPr/>
        </p:nvSpPr>
        <p:spPr>
          <a:xfrm>
            <a:off x="13542908" y="5880188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18"/>
          <p:cNvGrpSpPr/>
          <p:nvPr/>
        </p:nvGrpSpPr>
        <p:grpSpPr>
          <a:xfrm>
            <a:off x="2873148" y="4788524"/>
            <a:ext cx="10512415" cy="3149271"/>
            <a:chOff x="2873148" y="4788524"/>
            <a:chExt cx="10512415" cy="3149271"/>
          </a:xfrm>
        </p:grpSpPr>
        <p:sp>
          <p:nvSpPr>
            <p:cNvPr id="353" name="Google Shape;353;p18"/>
            <p:cNvSpPr/>
            <p:nvPr/>
          </p:nvSpPr>
          <p:spPr>
            <a:xfrm>
              <a:off x="10262357" y="4788524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3148709" y="5658696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873148" y="6890680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56" name="Google Shape;356;p18"/>
          <p:cNvSpPr txBox="1"/>
          <p:nvPr/>
        </p:nvSpPr>
        <p:spPr>
          <a:xfrm>
            <a:off x="3258823" y="7110957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18"/>
          <p:cNvGrpSpPr/>
          <p:nvPr/>
        </p:nvGrpSpPr>
        <p:grpSpPr>
          <a:xfrm>
            <a:off x="3846814" y="6542837"/>
            <a:ext cx="1958836" cy="2743503"/>
            <a:chOff x="3846814" y="6542837"/>
            <a:chExt cx="1958836" cy="2743503"/>
          </a:xfrm>
        </p:grpSpPr>
        <p:sp>
          <p:nvSpPr>
            <p:cNvPr id="358" name="Google Shape;358;p18"/>
            <p:cNvSpPr/>
            <p:nvPr/>
          </p:nvSpPr>
          <p:spPr>
            <a:xfrm>
              <a:off x="4013866" y="6542837"/>
              <a:ext cx="1078230" cy="548640"/>
            </a:xfrm>
            <a:custGeom>
              <a:rect b="b" l="l" r="r" t="t"/>
              <a:pathLst>
                <a:path extrusionOk="0" h="548640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3846814" y="6984195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4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4758535" y="8239225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1" name="Google Shape;361;p18"/>
          <p:cNvSpPr txBox="1"/>
          <p:nvPr/>
        </p:nvSpPr>
        <p:spPr>
          <a:xfrm>
            <a:off x="5144211" y="8459503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3753938" y="6543936"/>
            <a:ext cx="4194789" cy="1931124"/>
            <a:chOff x="3753938" y="6543936"/>
            <a:chExt cx="4194789" cy="1931124"/>
          </a:xfrm>
        </p:grpSpPr>
        <p:sp>
          <p:nvSpPr>
            <p:cNvPr id="363" name="Google Shape;363;p18"/>
            <p:cNvSpPr/>
            <p:nvPr/>
          </p:nvSpPr>
          <p:spPr>
            <a:xfrm>
              <a:off x="3753938" y="7842525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601221" y="8275035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5933861" y="6543936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6781144" y="6976447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901606" y="7035916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8" y="0"/>
                  </a:moveTo>
                  <a:lnTo>
                    <a:pt x="478929" y="1893"/>
                  </a:lnTo>
                  <a:lnTo>
                    <a:pt x="434571" y="7572"/>
                  </a:lnTo>
                  <a:lnTo>
                    <a:pt x="390737" y="17037"/>
                  </a:lnTo>
                  <a:lnTo>
                    <a:pt x="347686" y="30289"/>
                  </a:lnTo>
                  <a:lnTo>
                    <a:pt x="305681" y="47327"/>
                  </a:lnTo>
                  <a:lnTo>
                    <a:pt x="264982" y="68151"/>
                  </a:lnTo>
                  <a:lnTo>
                    <a:pt x="225851" y="92761"/>
                  </a:lnTo>
                  <a:lnTo>
                    <a:pt x="188550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50" y="925930"/>
                  </a:lnTo>
                  <a:lnTo>
                    <a:pt x="225851" y="954326"/>
                  </a:lnTo>
                  <a:lnTo>
                    <a:pt x="264982" y="978937"/>
                  </a:lnTo>
                  <a:lnTo>
                    <a:pt x="305681" y="999761"/>
                  </a:lnTo>
                  <a:lnTo>
                    <a:pt x="347686" y="1016798"/>
                  </a:lnTo>
                  <a:lnTo>
                    <a:pt x="390737" y="1030050"/>
                  </a:lnTo>
                  <a:lnTo>
                    <a:pt x="434571" y="1039516"/>
                  </a:lnTo>
                  <a:lnTo>
                    <a:pt x="478929" y="1045195"/>
                  </a:lnTo>
                  <a:lnTo>
                    <a:pt x="523548" y="1047088"/>
                  </a:lnTo>
                  <a:lnTo>
                    <a:pt x="568166" y="1045195"/>
                  </a:lnTo>
                  <a:lnTo>
                    <a:pt x="612524" y="1039516"/>
                  </a:lnTo>
                  <a:lnTo>
                    <a:pt x="656358" y="1030050"/>
                  </a:lnTo>
                  <a:lnTo>
                    <a:pt x="699408" y="1016798"/>
                  </a:lnTo>
                  <a:lnTo>
                    <a:pt x="741412" y="999761"/>
                  </a:lnTo>
                  <a:lnTo>
                    <a:pt x="782110" y="978937"/>
                  </a:lnTo>
                  <a:lnTo>
                    <a:pt x="821239" y="954326"/>
                  </a:lnTo>
                  <a:lnTo>
                    <a:pt x="858539" y="925930"/>
                  </a:lnTo>
                  <a:lnTo>
                    <a:pt x="893747" y="893747"/>
                  </a:lnTo>
                  <a:lnTo>
                    <a:pt x="925930" y="858537"/>
                  </a:lnTo>
                  <a:lnTo>
                    <a:pt x="954326" y="821236"/>
                  </a:lnTo>
                  <a:lnTo>
                    <a:pt x="978937" y="782106"/>
                  </a:lnTo>
                  <a:lnTo>
                    <a:pt x="999761" y="741407"/>
                  </a:lnTo>
                  <a:lnTo>
                    <a:pt x="1016798" y="699402"/>
                  </a:lnTo>
                  <a:lnTo>
                    <a:pt x="1030050" y="656351"/>
                  </a:lnTo>
                  <a:lnTo>
                    <a:pt x="1039516" y="612516"/>
                  </a:lnTo>
                  <a:lnTo>
                    <a:pt x="1045195" y="568159"/>
                  </a:lnTo>
                  <a:lnTo>
                    <a:pt x="1047088" y="523540"/>
                  </a:lnTo>
                  <a:lnTo>
                    <a:pt x="1045195" y="478921"/>
                  </a:lnTo>
                  <a:lnTo>
                    <a:pt x="1039516" y="434564"/>
                  </a:lnTo>
                  <a:lnTo>
                    <a:pt x="1030050" y="390730"/>
                  </a:lnTo>
                  <a:lnTo>
                    <a:pt x="1016798" y="347680"/>
                  </a:lnTo>
                  <a:lnTo>
                    <a:pt x="999761" y="305675"/>
                  </a:lnTo>
                  <a:lnTo>
                    <a:pt x="978937" y="264978"/>
                  </a:lnTo>
                  <a:lnTo>
                    <a:pt x="954326" y="225848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9" y="121158"/>
                  </a:lnTo>
                  <a:lnTo>
                    <a:pt x="821239" y="92761"/>
                  </a:lnTo>
                  <a:lnTo>
                    <a:pt x="782110" y="68151"/>
                  </a:lnTo>
                  <a:lnTo>
                    <a:pt x="741412" y="47327"/>
                  </a:lnTo>
                  <a:lnTo>
                    <a:pt x="699408" y="30289"/>
                  </a:lnTo>
                  <a:lnTo>
                    <a:pt x="656358" y="17037"/>
                  </a:lnTo>
                  <a:lnTo>
                    <a:pt x="612524" y="7572"/>
                  </a:lnTo>
                  <a:lnTo>
                    <a:pt x="568166" y="1893"/>
                  </a:lnTo>
                  <a:lnTo>
                    <a:pt x="523548" y="0"/>
                  </a:lnTo>
                  <a:close/>
                </a:path>
              </a:pathLst>
            </a:custGeom>
            <a:solidFill>
              <a:srgbClr val="FFF0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901612" y="7035911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9" name="Google Shape;369;p18"/>
          <p:cNvSpPr txBox="1"/>
          <p:nvPr/>
        </p:nvSpPr>
        <p:spPr>
          <a:xfrm>
            <a:off x="7162117" y="7256031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11296095" y="7035911"/>
            <a:ext cx="1047115" cy="1047115"/>
          </a:xfrm>
          <a:custGeom>
            <a:rect b="b" l="l" r="r" t="t"/>
            <a:pathLst>
              <a:path extrusionOk="0" h="1047115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" name="Google Shape;371;p18"/>
          <p:cNvSpPr txBox="1"/>
          <p:nvPr/>
        </p:nvSpPr>
        <p:spPr>
          <a:xfrm>
            <a:off x="11556581" y="7256031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18"/>
          <p:cNvGrpSpPr/>
          <p:nvPr/>
        </p:nvGrpSpPr>
        <p:grpSpPr>
          <a:xfrm>
            <a:off x="12174603" y="6542837"/>
            <a:ext cx="4047363" cy="1540193"/>
            <a:chOff x="12174603" y="6542837"/>
            <a:chExt cx="4047363" cy="1540193"/>
          </a:xfrm>
        </p:grpSpPr>
        <p:sp>
          <p:nvSpPr>
            <p:cNvPr id="373" name="Google Shape;373;p18"/>
            <p:cNvSpPr/>
            <p:nvPr/>
          </p:nvSpPr>
          <p:spPr>
            <a:xfrm>
              <a:off x="12341561" y="6542837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12174603" y="6984195"/>
              <a:ext cx="238760" cy="192405"/>
            </a:xfrm>
            <a:custGeom>
              <a:rect b="b" l="l" r="r" t="t"/>
              <a:pathLst>
                <a:path extrusionOk="0" h="192404" w="238759">
                  <a:moveTo>
                    <a:pt x="141880" y="0"/>
                  </a:moveTo>
                  <a:lnTo>
                    <a:pt x="0" y="192046"/>
                  </a:lnTo>
                  <a:lnTo>
                    <a:pt x="238736" y="190392"/>
                  </a:lnTo>
                  <a:lnTo>
                    <a:pt x="1418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4211609" y="6543036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15058913" y="6975547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80"/>
                  </a:lnTo>
                  <a:lnTo>
                    <a:pt x="238317" y="199794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174852" y="7035916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7"/>
                  </a:lnTo>
                  <a:lnTo>
                    <a:pt x="347676" y="30289"/>
                  </a:lnTo>
                  <a:lnTo>
                    <a:pt x="305676" y="47327"/>
                  </a:lnTo>
                  <a:lnTo>
                    <a:pt x="264984" y="68151"/>
                  </a:lnTo>
                  <a:lnTo>
                    <a:pt x="225862" y="92761"/>
                  </a:lnTo>
                  <a:lnTo>
                    <a:pt x="188571" y="121158"/>
                  </a:lnTo>
                  <a:lnTo>
                    <a:pt x="153372" y="153340"/>
                  </a:lnTo>
                  <a:lnTo>
                    <a:pt x="121183" y="188549"/>
                  </a:lnTo>
                  <a:lnTo>
                    <a:pt x="92780" y="225848"/>
                  </a:lnTo>
                  <a:lnTo>
                    <a:pt x="68165" y="264978"/>
                  </a:lnTo>
                  <a:lnTo>
                    <a:pt x="47337" y="305675"/>
                  </a:lnTo>
                  <a:lnTo>
                    <a:pt x="30295" y="347680"/>
                  </a:lnTo>
                  <a:lnTo>
                    <a:pt x="17041" y="390730"/>
                  </a:lnTo>
                  <a:lnTo>
                    <a:pt x="7573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3" y="612516"/>
                  </a:lnTo>
                  <a:lnTo>
                    <a:pt x="17041" y="656351"/>
                  </a:lnTo>
                  <a:lnTo>
                    <a:pt x="30295" y="699402"/>
                  </a:lnTo>
                  <a:lnTo>
                    <a:pt x="47337" y="741407"/>
                  </a:lnTo>
                  <a:lnTo>
                    <a:pt x="68165" y="782106"/>
                  </a:lnTo>
                  <a:lnTo>
                    <a:pt x="92780" y="821236"/>
                  </a:lnTo>
                  <a:lnTo>
                    <a:pt x="121183" y="858537"/>
                  </a:lnTo>
                  <a:lnTo>
                    <a:pt x="153372" y="893747"/>
                  </a:lnTo>
                  <a:lnTo>
                    <a:pt x="188571" y="925930"/>
                  </a:lnTo>
                  <a:lnTo>
                    <a:pt x="225862" y="954326"/>
                  </a:lnTo>
                  <a:lnTo>
                    <a:pt x="264984" y="978937"/>
                  </a:lnTo>
                  <a:lnTo>
                    <a:pt x="305676" y="999761"/>
                  </a:lnTo>
                  <a:lnTo>
                    <a:pt x="347676" y="1016798"/>
                  </a:lnTo>
                  <a:lnTo>
                    <a:pt x="390723" y="1030050"/>
                  </a:lnTo>
                  <a:lnTo>
                    <a:pt x="434556" y="1039516"/>
                  </a:lnTo>
                  <a:lnTo>
                    <a:pt x="478912" y="1045195"/>
                  </a:lnTo>
                  <a:lnTo>
                    <a:pt x="523531" y="1047088"/>
                  </a:lnTo>
                  <a:lnTo>
                    <a:pt x="568150" y="1045195"/>
                  </a:lnTo>
                  <a:lnTo>
                    <a:pt x="612509" y="1039516"/>
                  </a:lnTo>
                  <a:lnTo>
                    <a:pt x="656347" y="1030050"/>
                  </a:lnTo>
                  <a:lnTo>
                    <a:pt x="699400" y="1016798"/>
                  </a:lnTo>
                  <a:lnTo>
                    <a:pt x="741409" y="999761"/>
                  </a:lnTo>
                  <a:lnTo>
                    <a:pt x="782112" y="978937"/>
                  </a:lnTo>
                  <a:lnTo>
                    <a:pt x="821247" y="954326"/>
                  </a:lnTo>
                  <a:lnTo>
                    <a:pt x="858553" y="925930"/>
                  </a:lnTo>
                  <a:lnTo>
                    <a:pt x="893768" y="893747"/>
                  </a:lnTo>
                  <a:lnTo>
                    <a:pt x="925941" y="858537"/>
                  </a:lnTo>
                  <a:lnTo>
                    <a:pt x="954329" y="821236"/>
                  </a:lnTo>
                  <a:lnTo>
                    <a:pt x="978931" y="782106"/>
                  </a:lnTo>
                  <a:lnTo>
                    <a:pt x="999749" y="741407"/>
                  </a:lnTo>
                  <a:lnTo>
                    <a:pt x="1016782" y="699402"/>
                  </a:lnTo>
                  <a:lnTo>
                    <a:pt x="1030029" y="656351"/>
                  </a:lnTo>
                  <a:lnTo>
                    <a:pt x="1039492" y="612516"/>
                  </a:lnTo>
                  <a:lnTo>
                    <a:pt x="1045169" y="568159"/>
                  </a:lnTo>
                  <a:lnTo>
                    <a:pt x="1047062" y="523540"/>
                  </a:lnTo>
                  <a:lnTo>
                    <a:pt x="1045169" y="478921"/>
                  </a:lnTo>
                  <a:lnTo>
                    <a:pt x="1039492" y="434564"/>
                  </a:lnTo>
                  <a:lnTo>
                    <a:pt x="1030029" y="390730"/>
                  </a:lnTo>
                  <a:lnTo>
                    <a:pt x="1016782" y="347680"/>
                  </a:lnTo>
                  <a:lnTo>
                    <a:pt x="999749" y="305675"/>
                  </a:lnTo>
                  <a:lnTo>
                    <a:pt x="978931" y="264978"/>
                  </a:lnTo>
                  <a:lnTo>
                    <a:pt x="954329" y="225848"/>
                  </a:lnTo>
                  <a:lnTo>
                    <a:pt x="925941" y="188549"/>
                  </a:lnTo>
                  <a:lnTo>
                    <a:pt x="893768" y="153340"/>
                  </a:lnTo>
                  <a:lnTo>
                    <a:pt x="858553" y="121158"/>
                  </a:lnTo>
                  <a:lnTo>
                    <a:pt x="821247" y="92761"/>
                  </a:lnTo>
                  <a:lnTo>
                    <a:pt x="782112" y="68151"/>
                  </a:lnTo>
                  <a:lnTo>
                    <a:pt x="741409" y="47327"/>
                  </a:lnTo>
                  <a:lnTo>
                    <a:pt x="699400" y="30289"/>
                  </a:lnTo>
                  <a:lnTo>
                    <a:pt x="656347" y="17037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15174827" y="7035911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9" name="Google Shape;379;p18"/>
          <p:cNvSpPr txBox="1"/>
          <p:nvPr/>
        </p:nvSpPr>
        <p:spPr>
          <a:xfrm>
            <a:off x="15435416" y="7256031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18"/>
          <p:cNvGrpSpPr/>
          <p:nvPr/>
        </p:nvGrpSpPr>
        <p:grpSpPr>
          <a:xfrm>
            <a:off x="13100334" y="7914953"/>
            <a:ext cx="2198142" cy="1371393"/>
            <a:chOff x="13100334" y="7914953"/>
            <a:chExt cx="2198142" cy="1371393"/>
          </a:xfrm>
        </p:grpSpPr>
        <p:sp>
          <p:nvSpPr>
            <p:cNvPr id="381" name="Google Shape;381;p18"/>
            <p:cNvSpPr/>
            <p:nvPr/>
          </p:nvSpPr>
          <p:spPr>
            <a:xfrm>
              <a:off x="14220247" y="7914953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14053184" y="8356311"/>
              <a:ext cx="239395" cy="192405"/>
            </a:xfrm>
            <a:custGeom>
              <a:rect b="b" l="l" r="r" t="t"/>
              <a:pathLst>
                <a:path extrusionOk="0" h="192404" w="239394">
                  <a:moveTo>
                    <a:pt x="141985" y="0"/>
                  </a:moveTo>
                  <a:lnTo>
                    <a:pt x="0" y="192046"/>
                  </a:lnTo>
                  <a:lnTo>
                    <a:pt x="238840" y="19038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3100360" y="8239231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7"/>
                  </a:lnTo>
                  <a:lnTo>
                    <a:pt x="347676" y="30289"/>
                  </a:lnTo>
                  <a:lnTo>
                    <a:pt x="305676" y="47327"/>
                  </a:lnTo>
                  <a:lnTo>
                    <a:pt x="264984" y="68151"/>
                  </a:lnTo>
                  <a:lnTo>
                    <a:pt x="225862" y="92761"/>
                  </a:lnTo>
                  <a:lnTo>
                    <a:pt x="188571" y="121158"/>
                  </a:lnTo>
                  <a:lnTo>
                    <a:pt x="153372" y="153340"/>
                  </a:lnTo>
                  <a:lnTo>
                    <a:pt x="121183" y="188549"/>
                  </a:lnTo>
                  <a:lnTo>
                    <a:pt x="92780" y="225848"/>
                  </a:lnTo>
                  <a:lnTo>
                    <a:pt x="68165" y="264978"/>
                  </a:lnTo>
                  <a:lnTo>
                    <a:pt x="47337" y="305675"/>
                  </a:lnTo>
                  <a:lnTo>
                    <a:pt x="30295" y="347680"/>
                  </a:lnTo>
                  <a:lnTo>
                    <a:pt x="17041" y="390730"/>
                  </a:lnTo>
                  <a:lnTo>
                    <a:pt x="7573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3" y="612516"/>
                  </a:lnTo>
                  <a:lnTo>
                    <a:pt x="17041" y="656351"/>
                  </a:lnTo>
                  <a:lnTo>
                    <a:pt x="30295" y="699402"/>
                  </a:lnTo>
                  <a:lnTo>
                    <a:pt x="47337" y="741407"/>
                  </a:lnTo>
                  <a:lnTo>
                    <a:pt x="68165" y="782106"/>
                  </a:lnTo>
                  <a:lnTo>
                    <a:pt x="92780" y="821236"/>
                  </a:lnTo>
                  <a:lnTo>
                    <a:pt x="121183" y="858537"/>
                  </a:lnTo>
                  <a:lnTo>
                    <a:pt x="153372" y="893747"/>
                  </a:lnTo>
                  <a:lnTo>
                    <a:pt x="188571" y="925930"/>
                  </a:lnTo>
                  <a:lnTo>
                    <a:pt x="225862" y="954326"/>
                  </a:lnTo>
                  <a:lnTo>
                    <a:pt x="264984" y="978937"/>
                  </a:lnTo>
                  <a:lnTo>
                    <a:pt x="305676" y="999761"/>
                  </a:lnTo>
                  <a:lnTo>
                    <a:pt x="347676" y="1016798"/>
                  </a:lnTo>
                  <a:lnTo>
                    <a:pt x="390723" y="1030050"/>
                  </a:lnTo>
                  <a:lnTo>
                    <a:pt x="434556" y="1039516"/>
                  </a:lnTo>
                  <a:lnTo>
                    <a:pt x="478912" y="1045195"/>
                  </a:lnTo>
                  <a:lnTo>
                    <a:pt x="523531" y="1047088"/>
                  </a:lnTo>
                  <a:lnTo>
                    <a:pt x="568150" y="1045195"/>
                  </a:lnTo>
                  <a:lnTo>
                    <a:pt x="612509" y="1039516"/>
                  </a:lnTo>
                  <a:lnTo>
                    <a:pt x="656347" y="1030050"/>
                  </a:lnTo>
                  <a:lnTo>
                    <a:pt x="699400" y="1016798"/>
                  </a:lnTo>
                  <a:lnTo>
                    <a:pt x="741409" y="999761"/>
                  </a:lnTo>
                  <a:lnTo>
                    <a:pt x="782112" y="978937"/>
                  </a:lnTo>
                  <a:lnTo>
                    <a:pt x="821247" y="954326"/>
                  </a:lnTo>
                  <a:lnTo>
                    <a:pt x="858553" y="925930"/>
                  </a:lnTo>
                  <a:lnTo>
                    <a:pt x="893768" y="893747"/>
                  </a:lnTo>
                  <a:lnTo>
                    <a:pt x="925941" y="858537"/>
                  </a:lnTo>
                  <a:lnTo>
                    <a:pt x="954329" y="821236"/>
                  </a:lnTo>
                  <a:lnTo>
                    <a:pt x="978931" y="782106"/>
                  </a:lnTo>
                  <a:lnTo>
                    <a:pt x="999749" y="741407"/>
                  </a:lnTo>
                  <a:lnTo>
                    <a:pt x="1016782" y="699402"/>
                  </a:lnTo>
                  <a:lnTo>
                    <a:pt x="1030029" y="656351"/>
                  </a:lnTo>
                  <a:lnTo>
                    <a:pt x="1039492" y="612516"/>
                  </a:lnTo>
                  <a:lnTo>
                    <a:pt x="1045169" y="568159"/>
                  </a:lnTo>
                  <a:lnTo>
                    <a:pt x="1047062" y="523540"/>
                  </a:lnTo>
                  <a:lnTo>
                    <a:pt x="1045169" y="478921"/>
                  </a:lnTo>
                  <a:lnTo>
                    <a:pt x="1039492" y="434564"/>
                  </a:lnTo>
                  <a:lnTo>
                    <a:pt x="1030029" y="390730"/>
                  </a:lnTo>
                  <a:lnTo>
                    <a:pt x="1016782" y="347680"/>
                  </a:lnTo>
                  <a:lnTo>
                    <a:pt x="999749" y="305675"/>
                  </a:lnTo>
                  <a:lnTo>
                    <a:pt x="978931" y="264978"/>
                  </a:lnTo>
                  <a:lnTo>
                    <a:pt x="954329" y="225848"/>
                  </a:lnTo>
                  <a:lnTo>
                    <a:pt x="925941" y="188549"/>
                  </a:lnTo>
                  <a:lnTo>
                    <a:pt x="893768" y="153340"/>
                  </a:lnTo>
                  <a:lnTo>
                    <a:pt x="858553" y="121158"/>
                  </a:lnTo>
                  <a:lnTo>
                    <a:pt x="821247" y="92761"/>
                  </a:lnTo>
                  <a:lnTo>
                    <a:pt x="782112" y="68151"/>
                  </a:lnTo>
                  <a:lnTo>
                    <a:pt x="741409" y="47327"/>
                  </a:lnTo>
                  <a:lnTo>
                    <a:pt x="699400" y="30289"/>
                  </a:lnTo>
                  <a:lnTo>
                    <a:pt x="656347" y="17037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13100334" y="8239226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5" name="Google Shape;385;p18"/>
          <p:cNvSpPr txBox="1"/>
          <p:nvPr/>
        </p:nvSpPr>
        <p:spPr>
          <a:xfrm>
            <a:off x="13360820" y="845934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53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360131" y="1562592"/>
            <a:ext cx="18822670" cy="337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360680" lvl="0" marL="12700" marR="5080" rtl="0" algn="l">
              <a:lnSpc>
                <a:spcPct val="1148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2. Si el nodo no tiene un subarbol derecho, tenemos que atravesar a los  ancestros del nodo hasta encontrar el primer nodo que sea mayor al actual</a:t>
            </a: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-605155" lvl="0" marL="9159875" marR="8549005" rtl="0" algn="l">
              <a:lnSpc>
                <a:spcPct val="160600"/>
              </a:lnSpc>
              <a:spcBef>
                <a:spcPts val="2105"/>
              </a:spcBef>
              <a:spcAft>
                <a:spcPts val="0"/>
              </a:spcAft>
              <a:buNone/>
            </a:pPr>
            <a:r>
              <a:rPr lang="en-US" sz="3550">
                <a:solidFill>
                  <a:srgbClr val="D27BA9"/>
                </a:solidFill>
                <a:latin typeface="Arial"/>
                <a:ea typeface="Arial"/>
                <a:cs typeface="Arial"/>
                <a:sym typeface="Arial"/>
              </a:rPr>
              <a:t>Sucesor  </a:t>
            </a: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3283210" y="10056664"/>
            <a:ext cx="12976225" cy="704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23 es el primer ancestro que es mas grande que 15</a:t>
            </a:r>
            <a:endParaRPr sz="44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19"/>
          <p:cNvGrpSpPr/>
          <p:nvPr/>
        </p:nvGrpSpPr>
        <p:grpSpPr>
          <a:xfrm>
            <a:off x="4913232" y="3301847"/>
            <a:ext cx="5331069" cy="2576492"/>
            <a:chOff x="4913232" y="3301847"/>
            <a:chExt cx="5331069" cy="2576492"/>
          </a:xfrm>
        </p:grpSpPr>
        <p:sp>
          <p:nvSpPr>
            <p:cNvPr id="393" name="Google Shape;393;p19"/>
            <p:cNvSpPr/>
            <p:nvPr/>
          </p:nvSpPr>
          <p:spPr>
            <a:xfrm>
              <a:off x="9197186" y="3301847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4913232" y="4831224"/>
              <a:ext cx="1047115" cy="1047115"/>
            </a:xfrm>
            <a:custGeom>
              <a:rect b="b" l="l" r="r" t="t"/>
              <a:pathLst>
                <a:path extrusionOk="0" h="1047114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5" name="Google Shape;395;p19"/>
          <p:cNvSpPr txBox="1"/>
          <p:nvPr>
            <p:ph type="title"/>
          </p:nvPr>
        </p:nvSpPr>
        <p:spPr>
          <a:xfrm>
            <a:off x="655405" y="327740"/>
            <a:ext cx="286321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Sucesor</a:t>
            </a:r>
            <a:endParaRPr/>
          </a:p>
        </p:txBody>
      </p:sp>
      <p:sp>
        <p:nvSpPr>
          <p:cNvPr id="396" name="Google Shape;396;p19"/>
          <p:cNvSpPr txBox="1"/>
          <p:nvPr/>
        </p:nvSpPr>
        <p:spPr>
          <a:xfrm>
            <a:off x="5173738" y="5051334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7" name="Google Shape;397;p19"/>
          <p:cNvGrpSpPr/>
          <p:nvPr/>
        </p:nvGrpSpPr>
        <p:grpSpPr>
          <a:xfrm>
            <a:off x="5791614" y="4017563"/>
            <a:ext cx="8487873" cy="1839835"/>
            <a:chOff x="5791614" y="4017563"/>
            <a:chExt cx="8487873" cy="1839835"/>
          </a:xfrm>
        </p:grpSpPr>
        <p:sp>
          <p:nvSpPr>
            <p:cNvPr id="398" name="Google Shape;398;p19"/>
            <p:cNvSpPr/>
            <p:nvPr/>
          </p:nvSpPr>
          <p:spPr>
            <a:xfrm>
              <a:off x="5972617" y="4017563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5791614" y="4788451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13232372" y="4810283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1" name="Google Shape;401;p19"/>
          <p:cNvSpPr txBox="1"/>
          <p:nvPr/>
        </p:nvSpPr>
        <p:spPr>
          <a:xfrm>
            <a:off x="13492856" y="5030392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19"/>
          <p:cNvGrpSpPr/>
          <p:nvPr/>
        </p:nvGrpSpPr>
        <p:grpSpPr>
          <a:xfrm>
            <a:off x="2823160" y="3938728"/>
            <a:ext cx="10512352" cy="3149271"/>
            <a:chOff x="2823160" y="3938728"/>
            <a:chExt cx="10512352" cy="3149271"/>
          </a:xfrm>
        </p:grpSpPr>
        <p:sp>
          <p:nvSpPr>
            <p:cNvPr id="403" name="Google Shape;403;p19"/>
            <p:cNvSpPr/>
            <p:nvPr/>
          </p:nvSpPr>
          <p:spPr>
            <a:xfrm>
              <a:off x="10212369" y="3938728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13098658" y="4808900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823160" y="6040884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6" name="Google Shape;406;p19"/>
          <p:cNvSpPr txBox="1"/>
          <p:nvPr/>
        </p:nvSpPr>
        <p:spPr>
          <a:xfrm>
            <a:off x="3208835" y="6261161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19"/>
          <p:cNvGrpSpPr/>
          <p:nvPr/>
        </p:nvGrpSpPr>
        <p:grpSpPr>
          <a:xfrm>
            <a:off x="3796826" y="5693041"/>
            <a:ext cx="1958836" cy="2743503"/>
            <a:chOff x="3796826" y="5693041"/>
            <a:chExt cx="1958836" cy="2743503"/>
          </a:xfrm>
        </p:grpSpPr>
        <p:sp>
          <p:nvSpPr>
            <p:cNvPr id="408" name="Google Shape;408;p19"/>
            <p:cNvSpPr/>
            <p:nvPr/>
          </p:nvSpPr>
          <p:spPr>
            <a:xfrm>
              <a:off x="3963878" y="5693041"/>
              <a:ext cx="1078230" cy="548640"/>
            </a:xfrm>
            <a:custGeom>
              <a:rect b="b" l="l" r="r" t="t"/>
              <a:pathLst>
                <a:path extrusionOk="0" h="548639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796826" y="6134399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4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4708547" y="7389429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1" name="Google Shape;411;p19"/>
          <p:cNvSpPr txBox="1"/>
          <p:nvPr/>
        </p:nvSpPr>
        <p:spPr>
          <a:xfrm>
            <a:off x="5094223" y="7609706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19"/>
          <p:cNvGrpSpPr/>
          <p:nvPr/>
        </p:nvGrpSpPr>
        <p:grpSpPr>
          <a:xfrm>
            <a:off x="3703950" y="5694140"/>
            <a:ext cx="4194789" cy="1931124"/>
            <a:chOff x="3703950" y="5694140"/>
            <a:chExt cx="4194789" cy="1931124"/>
          </a:xfrm>
        </p:grpSpPr>
        <p:sp>
          <p:nvSpPr>
            <p:cNvPr id="413" name="Google Shape;413;p19"/>
            <p:cNvSpPr/>
            <p:nvPr/>
          </p:nvSpPr>
          <p:spPr>
            <a:xfrm>
              <a:off x="3703950" y="6992729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4551233" y="7425239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5883873" y="569414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731156" y="6126651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6851618" y="618612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7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1"/>
                  </a:lnTo>
                  <a:lnTo>
                    <a:pt x="225849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9" y="954326"/>
                  </a:lnTo>
                  <a:lnTo>
                    <a:pt x="264978" y="978937"/>
                  </a:lnTo>
                  <a:lnTo>
                    <a:pt x="305676" y="999761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1"/>
                  </a:lnTo>
                  <a:lnTo>
                    <a:pt x="782109" y="978937"/>
                  </a:lnTo>
                  <a:lnTo>
                    <a:pt x="821239" y="954326"/>
                  </a:lnTo>
                  <a:lnTo>
                    <a:pt x="858539" y="925930"/>
                  </a:lnTo>
                  <a:lnTo>
                    <a:pt x="893747" y="893747"/>
                  </a:lnTo>
                  <a:lnTo>
                    <a:pt x="925930" y="858537"/>
                  </a:lnTo>
                  <a:lnTo>
                    <a:pt x="954326" y="821236"/>
                  </a:lnTo>
                  <a:lnTo>
                    <a:pt x="978937" y="782106"/>
                  </a:lnTo>
                  <a:lnTo>
                    <a:pt x="999761" y="741407"/>
                  </a:lnTo>
                  <a:lnTo>
                    <a:pt x="1016798" y="699402"/>
                  </a:lnTo>
                  <a:lnTo>
                    <a:pt x="1030050" y="656351"/>
                  </a:lnTo>
                  <a:lnTo>
                    <a:pt x="1039516" y="612516"/>
                  </a:lnTo>
                  <a:lnTo>
                    <a:pt x="1045195" y="568159"/>
                  </a:lnTo>
                  <a:lnTo>
                    <a:pt x="1047088" y="523540"/>
                  </a:lnTo>
                  <a:lnTo>
                    <a:pt x="1045195" y="478921"/>
                  </a:lnTo>
                  <a:lnTo>
                    <a:pt x="1039516" y="434564"/>
                  </a:lnTo>
                  <a:lnTo>
                    <a:pt x="1030050" y="390730"/>
                  </a:lnTo>
                  <a:lnTo>
                    <a:pt x="1016798" y="347680"/>
                  </a:lnTo>
                  <a:lnTo>
                    <a:pt x="999761" y="305675"/>
                  </a:lnTo>
                  <a:lnTo>
                    <a:pt x="978937" y="264978"/>
                  </a:lnTo>
                  <a:lnTo>
                    <a:pt x="954326" y="225848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9" y="121158"/>
                  </a:lnTo>
                  <a:lnTo>
                    <a:pt x="821239" y="92761"/>
                  </a:lnTo>
                  <a:lnTo>
                    <a:pt x="782109" y="68151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7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851624" y="61861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9" name="Google Shape;419;p19"/>
          <p:cNvSpPr txBox="1"/>
          <p:nvPr/>
        </p:nvSpPr>
        <p:spPr>
          <a:xfrm>
            <a:off x="7112130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9"/>
          <p:cNvSpPr/>
          <p:nvPr/>
        </p:nvSpPr>
        <p:spPr>
          <a:xfrm>
            <a:off x="11246045" y="6186115"/>
            <a:ext cx="1047115" cy="1047115"/>
          </a:xfrm>
          <a:custGeom>
            <a:rect b="b" l="l" r="r" t="t"/>
            <a:pathLst>
              <a:path extrusionOk="0" h="1047115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" name="Google Shape;421;p19"/>
          <p:cNvSpPr txBox="1"/>
          <p:nvPr/>
        </p:nvSpPr>
        <p:spPr>
          <a:xfrm>
            <a:off x="11506530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19"/>
          <p:cNvGrpSpPr/>
          <p:nvPr/>
        </p:nvGrpSpPr>
        <p:grpSpPr>
          <a:xfrm>
            <a:off x="12124552" y="5693041"/>
            <a:ext cx="4047442" cy="1540194"/>
            <a:chOff x="12124552" y="5693041"/>
            <a:chExt cx="4047442" cy="1540194"/>
          </a:xfrm>
        </p:grpSpPr>
        <p:sp>
          <p:nvSpPr>
            <p:cNvPr id="423" name="Google Shape;423;p19"/>
            <p:cNvSpPr/>
            <p:nvPr/>
          </p:nvSpPr>
          <p:spPr>
            <a:xfrm>
              <a:off x="12291614" y="5693041"/>
              <a:ext cx="1078230" cy="548640"/>
            </a:xfrm>
            <a:custGeom>
              <a:rect b="b" l="l" r="r" t="t"/>
              <a:pathLst>
                <a:path extrusionOk="0" h="548639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12124552" y="6134399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85" y="0"/>
                  </a:moveTo>
                  <a:lnTo>
                    <a:pt x="0" y="192046"/>
                  </a:lnTo>
                  <a:lnTo>
                    <a:pt x="238840" y="190392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14161663" y="569324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15008863" y="6125750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70"/>
                  </a:lnTo>
                  <a:lnTo>
                    <a:pt x="238422" y="199794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15124880" y="618612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1" y="1893"/>
                  </a:lnTo>
                  <a:lnTo>
                    <a:pt x="434552" y="7572"/>
                  </a:lnTo>
                  <a:lnTo>
                    <a:pt x="390715" y="17037"/>
                  </a:lnTo>
                  <a:lnTo>
                    <a:pt x="347661" y="30289"/>
                  </a:lnTo>
                  <a:lnTo>
                    <a:pt x="305652" y="47327"/>
                  </a:lnTo>
                  <a:lnTo>
                    <a:pt x="264949" y="68151"/>
                  </a:lnTo>
                  <a:lnTo>
                    <a:pt x="225814" y="92761"/>
                  </a:lnTo>
                  <a:lnTo>
                    <a:pt x="188508" y="121158"/>
                  </a:lnTo>
                  <a:lnTo>
                    <a:pt x="153293" y="153340"/>
                  </a:lnTo>
                  <a:lnTo>
                    <a:pt x="121120" y="188549"/>
                  </a:lnTo>
                  <a:lnTo>
                    <a:pt x="92733" y="225848"/>
                  </a:lnTo>
                  <a:lnTo>
                    <a:pt x="68130" y="264978"/>
                  </a:lnTo>
                  <a:lnTo>
                    <a:pt x="47312" y="305675"/>
                  </a:lnTo>
                  <a:lnTo>
                    <a:pt x="30280" y="347680"/>
                  </a:lnTo>
                  <a:lnTo>
                    <a:pt x="17032" y="390730"/>
                  </a:lnTo>
                  <a:lnTo>
                    <a:pt x="7570" y="434564"/>
                  </a:lnTo>
                  <a:lnTo>
                    <a:pt x="1892" y="478921"/>
                  </a:lnTo>
                  <a:lnTo>
                    <a:pt x="0" y="523540"/>
                  </a:lnTo>
                  <a:lnTo>
                    <a:pt x="1892" y="568159"/>
                  </a:lnTo>
                  <a:lnTo>
                    <a:pt x="7570" y="612516"/>
                  </a:lnTo>
                  <a:lnTo>
                    <a:pt x="17032" y="656351"/>
                  </a:lnTo>
                  <a:lnTo>
                    <a:pt x="30280" y="699402"/>
                  </a:lnTo>
                  <a:lnTo>
                    <a:pt x="47312" y="741407"/>
                  </a:lnTo>
                  <a:lnTo>
                    <a:pt x="68130" y="782106"/>
                  </a:lnTo>
                  <a:lnTo>
                    <a:pt x="92733" y="821236"/>
                  </a:lnTo>
                  <a:lnTo>
                    <a:pt x="121120" y="858537"/>
                  </a:lnTo>
                  <a:lnTo>
                    <a:pt x="153293" y="893747"/>
                  </a:lnTo>
                  <a:lnTo>
                    <a:pt x="188508" y="925930"/>
                  </a:lnTo>
                  <a:lnTo>
                    <a:pt x="225814" y="954326"/>
                  </a:lnTo>
                  <a:lnTo>
                    <a:pt x="264949" y="978937"/>
                  </a:lnTo>
                  <a:lnTo>
                    <a:pt x="305652" y="999761"/>
                  </a:lnTo>
                  <a:lnTo>
                    <a:pt x="347661" y="1016798"/>
                  </a:lnTo>
                  <a:lnTo>
                    <a:pt x="390715" y="1030050"/>
                  </a:lnTo>
                  <a:lnTo>
                    <a:pt x="434552" y="1039516"/>
                  </a:lnTo>
                  <a:lnTo>
                    <a:pt x="478911" y="1045195"/>
                  </a:lnTo>
                  <a:lnTo>
                    <a:pt x="523531" y="1047088"/>
                  </a:lnTo>
                  <a:lnTo>
                    <a:pt x="568149" y="1045195"/>
                  </a:lnTo>
                  <a:lnTo>
                    <a:pt x="612506" y="1039516"/>
                  </a:lnTo>
                  <a:lnTo>
                    <a:pt x="656338" y="1030050"/>
                  </a:lnTo>
                  <a:lnTo>
                    <a:pt x="699385" y="1016798"/>
                  </a:lnTo>
                  <a:lnTo>
                    <a:pt x="741385" y="999761"/>
                  </a:lnTo>
                  <a:lnTo>
                    <a:pt x="782077" y="978937"/>
                  </a:lnTo>
                  <a:lnTo>
                    <a:pt x="821200" y="954326"/>
                  </a:lnTo>
                  <a:lnTo>
                    <a:pt x="858491" y="925930"/>
                  </a:lnTo>
                  <a:lnTo>
                    <a:pt x="893690" y="893747"/>
                  </a:lnTo>
                  <a:lnTo>
                    <a:pt x="925879" y="858537"/>
                  </a:lnTo>
                  <a:lnTo>
                    <a:pt x="954281" y="821236"/>
                  </a:lnTo>
                  <a:lnTo>
                    <a:pt x="978896" y="782106"/>
                  </a:lnTo>
                  <a:lnTo>
                    <a:pt x="999725" y="741407"/>
                  </a:lnTo>
                  <a:lnTo>
                    <a:pt x="1016766" y="699402"/>
                  </a:lnTo>
                  <a:lnTo>
                    <a:pt x="1030020" y="656351"/>
                  </a:lnTo>
                  <a:lnTo>
                    <a:pt x="1039488" y="612516"/>
                  </a:lnTo>
                  <a:lnTo>
                    <a:pt x="1045168" y="568159"/>
                  </a:lnTo>
                  <a:lnTo>
                    <a:pt x="1047062" y="523540"/>
                  </a:lnTo>
                  <a:lnTo>
                    <a:pt x="1045168" y="478921"/>
                  </a:lnTo>
                  <a:lnTo>
                    <a:pt x="1039488" y="434564"/>
                  </a:lnTo>
                  <a:lnTo>
                    <a:pt x="1030020" y="390730"/>
                  </a:lnTo>
                  <a:lnTo>
                    <a:pt x="1016766" y="347680"/>
                  </a:lnTo>
                  <a:lnTo>
                    <a:pt x="999725" y="305675"/>
                  </a:lnTo>
                  <a:lnTo>
                    <a:pt x="978896" y="264978"/>
                  </a:lnTo>
                  <a:lnTo>
                    <a:pt x="954281" y="225848"/>
                  </a:lnTo>
                  <a:lnTo>
                    <a:pt x="925879" y="188549"/>
                  </a:lnTo>
                  <a:lnTo>
                    <a:pt x="893690" y="153340"/>
                  </a:lnTo>
                  <a:lnTo>
                    <a:pt x="858491" y="121158"/>
                  </a:lnTo>
                  <a:lnTo>
                    <a:pt x="821200" y="92761"/>
                  </a:lnTo>
                  <a:lnTo>
                    <a:pt x="782077" y="68151"/>
                  </a:lnTo>
                  <a:lnTo>
                    <a:pt x="741385" y="47327"/>
                  </a:lnTo>
                  <a:lnTo>
                    <a:pt x="699385" y="30289"/>
                  </a:lnTo>
                  <a:lnTo>
                    <a:pt x="656338" y="17037"/>
                  </a:lnTo>
                  <a:lnTo>
                    <a:pt x="612506" y="7572"/>
                  </a:lnTo>
                  <a:lnTo>
                    <a:pt x="568149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0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15124880" y="61861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9" name="Google Shape;429;p19"/>
          <p:cNvSpPr txBox="1"/>
          <p:nvPr/>
        </p:nvSpPr>
        <p:spPr>
          <a:xfrm>
            <a:off x="15385364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19"/>
          <p:cNvGrpSpPr/>
          <p:nvPr/>
        </p:nvGrpSpPr>
        <p:grpSpPr>
          <a:xfrm>
            <a:off x="13050388" y="7065146"/>
            <a:ext cx="2198037" cy="1371398"/>
            <a:chOff x="13050388" y="7065146"/>
            <a:chExt cx="2198037" cy="1371398"/>
          </a:xfrm>
        </p:grpSpPr>
        <p:sp>
          <p:nvSpPr>
            <p:cNvPr id="431" name="Google Shape;431;p19"/>
            <p:cNvSpPr/>
            <p:nvPr/>
          </p:nvSpPr>
          <p:spPr>
            <a:xfrm>
              <a:off x="14170195" y="7065146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14003134" y="7506514"/>
              <a:ext cx="239395" cy="192405"/>
            </a:xfrm>
            <a:custGeom>
              <a:rect b="b" l="l" r="r" t="t"/>
              <a:pathLst>
                <a:path extrusionOk="0" h="192404" w="239394">
                  <a:moveTo>
                    <a:pt x="141985" y="0"/>
                  </a:moveTo>
                  <a:lnTo>
                    <a:pt x="0" y="192046"/>
                  </a:lnTo>
                  <a:lnTo>
                    <a:pt x="238840" y="19038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13050388" y="7389426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1" y="1893"/>
                  </a:lnTo>
                  <a:lnTo>
                    <a:pt x="434552" y="7572"/>
                  </a:lnTo>
                  <a:lnTo>
                    <a:pt x="390715" y="17038"/>
                  </a:lnTo>
                  <a:lnTo>
                    <a:pt x="347661" y="30291"/>
                  </a:lnTo>
                  <a:lnTo>
                    <a:pt x="305652" y="47329"/>
                  </a:lnTo>
                  <a:lnTo>
                    <a:pt x="264949" y="68154"/>
                  </a:lnTo>
                  <a:lnTo>
                    <a:pt x="225814" y="92766"/>
                  </a:lnTo>
                  <a:lnTo>
                    <a:pt x="188508" y="121164"/>
                  </a:lnTo>
                  <a:lnTo>
                    <a:pt x="153293" y="153348"/>
                  </a:lnTo>
                  <a:lnTo>
                    <a:pt x="121120" y="188557"/>
                  </a:lnTo>
                  <a:lnTo>
                    <a:pt x="92733" y="225856"/>
                  </a:lnTo>
                  <a:lnTo>
                    <a:pt x="68130" y="264985"/>
                  </a:lnTo>
                  <a:lnTo>
                    <a:pt x="47312" y="305683"/>
                  </a:lnTo>
                  <a:lnTo>
                    <a:pt x="30280" y="347687"/>
                  </a:lnTo>
                  <a:lnTo>
                    <a:pt x="17032" y="390737"/>
                  </a:lnTo>
                  <a:lnTo>
                    <a:pt x="7570" y="434571"/>
                  </a:lnTo>
                  <a:lnTo>
                    <a:pt x="1892" y="478928"/>
                  </a:lnTo>
                  <a:lnTo>
                    <a:pt x="0" y="523546"/>
                  </a:lnTo>
                  <a:lnTo>
                    <a:pt x="1892" y="568165"/>
                  </a:lnTo>
                  <a:lnTo>
                    <a:pt x="7570" y="612522"/>
                  </a:lnTo>
                  <a:lnTo>
                    <a:pt x="17032" y="656356"/>
                  </a:lnTo>
                  <a:lnTo>
                    <a:pt x="30280" y="699406"/>
                  </a:lnTo>
                  <a:lnTo>
                    <a:pt x="47312" y="741410"/>
                  </a:lnTo>
                  <a:lnTo>
                    <a:pt x="68130" y="782107"/>
                  </a:lnTo>
                  <a:lnTo>
                    <a:pt x="92733" y="821237"/>
                  </a:lnTo>
                  <a:lnTo>
                    <a:pt x="121120" y="858536"/>
                  </a:lnTo>
                  <a:lnTo>
                    <a:pt x="153293" y="893745"/>
                  </a:lnTo>
                  <a:lnTo>
                    <a:pt x="188508" y="925929"/>
                  </a:lnTo>
                  <a:lnTo>
                    <a:pt x="225814" y="954327"/>
                  </a:lnTo>
                  <a:lnTo>
                    <a:pt x="264949" y="978938"/>
                  </a:lnTo>
                  <a:lnTo>
                    <a:pt x="305652" y="999763"/>
                  </a:lnTo>
                  <a:lnTo>
                    <a:pt x="347661" y="1016802"/>
                  </a:lnTo>
                  <a:lnTo>
                    <a:pt x="390715" y="1030055"/>
                  </a:lnTo>
                  <a:lnTo>
                    <a:pt x="434552" y="1039520"/>
                  </a:lnTo>
                  <a:lnTo>
                    <a:pt x="478911" y="1045200"/>
                  </a:lnTo>
                  <a:lnTo>
                    <a:pt x="523531" y="1047093"/>
                  </a:lnTo>
                  <a:lnTo>
                    <a:pt x="568149" y="1045200"/>
                  </a:lnTo>
                  <a:lnTo>
                    <a:pt x="612506" y="1039520"/>
                  </a:lnTo>
                  <a:lnTo>
                    <a:pt x="656338" y="1030055"/>
                  </a:lnTo>
                  <a:lnTo>
                    <a:pt x="699385" y="1016802"/>
                  </a:lnTo>
                  <a:lnTo>
                    <a:pt x="741385" y="999763"/>
                  </a:lnTo>
                  <a:lnTo>
                    <a:pt x="782077" y="978938"/>
                  </a:lnTo>
                  <a:lnTo>
                    <a:pt x="821200" y="954327"/>
                  </a:lnTo>
                  <a:lnTo>
                    <a:pt x="858491" y="925929"/>
                  </a:lnTo>
                  <a:lnTo>
                    <a:pt x="893690" y="893745"/>
                  </a:lnTo>
                  <a:lnTo>
                    <a:pt x="925879" y="858536"/>
                  </a:lnTo>
                  <a:lnTo>
                    <a:pt x="954281" y="821237"/>
                  </a:lnTo>
                  <a:lnTo>
                    <a:pt x="978896" y="782107"/>
                  </a:lnTo>
                  <a:lnTo>
                    <a:pt x="999725" y="741410"/>
                  </a:lnTo>
                  <a:lnTo>
                    <a:pt x="1016766" y="699406"/>
                  </a:lnTo>
                  <a:lnTo>
                    <a:pt x="1030020" y="656356"/>
                  </a:lnTo>
                  <a:lnTo>
                    <a:pt x="1039488" y="612522"/>
                  </a:lnTo>
                  <a:lnTo>
                    <a:pt x="1045168" y="568165"/>
                  </a:lnTo>
                  <a:lnTo>
                    <a:pt x="1047062" y="523546"/>
                  </a:lnTo>
                  <a:lnTo>
                    <a:pt x="1045168" y="478928"/>
                  </a:lnTo>
                  <a:lnTo>
                    <a:pt x="1039488" y="434571"/>
                  </a:lnTo>
                  <a:lnTo>
                    <a:pt x="1030020" y="390737"/>
                  </a:lnTo>
                  <a:lnTo>
                    <a:pt x="1016766" y="347687"/>
                  </a:lnTo>
                  <a:lnTo>
                    <a:pt x="999725" y="305683"/>
                  </a:lnTo>
                  <a:lnTo>
                    <a:pt x="978896" y="264985"/>
                  </a:lnTo>
                  <a:lnTo>
                    <a:pt x="954281" y="225856"/>
                  </a:lnTo>
                  <a:lnTo>
                    <a:pt x="925879" y="188557"/>
                  </a:lnTo>
                  <a:lnTo>
                    <a:pt x="893690" y="153348"/>
                  </a:lnTo>
                  <a:lnTo>
                    <a:pt x="858491" y="121164"/>
                  </a:lnTo>
                  <a:lnTo>
                    <a:pt x="821200" y="92766"/>
                  </a:lnTo>
                  <a:lnTo>
                    <a:pt x="782077" y="68154"/>
                  </a:lnTo>
                  <a:lnTo>
                    <a:pt x="741385" y="47329"/>
                  </a:lnTo>
                  <a:lnTo>
                    <a:pt x="699385" y="30291"/>
                  </a:lnTo>
                  <a:lnTo>
                    <a:pt x="656338" y="17038"/>
                  </a:lnTo>
                  <a:lnTo>
                    <a:pt x="612506" y="7572"/>
                  </a:lnTo>
                  <a:lnTo>
                    <a:pt x="568149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13050388" y="7389429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35" name="Google Shape;435;p19"/>
          <p:cNvSpPr txBox="1"/>
          <p:nvPr/>
        </p:nvSpPr>
        <p:spPr>
          <a:xfrm>
            <a:off x="13310872" y="7609539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53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9"/>
          <p:cNvSpPr txBox="1"/>
          <p:nvPr/>
        </p:nvSpPr>
        <p:spPr>
          <a:xfrm>
            <a:off x="548837" y="1587251"/>
            <a:ext cx="18445480" cy="2500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3. Si el nodo es el numero máximo en el árbol, entonces no tiene sucesor</a:t>
            </a: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latin typeface="Arial"/>
              <a:ea typeface="Arial"/>
              <a:cs typeface="Arial"/>
              <a:sym typeface="Arial"/>
            </a:endParaRPr>
          </a:p>
          <a:p>
            <a:pPr indent="0" lvl="0" marL="0" marR="93980" rtl="0" algn="ctr">
              <a:lnSpc>
                <a:spcPct val="100000"/>
              </a:lnSpc>
              <a:spcBef>
                <a:spcPts val="4255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 txBox="1"/>
          <p:nvPr/>
        </p:nvSpPr>
        <p:spPr>
          <a:xfrm>
            <a:off x="4321021" y="9641037"/>
            <a:ext cx="10900410" cy="704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88 es el numero máximo. No tiene sucesor.</a:t>
            </a:r>
            <a:endParaRPr sz="44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0"/>
          <p:cNvGrpSpPr/>
          <p:nvPr/>
        </p:nvGrpSpPr>
        <p:grpSpPr>
          <a:xfrm>
            <a:off x="4963220" y="3867976"/>
            <a:ext cx="5331069" cy="2576493"/>
            <a:chOff x="4963220" y="3867976"/>
            <a:chExt cx="5331069" cy="2576493"/>
          </a:xfrm>
        </p:grpSpPr>
        <p:sp>
          <p:nvSpPr>
            <p:cNvPr id="443" name="Google Shape;443;p20"/>
            <p:cNvSpPr/>
            <p:nvPr/>
          </p:nvSpPr>
          <p:spPr>
            <a:xfrm>
              <a:off x="9247174" y="3867976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4963226" y="5397348"/>
              <a:ext cx="1047115" cy="1047115"/>
            </a:xfrm>
            <a:custGeom>
              <a:rect b="b" l="l" r="r" t="t"/>
              <a:pathLst>
                <a:path extrusionOk="0" h="1047114" w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7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50"/>
                  </a:lnTo>
                  <a:lnTo>
                    <a:pt x="92761" y="225851"/>
                  </a:lnTo>
                  <a:lnTo>
                    <a:pt x="68151" y="264982"/>
                  </a:lnTo>
                  <a:lnTo>
                    <a:pt x="47327" y="305681"/>
                  </a:lnTo>
                  <a:lnTo>
                    <a:pt x="30289" y="347686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9"/>
                  </a:lnTo>
                  <a:lnTo>
                    <a:pt x="0" y="523548"/>
                  </a:lnTo>
                  <a:lnTo>
                    <a:pt x="1893" y="568166"/>
                  </a:lnTo>
                  <a:lnTo>
                    <a:pt x="7572" y="612524"/>
                  </a:lnTo>
                  <a:lnTo>
                    <a:pt x="17037" y="656358"/>
                  </a:lnTo>
                  <a:lnTo>
                    <a:pt x="30289" y="699408"/>
                  </a:lnTo>
                  <a:lnTo>
                    <a:pt x="47327" y="741412"/>
                  </a:lnTo>
                  <a:lnTo>
                    <a:pt x="68151" y="782110"/>
                  </a:lnTo>
                  <a:lnTo>
                    <a:pt x="92761" y="821239"/>
                  </a:lnTo>
                  <a:lnTo>
                    <a:pt x="121158" y="858539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8" y="978937"/>
                  </a:lnTo>
                  <a:lnTo>
                    <a:pt x="305675" y="999761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1"/>
                  </a:lnTo>
                  <a:lnTo>
                    <a:pt x="782106" y="978937"/>
                  </a:lnTo>
                  <a:lnTo>
                    <a:pt x="821236" y="954326"/>
                  </a:lnTo>
                  <a:lnTo>
                    <a:pt x="858537" y="925930"/>
                  </a:lnTo>
                  <a:lnTo>
                    <a:pt x="893747" y="893747"/>
                  </a:lnTo>
                  <a:lnTo>
                    <a:pt x="925930" y="858539"/>
                  </a:lnTo>
                  <a:lnTo>
                    <a:pt x="954326" y="821239"/>
                  </a:lnTo>
                  <a:lnTo>
                    <a:pt x="978937" y="782110"/>
                  </a:lnTo>
                  <a:lnTo>
                    <a:pt x="999761" y="741412"/>
                  </a:lnTo>
                  <a:lnTo>
                    <a:pt x="1016798" y="699408"/>
                  </a:lnTo>
                  <a:lnTo>
                    <a:pt x="1030050" y="656358"/>
                  </a:lnTo>
                  <a:lnTo>
                    <a:pt x="1039516" y="612524"/>
                  </a:lnTo>
                  <a:lnTo>
                    <a:pt x="1045195" y="568166"/>
                  </a:lnTo>
                  <a:lnTo>
                    <a:pt x="1047088" y="523548"/>
                  </a:lnTo>
                  <a:lnTo>
                    <a:pt x="1045195" y="478929"/>
                  </a:lnTo>
                  <a:lnTo>
                    <a:pt x="1039516" y="434571"/>
                  </a:lnTo>
                  <a:lnTo>
                    <a:pt x="1030050" y="390737"/>
                  </a:lnTo>
                  <a:lnTo>
                    <a:pt x="1016798" y="347686"/>
                  </a:lnTo>
                  <a:lnTo>
                    <a:pt x="999761" y="305681"/>
                  </a:lnTo>
                  <a:lnTo>
                    <a:pt x="978937" y="264982"/>
                  </a:lnTo>
                  <a:lnTo>
                    <a:pt x="954326" y="225851"/>
                  </a:lnTo>
                  <a:lnTo>
                    <a:pt x="925930" y="188550"/>
                  </a:lnTo>
                  <a:lnTo>
                    <a:pt x="893747" y="153340"/>
                  </a:lnTo>
                  <a:lnTo>
                    <a:pt x="858537" y="121158"/>
                  </a:lnTo>
                  <a:lnTo>
                    <a:pt x="821236" y="92761"/>
                  </a:lnTo>
                  <a:lnTo>
                    <a:pt x="782106" y="68151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7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FFF0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963220" y="5397354"/>
              <a:ext cx="1047115" cy="1047115"/>
            </a:xfrm>
            <a:custGeom>
              <a:rect b="b" l="l" r="r" t="t"/>
              <a:pathLst>
                <a:path extrusionOk="0" h="1047114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46" name="Google Shape;446;p20"/>
          <p:cNvSpPr txBox="1"/>
          <p:nvPr>
            <p:ph type="title"/>
          </p:nvPr>
        </p:nvSpPr>
        <p:spPr>
          <a:xfrm>
            <a:off x="793501" y="302745"/>
            <a:ext cx="3986529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Predecesor</a:t>
            </a:r>
            <a:endParaRPr/>
          </a:p>
        </p:txBody>
      </p:sp>
      <p:sp>
        <p:nvSpPr>
          <p:cNvPr id="447" name="Google Shape;447;p20"/>
          <p:cNvSpPr txBox="1"/>
          <p:nvPr/>
        </p:nvSpPr>
        <p:spPr>
          <a:xfrm>
            <a:off x="5223726" y="5617463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20"/>
          <p:cNvGrpSpPr/>
          <p:nvPr/>
        </p:nvGrpSpPr>
        <p:grpSpPr>
          <a:xfrm>
            <a:off x="5841602" y="4583692"/>
            <a:ext cx="8487936" cy="1839835"/>
            <a:chOff x="5841602" y="4583692"/>
            <a:chExt cx="8487936" cy="1839835"/>
          </a:xfrm>
        </p:grpSpPr>
        <p:sp>
          <p:nvSpPr>
            <p:cNvPr id="449" name="Google Shape;449;p20"/>
            <p:cNvSpPr/>
            <p:nvPr/>
          </p:nvSpPr>
          <p:spPr>
            <a:xfrm>
              <a:off x="6022605" y="4583692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5841602" y="5354580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13282423" y="5376412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52" name="Google Shape;452;p20"/>
          <p:cNvSpPr txBox="1"/>
          <p:nvPr/>
        </p:nvSpPr>
        <p:spPr>
          <a:xfrm>
            <a:off x="13542908" y="5596521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20"/>
          <p:cNvGrpSpPr/>
          <p:nvPr/>
        </p:nvGrpSpPr>
        <p:grpSpPr>
          <a:xfrm>
            <a:off x="2873148" y="4504857"/>
            <a:ext cx="10512415" cy="3149271"/>
            <a:chOff x="2873148" y="4504857"/>
            <a:chExt cx="10512415" cy="3149271"/>
          </a:xfrm>
        </p:grpSpPr>
        <p:sp>
          <p:nvSpPr>
            <p:cNvPr id="454" name="Google Shape;454;p20"/>
            <p:cNvSpPr/>
            <p:nvPr/>
          </p:nvSpPr>
          <p:spPr>
            <a:xfrm>
              <a:off x="10262357" y="4504857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3148709" y="5375029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873148" y="6607013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57" name="Google Shape;457;p20"/>
          <p:cNvSpPr txBox="1"/>
          <p:nvPr/>
        </p:nvSpPr>
        <p:spPr>
          <a:xfrm>
            <a:off x="3258823" y="6827291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20"/>
          <p:cNvGrpSpPr/>
          <p:nvPr/>
        </p:nvGrpSpPr>
        <p:grpSpPr>
          <a:xfrm>
            <a:off x="3753938" y="6259170"/>
            <a:ext cx="4194789" cy="2743509"/>
            <a:chOff x="3753938" y="6259170"/>
            <a:chExt cx="4194789" cy="2743509"/>
          </a:xfrm>
        </p:grpSpPr>
        <p:sp>
          <p:nvSpPr>
            <p:cNvPr id="459" name="Google Shape;459;p20"/>
            <p:cNvSpPr/>
            <p:nvPr/>
          </p:nvSpPr>
          <p:spPr>
            <a:xfrm>
              <a:off x="4013867" y="6259170"/>
              <a:ext cx="1078230" cy="548640"/>
            </a:xfrm>
            <a:custGeom>
              <a:rect b="b" l="l" r="r" t="t"/>
              <a:pathLst>
                <a:path extrusionOk="0" h="548640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3846814" y="6700529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5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4758541" y="7955564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7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8" y="978937"/>
                  </a:lnTo>
                  <a:lnTo>
                    <a:pt x="305675" y="999761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1"/>
                  </a:lnTo>
                  <a:lnTo>
                    <a:pt x="782106" y="978937"/>
                  </a:lnTo>
                  <a:lnTo>
                    <a:pt x="821236" y="954326"/>
                  </a:lnTo>
                  <a:lnTo>
                    <a:pt x="858537" y="925930"/>
                  </a:lnTo>
                  <a:lnTo>
                    <a:pt x="893747" y="893747"/>
                  </a:lnTo>
                  <a:lnTo>
                    <a:pt x="925930" y="858537"/>
                  </a:lnTo>
                  <a:lnTo>
                    <a:pt x="954326" y="821236"/>
                  </a:lnTo>
                  <a:lnTo>
                    <a:pt x="978937" y="782106"/>
                  </a:lnTo>
                  <a:lnTo>
                    <a:pt x="999761" y="741407"/>
                  </a:lnTo>
                  <a:lnTo>
                    <a:pt x="1016798" y="699402"/>
                  </a:lnTo>
                  <a:lnTo>
                    <a:pt x="1030050" y="656351"/>
                  </a:lnTo>
                  <a:lnTo>
                    <a:pt x="1039516" y="612516"/>
                  </a:lnTo>
                  <a:lnTo>
                    <a:pt x="1045195" y="568159"/>
                  </a:lnTo>
                  <a:lnTo>
                    <a:pt x="1047088" y="523540"/>
                  </a:lnTo>
                  <a:lnTo>
                    <a:pt x="1045195" y="478921"/>
                  </a:lnTo>
                  <a:lnTo>
                    <a:pt x="1039516" y="434564"/>
                  </a:lnTo>
                  <a:lnTo>
                    <a:pt x="1030050" y="390730"/>
                  </a:lnTo>
                  <a:lnTo>
                    <a:pt x="1016798" y="347680"/>
                  </a:lnTo>
                  <a:lnTo>
                    <a:pt x="999761" y="305675"/>
                  </a:lnTo>
                  <a:lnTo>
                    <a:pt x="978937" y="264978"/>
                  </a:lnTo>
                  <a:lnTo>
                    <a:pt x="954326" y="225848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7" y="121158"/>
                  </a:lnTo>
                  <a:lnTo>
                    <a:pt x="821236" y="92761"/>
                  </a:lnTo>
                  <a:lnTo>
                    <a:pt x="782106" y="68151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7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FF95C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758535" y="7955559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3753938" y="7558859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4601221" y="7991369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933861" y="626027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6781144" y="6692780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805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6901606" y="675225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8" y="0"/>
                  </a:moveTo>
                  <a:lnTo>
                    <a:pt x="478929" y="1893"/>
                  </a:lnTo>
                  <a:lnTo>
                    <a:pt x="434571" y="7572"/>
                  </a:lnTo>
                  <a:lnTo>
                    <a:pt x="390737" y="17037"/>
                  </a:lnTo>
                  <a:lnTo>
                    <a:pt x="347686" y="30289"/>
                  </a:lnTo>
                  <a:lnTo>
                    <a:pt x="305681" y="47327"/>
                  </a:lnTo>
                  <a:lnTo>
                    <a:pt x="264982" y="68151"/>
                  </a:lnTo>
                  <a:lnTo>
                    <a:pt x="225851" y="92761"/>
                  </a:lnTo>
                  <a:lnTo>
                    <a:pt x="188550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50" y="925930"/>
                  </a:lnTo>
                  <a:lnTo>
                    <a:pt x="225851" y="954326"/>
                  </a:lnTo>
                  <a:lnTo>
                    <a:pt x="264982" y="978937"/>
                  </a:lnTo>
                  <a:lnTo>
                    <a:pt x="305681" y="999761"/>
                  </a:lnTo>
                  <a:lnTo>
                    <a:pt x="347686" y="1016798"/>
                  </a:lnTo>
                  <a:lnTo>
                    <a:pt x="390737" y="1030050"/>
                  </a:lnTo>
                  <a:lnTo>
                    <a:pt x="434571" y="1039516"/>
                  </a:lnTo>
                  <a:lnTo>
                    <a:pt x="478929" y="1045195"/>
                  </a:lnTo>
                  <a:lnTo>
                    <a:pt x="523548" y="1047088"/>
                  </a:lnTo>
                  <a:lnTo>
                    <a:pt x="568166" y="1045195"/>
                  </a:lnTo>
                  <a:lnTo>
                    <a:pt x="612524" y="1039516"/>
                  </a:lnTo>
                  <a:lnTo>
                    <a:pt x="656358" y="1030050"/>
                  </a:lnTo>
                  <a:lnTo>
                    <a:pt x="699408" y="1016798"/>
                  </a:lnTo>
                  <a:lnTo>
                    <a:pt x="741412" y="999761"/>
                  </a:lnTo>
                  <a:lnTo>
                    <a:pt x="782110" y="978937"/>
                  </a:lnTo>
                  <a:lnTo>
                    <a:pt x="821239" y="954326"/>
                  </a:lnTo>
                  <a:lnTo>
                    <a:pt x="858539" y="925930"/>
                  </a:lnTo>
                  <a:lnTo>
                    <a:pt x="893747" y="893747"/>
                  </a:lnTo>
                  <a:lnTo>
                    <a:pt x="925930" y="858537"/>
                  </a:lnTo>
                  <a:lnTo>
                    <a:pt x="954326" y="821236"/>
                  </a:lnTo>
                  <a:lnTo>
                    <a:pt x="978937" y="782106"/>
                  </a:lnTo>
                  <a:lnTo>
                    <a:pt x="999761" y="741407"/>
                  </a:lnTo>
                  <a:lnTo>
                    <a:pt x="1016798" y="699402"/>
                  </a:lnTo>
                  <a:lnTo>
                    <a:pt x="1030050" y="656351"/>
                  </a:lnTo>
                  <a:lnTo>
                    <a:pt x="1039516" y="612516"/>
                  </a:lnTo>
                  <a:lnTo>
                    <a:pt x="1045195" y="568159"/>
                  </a:lnTo>
                  <a:lnTo>
                    <a:pt x="1047088" y="523540"/>
                  </a:lnTo>
                  <a:lnTo>
                    <a:pt x="1045195" y="478921"/>
                  </a:lnTo>
                  <a:lnTo>
                    <a:pt x="1039516" y="434564"/>
                  </a:lnTo>
                  <a:lnTo>
                    <a:pt x="1030050" y="390730"/>
                  </a:lnTo>
                  <a:lnTo>
                    <a:pt x="1016798" y="347680"/>
                  </a:lnTo>
                  <a:lnTo>
                    <a:pt x="999761" y="305675"/>
                  </a:lnTo>
                  <a:lnTo>
                    <a:pt x="978937" y="264978"/>
                  </a:lnTo>
                  <a:lnTo>
                    <a:pt x="954326" y="225848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9" y="121158"/>
                  </a:lnTo>
                  <a:lnTo>
                    <a:pt x="821239" y="92761"/>
                  </a:lnTo>
                  <a:lnTo>
                    <a:pt x="782110" y="68151"/>
                  </a:lnTo>
                  <a:lnTo>
                    <a:pt x="741412" y="47327"/>
                  </a:lnTo>
                  <a:lnTo>
                    <a:pt x="699408" y="30289"/>
                  </a:lnTo>
                  <a:lnTo>
                    <a:pt x="656358" y="17037"/>
                  </a:lnTo>
                  <a:lnTo>
                    <a:pt x="612524" y="7572"/>
                  </a:lnTo>
                  <a:lnTo>
                    <a:pt x="568166" y="1893"/>
                  </a:lnTo>
                  <a:lnTo>
                    <a:pt x="5235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6901612" y="675224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9" name="Google Shape;469;p20"/>
          <p:cNvSpPr txBox="1"/>
          <p:nvPr/>
        </p:nvSpPr>
        <p:spPr>
          <a:xfrm>
            <a:off x="7162117" y="697236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0"/>
          <p:cNvSpPr/>
          <p:nvPr/>
        </p:nvSpPr>
        <p:spPr>
          <a:xfrm>
            <a:off x="11296095" y="6752245"/>
            <a:ext cx="1047115" cy="1047115"/>
          </a:xfrm>
          <a:custGeom>
            <a:rect b="b" l="l" r="r" t="t"/>
            <a:pathLst>
              <a:path extrusionOk="0" h="1047115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20"/>
          <p:cNvSpPr txBox="1"/>
          <p:nvPr/>
        </p:nvSpPr>
        <p:spPr>
          <a:xfrm>
            <a:off x="11556581" y="697236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p20"/>
          <p:cNvGrpSpPr/>
          <p:nvPr/>
        </p:nvGrpSpPr>
        <p:grpSpPr>
          <a:xfrm>
            <a:off x="12174603" y="6259170"/>
            <a:ext cx="4047363" cy="1540195"/>
            <a:chOff x="12174603" y="6259170"/>
            <a:chExt cx="4047363" cy="1540195"/>
          </a:xfrm>
        </p:grpSpPr>
        <p:sp>
          <p:nvSpPr>
            <p:cNvPr id="473" name="Google Shape;473;p20"/>
            <p:cNvSpPr/>
            <p:nvPr/>
          </p:nvSpPr>
          <p:spPr>
            <a:xfrm>
              <a:off x="12341561" y="6259170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12174603" y="6700529"/>
              <a:ext cx="238760" cy="192405"/>
            </a:xfrm>
            <a:custGeom>
              <a:rect b="b" l="l" r="r" t="t"/>
              <a:pathLst>
                <a:path extrusionOk="0" h="192404" w="238759">
                  <a:moveTo>
                    <a:pt x="141880" y="0"/>
                  </a:moveTo>
                  <a:lnTo>
                    <a:pt x="0" y="192056"/>
                  </a:lnTo>
                  <a:lnTo>
                    <a:pt x="238736" y="190392"/>
                  </a:lnTo>
                  <a:lnTo>
                    <a:pt x="1418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14211609" y="6259369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15058913" y="6691880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80"/>
                  </a:lnTo>
                  <a:lnTo>
                    <a:pt x="238317" y="199794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15174852" y="675225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7"/>
                  </a:lnTo>
                  <a:lnTo>
                    <a:pt x="347676" y="30289"/>
                  </a:lnTo>
                  <a:lnTo>
                    <a:pt x="305676" y="47327"/>
                  </a:lnTo>
                  <a:lnTo>
                    <a:pt x="264984" y="68151"/>
                  </a:lnTo>
                  <a:lnTo>
                    <a:pt x="225862" y="92761"/>
                  </a:lnTo>
                  <a:lnTo>
                    <a:pt x="188571" y="121158"/>
                  </a:lnTo>
                  <a:lnTo>
                    <a:pt x="153372" y="153340"/>
                  </a:lnTo>
                  <a:lnTo>
                    <a:pt x="121183" y="188549"/>
                  </a:lnTo>
                  <a:lnTo>
                    <a:pt x="92780" y="225848"/>
                  </a:lnTo>
                  <a:lnTo>
                    <a:pt x="68165" y="264978"/>
                  </a:lnTo>
                  <a:lnTo>
                    <a:pt x="47337" y="305675"/>
                  </a:lnTo>
                  <a:lnTo>
                    <a:pt x="30295" y="347680"/>
                  </a:lnTo>
                  <a:lnTo>
                    <a:pt x="17041" y="390730"/>
                  </a:lnTo>
                  <a:lnTo>
                    <a:pt x="7573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3" y="612516"/>
                  </a:lnTo>
                  <a:lnTo>
                    <a:pt x="17041" y="656351"/>
                  </a:lnTo>
                  <a:lnTo>
                    <a:pt x="30295" y="699402"/>
                  </a:lnTo>
                  <a:lnTo>
                    <a:pt x="47337" y="741407"/>
                  </a:lnTo>
                  <a:lnTo>
                    <a:pt x="68165" y="782106"/>
                  </a:lnTo>
                  <a:lnTo>
                    <a:pt x="92780" y="821236"/>
                  </a:lnTo>
                  <a:lnTo>
                    <a:pt x="121183" y="858537"/>
                  </a:lnTo>
                  <a:lnTo>
                    <a:pt x="153372" y="893747"/>
                  </a:lnTo>
                  <a:lnTo>
                    <a:pt x="188571" y="925930"/>
                  </a:lnTo>
                  <a:lnTo>
                    <a:pt x="225862" y="954326"/>
                  </a:lnTo>
                  <a:lnTo>
                    <a:pt x="264984" y="978937"/>
                  </a:lnTo>
                  <a:lnTo>
                    <a:pt x="305676" y="999761"/>
                  </a:lnTo>
                  <a:lnTo>
                    <a:pt x="347676" y="1016798"/>
                  </a:lnTo>
                  <a:lnTo>
                    <a:pt x="390723" y="1030050"/>
                  </a:lnTo>
                  <a:lnTo>
                    <a:pt x="434556" y="1039516"/>
                  </a:lnTo>
                  <a:lnTo>
                    <a:pt x="478912" y="1045195"/>
                  </a:lnTo>
                  <a:lnTo>
                    <a:pt x="523531" y="1047088"/>
                  </a:lnTo>
                  <a:lnTo>
                    <a:pt x="568150" y="1045195"/>
                  </a:lnTo>
                  <a:lnTo>
                    <a:pt x="612509" y="1039516"/>
                  </a:lnTo>
                  <a:lnTo>
                    <a:pt x="656347" y="1030050"/>
                  </a:lnTo>
                  <a:lnTo>
                    <a:pt x="699400" y="1016798"/>
                  </a:lnTo>
                  <a:lnTo>
                    <a:pt x="741409" y="999761"/>
                  </a:lnTo>
                  <a:lnTo>
                    <a:pt x="782112" y="978937"/>
                  </a:lnTo>
                  <a:lnTo>
                    <a:pt x="821247" y="954326"/>
                  </a:lnTo>
                  <a:lnTo>
                    <a:pt x="858553" y="925930"/>
                  </a:lnTo>
                  <a:lnTo>
                    <a:pt x="893768" y="893747"/>
                  </a:lnTo>
                  <a:lnTo>
                    <a:pt x="925941" y="858537"/>
                  </a:lnTo>
                  <a:lnTo>
                    <a:pt x="954329" y="821236"/>
                  </a:lnTo>
                  <a:lnTo>
                    <a:pt x="978931" y="782106"/>
                  </a:lnTo>
                  <a:lnTo>
                    <a:pt x="999749" y="741407"/>
                  </a:lnTo>
                  <a:lnTo>
                    <a:pt x="1016782" y="699402"/>
                  </a:lnTo>
                  <a:lnTo>
                    <a:pt x="1030029" y="656351"/>
                  </a:lnTo>
                  <a:lnTo>
                    <a:pt x="1039492" y="612516"/>
                  </a:lnTo>
                  <a:lnTo>
                    <a:pt x="1045169" y="568159"/>
                  </a:lnTo>
                  <a:lnTo>
                    <a:pt x="1047062" y="523540"/>
                  </a:lnTo>
                  <a:lnTo>
                    <a:pt x="1045169" y="478921"/>
                  </a:lnTo>
                  <a:lnTo>
                    <a:pt x="1039492" y="434564"/>
                  </a:lnTo>
                  <a:lnTo>
                    <a:pt x="1030029" y="390730"/>
                  </a:lnTo>
                  <a:lnTo>
                    <a:pt x="1016782" y="347680"/>
                  </a:lnTo>
                  <a:lnTo>
                    <a:pt x="999749" y="305675"/>
                  </a:lnTo>
                  <a:lnTo>
                    <a:pt x="978931" y="264978"/>
                  </a:lnTo>
                  <a:lnTo>
                    <a:pt x="954329" y="225848"/>
                  </a:lnTo>
                  <a:lnTo>
                    <a:pt x="925941" y="188549"/>
                  </a:lnTo>
                  <a:lnTo>
                    <a:pt x="893768" y="153340"/>
                  </a:lnTo>
                  <a:lnTo>
                    <a:pt x="858553" y="121158"/>
                  </a:lnTo>
                  <a:lnTo>
                    <a:pt x="821247" y="92761"/>
                  </a:lnTo>
                  <a:lnTo>
                    <a:pt x="782112" y="68151"/>
                  </a:lnTo>
                  <a:lnTo>
                    <a:pt x="741409" y="47327"/>
                  </a:lnTo>
                  <a:lnTo>
                    <a:pt x="699400" y="30289"/>
                  </a:lnTo>
                  <a:lnTo>
                    <a:pt x="656347" y="17037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15174827" y="675224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79" name="Google Shape;479;p20"/>
          <p:cNvSpPr txBox="1"/>
          <p:nvPr/>
        </p:nvSpPr>
        <p:spPr>
          <a:xfrm>
            <a:off x="15435416" y="697236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20"/>
          <p:cNvGrpSpPr/>
          <p:nvPr/>
        </p:nvGrpSpPr>
        <p:grpSpPr>
          <a:xfrm>
            <a:off x="13100334" y="7631285"/>
            <a:ext cx="2198142" cy="1371393"/>
            <a:chOff x="13100334" y="7631285"/>
            <a:chExt cx="2198142" cy="1371393"/>
          </a:xfrm>
        </p:grpSpPr>
        <p:sp>
          <p:nvSpPr>
            <p:cNvPr id="481" name="Google Shape;481;p20"/>
            <p:cNvSpPr/>
            <p:nvPr/>
          </p:nvSpPr>
          <p:spPr>
            <a:xfrm>
              <a:off x="14220247" y="7631285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14053184" y="8072644"/>
              <a:ext cx="239395" cy="192405"/>
            </a:xfrm>
            <a:custGeom>
              <a:rect b="b" l="l" r="r" t="t"/>
              <a:pathLst>
                <a:path extrusionOk="0" h="192404" w="239394">
                  <a:moveTo>
                    <a:pt x="141985" y="0"/>
                  </a:moveTo>
                  <a:lnTo>
                    <a:pt x="0" y="192046"/>
                  </a:lnTo>
                  <a:lnTo>
                    <a:pt x="238840" y="19038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13100360" y="7955563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7"/>
                  </a:lnTo>
                  <a:lnTo>
                    <a:pt x="347676" y="30289"/>
                  </a:lnTo>
                  <a:lnTo>
                    <a:pt x="305676" y="47327"/>
                  </a:lnTo>
                  <a:lnTo>
                    <a:pt x="264984" y="68151"/>
                  </a:lnTo>
                  <a:lnTo>
                    <a:pt x="225862" y="92761"/>
                  </a:lnTo>
                  <a:lnTo>
                    <a:pt x="188571" y="121158"/>
                  </a:lnTo>
                  <a:lnTo>
                    <a:pt x="153372" y="153340"/>
                  </a:lnTo>
                  <a:lnTo>
                    <a:pt x="121183" y="188549"/>
                  </a:lnTo>
                  <a:lnTo>
                    <a:pt x="92780" y="225848"/>
                  </a:lnTo>
                  <a:lnTo>
                    <a:pt x="68165" y="264978"/>
                  </a:lnTo>
                  <a:lnTo>
                    <a:pt x="47337" y="305675"/>
                  </a:lnTo>
                  <a:lnTo>
                    <a:pt x="30295" y="347680"/>
                  </a:lnTo>
                  <a:lnTo>
                    <a:pt x="17041" y="390730"/>
                  </a:lnTo>
                  <a:lnTo>
                    <a:pt x="7573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3" y="612516"/>
                  </a:lnTo>
                  <a:lnTo>
                    <a:pt x="17041" y="656351"/>
                  </a:lnTo>
                  <a:lnTo>
                    <a:pt x="30295" y="699402"/>
                  </a:lnTo>
                  <a:lnTo>
                    <a:pt x="47337" y="741407"/>
                  </a:lnTo>
                  <a:lnTo>
                    <a:pt x="68165" y="782106"/>
                  </a:lnTo>
                  <a:lnTo>
                    <a:pt x="92780" y="821236"/>
                  </a:lnTo>
                  <a:lnTo>
                    <a:pt x="121183" y="858537"/>
                  </a:lnTo>
                  <a:lnTo>
                    <a:pt x="153372" y="893747"/>
                  </a:lnTo>
                  <a:lnTo>
                    <a:pt x="188571" y="925930"/>
                  </a:lnTo>
                  <a:lnTo>
                    <a:pt x="225862" y="954326"/>
                  </a:lnTo>
                  <a:lnTo>
                    <a:pt x="264984" y="978937"/>
                  </a:lnTo>
                  <a:lnTo>
                    <a:pt x="305676" y="999761"/>
                  </a:lnTo>
                  <a:lnTo>
                    <a:pt x="347676" y="1016798"/>
                  </a:lnTo>
                  <a:lnTo>
                    <a:pt x="390723" y="1030050"/>
                  </a:lnTo>
                  <a:lnTo>
                    <a:pt x="434556" y="1039516"/>
                  </a:lnTo>
                  <a:lnTo>
                    <a:pt x="478912" y="1045195"/>
                  </a:lnTo>
                  <a:lnTo>
                    <a:pt x="523531" y="1047088"/>
                  </a:lnTo>
                  <a:lnTo>
                    <a:pt x="568150" y="1045195"/>
                  </a:lnTo>
                  <a:lnTo>
                    <a:pt x="612509" y="1039516"/>
                  </a:lnTo>
                  <a:lnTo>
                    <a:pt x="656347" y="1030050"/>
                  </a:lnTo>
                  <a:lnTo>
                    <a:pt x="699400" y="1016798"/>
                  </a:lnTo>
                  <a:lnTo>
                    <a:pt x="741409" y="999761"/>
                  </a:lnTo>
                  <a:lnTo>
                    <a:pt x="782112" y="978937"/>
                  </a:lnTo>
                  <a:lnTo>
                    <a:pt x="821247" y="954326"/>
                  </a:lnTo>
                  <a:lnTo>
                    <a:pt x="858553" y="925930"/>
                  </a:lnTo>
                  <a:lnTo>
                    <a:pt x="893768" y="893747"/>
                  </a:lnTo>
                  <a:lnTo>
                    <a:pt x="925941" y="858537"/>
                  </a:lnTo>
                  <a:lnTo>
                    <a:pt x="954329" y="821236"/>
                  </a:lnTo>
                  <a:lnTo>
                    <a:pt x="978931" y="782106"/>
                  </a:lnTo>
                  <a:lnTo>
                    <a:pt x="999749" y="741407"/>
                  </a:lnTo>
                  <a:lnTo>
                    <a:pt x="1016782" y="699402"/>
                  </a:lnTo>
                  <a:lnTo>
                    <a:pt x="1030029" y="656351"/>
                  </a:lnTo>
                  <a:lnTo>
                    <a:pt x="1039492" y="612516"/>
                  </a:lnTo>
                  <a:lnTo>
                    <a:pt x="1045169" y="568159"/>
                  </a:lnTo>
                  <a:lnTo>
                    <a:pt x="1047062" y="523540"/>
                  </a:lnTo>
                  <a:lnTo>
                    <a:pt x="1045169" y="478921"/>
                  </a:lnTo>
                  <a:lnTo>
                    <a:pt x="1039492" y="434564"/>
                  </a:lnTo>
                  <a:lnTo>
                    <a:pt x="1030029" y="390730"/>
                  </a:lnTo>
                  <a:lnTo>
                    <a:pt x="1016782" y="347680"/>
                  </a:lnTo>
                  <a:lnTo>
                    <a:pt x="999749" y="305675"/>
                  </a:lnTo>
                  <a:lnTo>
                    <a:pt x="978931" y="264978"/>
                  </a:lnTo>
                  <a:lnTo>
                    <a:pt x="954329" y="225848"/>
                  </a:lnTo>
                  <a:lnTo>
                    <a:pt x="925941" y="188549"/>
                  </a:lnTo>
                  <a:lnTo>
                    <a:pt x="893768" y="153340"/>
                  </a:lnTo>
                  <a:lnTo>
                    <a:pt x="858553" y="121158"/>
                  </a:lnTo>
                  <a:lnTo>
                    <a:pt x="821247" y="92761"/>
                  </a:lnTo>
                  <a:lnTo>
                    <a:pt x="782112" y="68151"/>
                  </a:lnTo>
                  <a:lnTo>
                    <a:pt x="741409" y="47327"/>
                  </a:lnTo>
                  <a:lnTo>
                    <a:pt x="699400" y="30289"/>
                  </a:lnTo>
                  <a:lnTo>
                    <a:pt x="656347" y="17037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13100334" y="7955558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20"/>
          <p:cNvSpPr txBox="1"/>
          <p:nvPr/>
        </p:nvSpPr>
        <p:spPr>
          <a:xfrm>
            <a:off x="13360820" y="8175679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53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0"/>
          <p:cNvSpPr txBox="1"/>
          <p:nvPr/>
        </p:nvSpPr>
        <p:spPr>
          <a:xfrm>
            <a:off x="919122" y="1942632"/>
            <a:ext cx="17716500" cy="271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-3451225" lvl="0" marL="3463290" marR="5080" rtl="0" algn="l">
              <a:lnSpc>
                <a:spcPct val="1148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1.	Si el nodo tiene un subarbol izquierdo, su predecesor será el que  tenga el máximo valor en ese subarbol izquierdo</a:t>
            </a: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545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0"/>
          <p:cNvSpPr txBox="1"/>
          <p:nvPr/>
        </p:nvSpPr>
        <p:spPr>
          <a:xfrm>
            <a:off x="4280907" y="8175835"/>
            <a:ext cx="2411730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4013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05"/>
              </a:spcBef>
              <a:spcAft>
                <a:spcPts val="0"/>
              </a:spcAft>
              <a:buNone/>
            </a:pPr>
            <a:r>
              <a:rPr lang="en-US" sz="3550">
                <a:solidFill>
                  <a:srgbClr val="D27BA9"/>
                </a:solidFill>
                <a:latin typeface="Arial"/>
                <a:ea typeface="Arial"/>
                <a:cs typeface="Arial"/>
                <a:sym typeface="Arial"/>
              </a:rPr>
              <a:t>Predecesor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"/>
          <p:cNvSpPr txBox="1"/>
          <p:nvPr/>
        </p:nvSpPr>
        <p:spPr>
          <a:xfrm>
            <a:off x="2842993" y="10056664"/>
            <a:ext cx="13856968" cy="704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7 es el numero mas grande del subarbol izquierdo a 12</a:t>
            </a:r>
            <a:endParaRPr sz="44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1"/>
          <p:cNvGrpSpPr/>
          <p:nvPr/>
        </p:nvGrpSpPr>
        <p:grpSpPr>
          <a:xfrm>
            <a:off x="4963220" y="4151648"/>
            <a:ext cx="5331074" cy="2576487"/>
            <a:chOff x="4963220" y="4151648"/>
            <a:chExt cx="5331074" cy="2576487"/>
          </a:xfrm>
        </p:grpSpPr>
        <p:sp>
          <p:nvSpPr>
            <p:cNvPr id="494" name="Google Shape;494;p21"/>
            <p:cNvSpPr/>
            <p:nvPr/>
          </p:nvSpPr>
          <p:spPr>
            <a:xfrm>
              <a:off x="9247179" y="4151648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7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9"/>
                  </a:lnTo>
                  <a:lnTo>
                    <a:pt x="68151" y="264978"/>
                  </a:lnTo>
                  <a:lnTo>
                    <a:pt x="47327" y="305676"/>
                  </a:lnTo>
                  <a:lnTo>
                    <a:pt x="30289" y="347681"/>
                  </a:lnTo>
                  <a:lnTo>
                    <a:pt x="17037" y="390732"/>
                  </a:lnTo>
                  <a:lnTo>
                    <a:pt x="7572" y="434567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3"/>
                  </a:lnTo>
                  <a:lnTo>
                    <a:pt x="7572" y="612521"/>
                  </a:lnTo>
                  <a:lnTo>
                    <a:pt x="17037" y="656356"/>
                  </a:lnTo>
                  <a:lnTo>
                    <a:pt x="30289" y="699406"/>
                  </a:lnTo>
                  <a:lnTo>
                    <a:pt x="47327" y="741411"/>
                  </a:lnTo>
                  <a:lnTo>
                    <a:pt x="68151" y="782109"/>
                  </a:lnTo>
                  <a:lnTo>
                    <a:pt x="92761" y="821239"/>
                  </a:lnTo>
                  <a:lnTo>
                    <a:pt x="121158" y="858539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8" y="978937"/>
                  </a:lnTo>
                  <a:lnTo>
                    <a:pt x="305675" y="999761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1"/>
                  </a:lnTo>
                  <a:lnTo>
                    <a:pt x="782106" y="978937"/>
                  </a:lnTo>
                  <a:lnTo>
                    <a:pt x="821236" y="954326"/>
                  </a:lnTo>
                  <a:lnTo>
                    <a:pt x="858537" y="925930"/>
                  </a:lnTo>
                  <a:lnTo>
                    <a:pt x="893747" y="893747"/>
                  </a:lnTo>
                  <a:lnTo>
                    <a:pt x="925930" y="858539"/>
                  </a:lnTo>
                  <a:lnTo>
                    <a:pt x="954326" y="821239"/>
                  </a:lnTo>
                  <a:lnTo>
                    <a:pt x="978937" y="782109"/>
                  </a:lnTo>
                  <a:lnTo>
                    <a:pt x="999761" y="741411"/>
                  </a:lnTo>
                  <a:lnTo>
                    <a:pt x="1016798" y="699406"/>
                  </a:lnTo>
                  <a:lnTo>
                    <a:pt x="1030050" y="656356"/>
                  </a:lnTo>
                  <a:lnTo>
                    <a:pt x="1039516" y="612521"/>
                  </a:lnTo>
                  <a:lnTo>
                    <a:pt x="1045195" y="568163"/>
                  </a:lnTo>
                  <a:lnTo>
                    <a:pt x="1047088" y="523544"/>
                  </a:lnTo>
                  <a:lnTo>
                    <a:pt x="1045195" y="478925"/>
                  </a:lnTo>
                  <a:lnTo>
                    <a:pt x="1039516" y="434567"/>
                  </a:lnTo>
                  <a:lnTo>
                    <a:pt x="1030050" y="390732"/>
                  </a:lnTo>
                  <a:lnTo>
                    <a:pt x="1016798" y="347681"/>
                  </a:lnTo>
                  <a:lnTo>
                    <a:pt x="999761" y="305676"/>
                  </a:lnTo>
                  <a:lnTo>
                    <a:pt x="978937" y="264978"/>
                  </a:lnTo>
                  <a:lnTo>
                    <a:pt x="954326" y="225849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7" y="121158"/>
                  </a:lnTo>
                  <a:lnTo>
                    <a:pt x="821236" y="92761"/>
                  </a:lnTo>
                  <a:lnTo>
                    <a:pt x="782106" y="68151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7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FF95C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9247174" y="4151653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963220" y="5681020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97" name="Google Shape;497;p21"/>
          <p:cNvSpPr txBox="1"/>
          <p:nvPr/>
        </p:nvSpPr>
        <p:spPr>
          <a:xfrm>
            <a:off x="5223726" y="5901130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21"/>
          <p:cNvGrpSpPr/>
          <p:nvPr/>
        </p:nvGrpSpPr>
        <p:grpSpPr>
          <a:xfrm>
            <a:off x="5841602" y="4867359"/>
            <a:ext cx="8487936" cy="1839835"/>
            <a:chOff x="5841602" y="4867359"/>
            <a:chExt cx="8487936" cy="1839835"/>
          </a:xfrm>
        </p:grpSpPr>
        <p:sp>
          <p:nvSpPr>
            <p:cNvPr id="499" name="Google Shape;499;p21"/>
            <p:cNvSpPr/>
            <p:nvPr/>
          </p:nvSpPr>
          <p:spPr>
            <a:xfrm>
              <a:off x="6022605" y="4867359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5841602" y="5638247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13282423" y="5660079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02" name="Google Shape;502;p21"/>
          <p:cNvSpPr txBox="1"/>
          <p:nvPr/>
        </p:nvSpPr>
        <p:spPr>
          <a:xfrm>
            <a:off x="13542908" y="5880188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1"/>
          <p:cNvGrpSpPr/>
          <p:nvPr/>
        </p:nvGrpSpPr>
        <p:grpSpPr>
          <a:xfrm>
            <a:off x="2873148" y="4788524"/>
            <a:ext cx="10512415" cy="3149271"/>
            <a:chOff x="2873148" y="4788524"/>
            <a:chExt cx="10512415" cy="3149271"/>
          </a:xfrm>
        </p:grpSpPr>
        <p:sp>
          <p:nvSpPr>
            <p:cNvPr id="504" name="Google Shape;504;p21"/>
            <p:cNvSpPr/>
            <p:nvPr/>
          </p:nvSpPr>
          <p:spPr>
            <a:xfrm>
              <a:off x="10262357" y="4788524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13148709" y="5658696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73148" y="6890680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07" name="Google Shape;507;p21"/>
          <p:cNvSpPr txBox="1"/>
          <p:nvPr/>
        </p:nvSpPr>
        <p:spPr>
          <a:xfrm>
            <a:off x="3258823" y="7110957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21"/>
          <p:cNvGrpSpPr/>
          <p:nvPr/>
        </p:nvGrpSpPr>
        <p:grpSpPr>
          <a:xfrm>
            <a:off x="3846814" y="6542837"/>
            <a:ext cx="1958836" cy="2743503"/>
            <a:chOff x="3846814" y="6542837"/>
            <a:chExt cx="1958836" cy="2743503"/>
          </a:xfrm>
        </p:grpSpPr>
        <p:sp>
          <p:nvSpPr>
            <p:cNvPr id="509" name="Google Shape;509;p21"/>
            <p:cNvSpPr/>
            <p:nvPr/>
          </p:nvSpPr>
          <p:spPr>
            <a:xfrm>
              <a:off x="4013866" y="6542837"/>
              <a:ext cx="1078230" cy="548640"/>
            </a:xfrm>
            <a:custGeom>
              <a:rect b="b" l="l" r="r" t="t"/>
              <a:pathLst>
                <a:path extrusionOk="0" h="548640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46814" y="6984195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4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4758535" y="8239225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12" name="Google Shape;512;p21"/>
          <p:cNvSpPr txBox="1"/>
          <p:nvPr/>
        </p:nvSpPr>
        <p:spPr>
          <a:xfrm>
            <a:off x="5144211" y="8459503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21"/>
          <p:cNvGrpSpPr/>
          <p:nvPr/>
        </p:nvGrpSpPr>
        <p:grpSpPr>
          <a:xfrm>
            <a:off x="3753938" y="6543936"/>
            <a:ext cx="4194789" cy="1931124"/>
            <a:chOff x="3753938" y="6543936"/>
            <a:chExt cx="4194789" cy="1931124"/>
          </a:xfrm>
        </p:grpSpPr>
        <p:sp>
          <p:nvSpPr>
            <p:cNvPr id="514" name="Google Shape;514;p21"/>
            <p:cNvSpPr/>
            <p:nvPr/>
          </p:nvSpPr>
          <p:spPr>
            <a:xfrm>
              <a:off x="3753938" y="7842525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601221" y="8275035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5933861" y="6543936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6781144" y="6976447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6901606" y="7035916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8" y="0"/>
                  </a:moveTo>
                  <a:lnTo>
                    <a:pt x="478929" y="1893"/>
                  </a:lnTo>
                  <a:lnTo>
                    <a:pt x="434571" y="7572"/>
                  </a:lnTo>
                  <a:lnTo>
                    <a:pt x="390737" y="17037"/>
                  </a:lnTo>
                  <a:lnTo>
                    <a:pt x="347686" y="30289"/>
                  </a:lnTo>
                  <a:lnTo>
                    <a:pt x="305681" y="47327"/>
                  </a:lnTo>
                  <a:lnTo>
                    <a:pt x="264982" y="68151"/>
                  </a:lnTo>
                  <a:lnTo>
                    <a:pt x="225851" y="92761"/>
                  </a:lnTo>
                  <a:lnTo>
                    <a:pt x="188550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50" y="925930"/>
                  </a:lnTo>
                  <a:lnTo>
                    <a:pt x="225851" y="954326"/>
                  </a:lnTo>
                  <a:lnTo>
                    <a:pt x="264982" y="978937"/>
                  </a:lnTo>
                  <a:lnTo>
                    <a:pt x="305681" y="999761"/>
                  </a:lnTo>
                  <a:lnTo>
                    <a:pt x="347686" y="1016798"/>
                  </a:lnTo>
                  <a:lnTo>
                    <a:pt x="390737" y="1030050"/>
                  </a:lnTo>
                  <a:lnTo>
                    <a:pt x="434571" y="1039516"/>
                  </a:lnTo>
                  <a:lnTo>
                    <a:pt x="478929" y="1045195"/>
                  </a:lnTo>
                  <a:lnTo>
                    <a:pt x="523548" y="1047088"/>
                  </a:lnTo>
                  <a:lnTo>
                    <a:pt x="568166" y="1045195"/>
                  </a:lnTo>
                  <a:lnTo>
                    <a:pt x="612524" y="1039516"/>
                  </a:lnTo>
                  <a:lnTo>
                    <a:pt x="656358" y="1030050"/>
                  </a:lnTo>
                  <a:lnTo>
                    <a:pt x="699408" y="1016798"/>
                  </a:lnTo>
                  <a:lnTo>
                    <a:pt x="741412" y="999761"/>
                  </a:lnTo>
                  <a:lnTo>
                    <a:pt x="782110" y="978937"/>
                  </a:lnTo>
                  <a:lnTo>
                    <a:pt x="821239" y="954326"/>
                  </a:lnTo>
                  <a:lnTo>
                    <a:pt x="858539" y="925930"/>
                  </a:lnTo>
                  <a:lnTo>
                    <a:pt x="893747" y="893747"/>
                  </a:lnTo>
                  <a:lnTo>
                    <a:pt x="925930" y="858537"/>
                  </a:lnTo>
                  <a:lnTo>
                    <a:pt x="954326" y="821236"/>
                  </a:lnTo>
                  <a:lnTo>
                    <a:pt x="978937" y="782106"/>
                  </a:lnTo>
                  <a:lnTo>
                    <a:pt x="999761" y="741407"/>
                  </a:lnTo>
                  <a:lnTo>
                    <a:pt x="1016798" y="699402"/>
                  </a:lnTo>
                  <a:lnTo>
                    <a:pt x="1030050" y="656351"/>
                  </a:lnTo>
                  <a:lnTo>
                    <a:pt x="1039516" y="612516"/>
                  </a:lnTo>
                  <a:lnTo>
                    <a:pt x="1045195" y="568159"/>
                  </a:lnTo>
                  <a:lnTo>
                    <a:pt x="1047088" y="523540"/>
                  </a:lnTo>
                  <a:lnTo>
                    <a:pt x="1045195" y="478921"/>
                  </a:lnTo>
                  <a:lnTo>
                    <a:pt x="1039516" y="434564"/>
                  </a:lnTo>
                  <a:lnTo>
                    <a:pt x="1030050" y="390730"/>
                  </a:lnTo>
                  <a:lnTo>
                    <a:pt x="1016798" y="347680"/>
                  </a:lnTo>
                  <a:lnTo>
                    <a:pt x="999761" y="305675"/>
                  </a:lnTo>
                  <a:lnTo>
                    <a:pt x="978937" y="264978"/>
                  </a:lnTo>
                  <a:lnTo>
                    <a:pt x="954326" y="225848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9" y="121158"/>
                  </a:lnTo>
                  <a:lnTo>
                    <a:pt x="821239" y="92761"/>
                  </a:lnTo>
                  <a:lnTo>
                    <a:pt x="782110" y="68151"/>
                  </a:lnTo>
                  <a:lnTo>
                    <a:pt x="741412" y="47327"/>
                  </a:lnTo>
                  <a:lnTo>
                    <a:pt x="699408" y="30289"/>
                  </a:lnTo>
                  <a:lnTo>
                    <a:pt x="656358" y="17037"/>
                  </a:lnTo>
                  <a:lnTo>
                    <a:pt x="612524" y="7572"/>
                  </a:lnTo>
                  <a:lnTo>
                    <a:pt x="568166" y="1893"/>
                  </a:lnTo>
                  <a:lnTo>
                    <a:pt x="5235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6901612" y="7035911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20" name="Google Shape;520;p21"/>
          <p:cNvSpPr txBox="1"/>
          <p:nvPr/>
        </p:nvSpPr>
        <p:spPr>
          <a:xfrm>
            <a:off x="7162117" y="7256031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p21"/>
          <p:cNvGrpSpPr/>
          <p:nvPr/>
        </p:nvGrpSpPr>
        <p:grpSpPr>
          <a:xfrm>
            <a:off x="11296017" y="7035911"/>
            <a:ext cx="1047750" cy="1047120"/>
            <a:chOff x="11296017" y="7035911"/>
            <a:chExt cx="1047750" cy="1047120"/>
          </a:xfrm>
        </p:grpSpPr>
        <p:sp>
          <p:nvSpPr>
            <p:cNvPr id="522" name="Google Shape;522;p21"/>
            <p:cNvSpPr/>
            <p:nvPr/>
          </p:nvSpPr>
          <p:spPr>
            <a:xfrm>
              <a:off x="11296017" y="7035916"/>
              <a:ext cx="1047750" cy="1047115"/>
            </a:xfrm>
            <a:custGeom>
              <a:rect b="b" l="l" r="r" t="t"/>
              <a:pathLst>
                <a:path extrusionOk="0" h="1047115" w="1047750">
                  <a:moveTo>
                    <a:pt x="523570" y="0"/>
                  </a:moveTo>
                  <a:lnTo>
                    <a:pt x="478955" y="1893"/>
                  </a:lnTo>
                  <a:lnTo>
                    <a:pt x="434601" y="7572"/>
                  </a:lnTo>
                  <a:lnTo>
                    <a:pt x="390770" y="17037"/>
                  </a:lnTo>
                  <a:lnTo>
                    <a:pt x="347722" y="30289"/>
                  </a:lnTo>
                  <a:lnTo>
                    <a:pt x="305718" y="47327"/>
                  </a:lnTo>
                  <a:lnTo>
                    <a:pt x="265021" y="68151"/>
                  </a:lnTo>
                  <a:lnTo>
                    <a:pt x="225889" y="92761"/>
                  </a:lnTo>
                  <a:lnTo>
                    <a:pt x="188586" y="121158"/>
                  </a:lnTo>
                  <a:lnTo>
                    <a:pt x="153372" y="153340"/>
                  </a:lnTo>
                  <a:lnTo>
                    <a:pt x="121183" y="188549"/>
                  </a:lnTo>
                  <a:lnTo>
                    <a:pt x="92780" y="225848"/>
                  </a:lnTo>
                  <a:lnTo>
                    <a:pt x="68165" y="264978"/>
                  </a:lnTo>
                  <a:lnTo>
                    <a:pt x="47337" y="305675"/>
                  </a:lnTo>
                  <a:lnTo>
                    <a:pt x="30295" y="347680"/>
                  </a:lnTo>
                  <a:lnTo>
                    <a:pt x="17041" y="390730"/>
                  </a:lnTo>
                  <a:lnTo>
                    <a:pt x="7573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3" y="612516"/>
                  </a:lnTo>
                  <a:lnTo>
                    <a:pt x="17041" y="656351"/>
                  </a:lnTo>
                  <a:lnTo>
                    <a:pt x="30295" y="699402"/>
                  </a:lnTo>
                  <a:lnTo>
                    <a:pt x="47337" y="741407"/>
                  </a:lnTo>
                  <a:lnTo>
                    <a:pt x="68165" y="782106"/>
                  </a:lnTo>
                  <a:lnTo>
                    <a:pt x="92780" y="821236"/>
                  </a:lnTo>
                  <a:lnTo>
                    <a:pt x="121183" y="858537"/>
                  </a:lnTo>
                  <a:lnTo>
                    <a:pt x="153372" y="893747"/>
                  </a:lnTo>
                  <a:lnTo>
                    <a:pt x="188586" y="925930"/>
                  </a:lnTo>
                  <a:lnTo>
                    <a:pt x="225889" y="954326"/>
                  </a:lnTo>
                  <a:lnTo>
                    <a:pt x="265021" y="978937"/>
                  </a:lnTo>
                  <a:lnTo>
                    <a:pt x="305718" y="999761"/>
                  </a:lnTo>
                  <a:lnTo>
                    <a:pt x="347722" y="1016798"/>
                  </a:lnTo>
                  <a:lnTo>
                    <a:pt x="390770" y="1030050"/>
                  </a:lnTo>
                  <a:lnTo>
                    <a:pt x="434601" y="1039516"/>
                  </a:lnTo>
                  <a:lnTo>
                    <a:pt x="478955" y="1045195"/>
                  </a:lnTo>
                  <a:lnTo>
                    <a:pt x="523570" y="1047088"/>
                  </a:lnTo>
                  <a:lnTo>
                    <a:pt x="568185" y="1045195"/>
                  </a:lnTo>
                  <a:lnTo>
                    <a:pt x="612538" y="1039516"/>
                  </a:lnTo>
                  <a:lnTo>
                    <a:pt x="656370" y="1030050"/>
                  </a:lnTo>
                  <a:lnTo>
                    <a:pt x="699418" y="1016798"/>
                  </a:lnTo>
                  <a:lnTo>
                    <a:pt x="741421" y="999761"/>
                  </a:lnTo>
                  <a:lnTo>
                    <a:pt x="782119" y="978937"/>
                  </a:lnTo>
                  <a:lnTo>
                    <a:pt x="821251" y="954326"/>
                  </a:lnTo>
                  <a:lnTo>
                    <a:pt x="858554" y="925930"/>
                  </a:lnTo>
                  <a:lnTo>
                    <a:pt x="893768" y="893747"/>
                  </a:lnTo>
                  <a:lnTo>
                    <a:pt x="925957" y="858537"/>
                  </a:lnTo>
                  <a:lnTo>
                    <a:pt x="954360" y="821236"/>
                  </a:lnTo>
                  <a:lnTo>
                    <a:pt x="978975" y="782106"/>
                  </a:lnTo>
                  <a:lnTo>
                    <a:pt x="999803" y="741407"/>
                  </a:lnTo>
                  <a:lnTo>
                    <a:pt x="1016845" y="699402"/>
                  </a:lnTo>
                  <a:lnTo>
                    <a:pt x="1030099" y="656351"/>
                  </a:lnTo>
                  <a:lnTo>
                    <a:pt x="1039566" y="612516"/>
                  </a:lnTo>
                  <a:lnTo>
                    <a:pt x="1045247" y="568159"/>
                  </a:lnTo>
                  <a:lnTo>
                    <a:pt x="1047140" y="523540"/>
                  </a:lnTo>
                  <a:lnTo>
                    <a:pt x="1045247" y="478921"/>
                  </a:lnTo>
                  <a:lnTo>
                    <a:pt x="1039566" y="434564"/>
                  </a:lnTo>
                  <a:lnTo>
                    <a:pt x="1030099" y="390730"/>
                  </a:lnTo>
                  <a:lnTo>
                    <a:pt x="1016845" y="347680"/>
                  </a:lnTo>
                  <a:lnTo>
                    <a:pt x="999803" y="305675"/>
                  </a:lnTo>
                  <a:lnTo>
                    <a:pt x="978975" y="264978"/>
                  </a:lnTo>
                  <a:lnTo>
                    <a:pt x="954360" y="225848"/>
                  </a:lnTo>
                  <a:lnTo>
                    <a:pt x="925957" y="188549"/>
                  </a:lnTo>
                  <a:lnTo>
                    <a:pt x="893768" y="153340"/>
                  </a:lnTo>
                  <a:lnTo>
                    <a:pt x="858554" y="121158"/>
                  </a:lnTo>
                  <a:lnTo>
                    <a:pt x="821251" y="92761"/>
                  </a:lnTo>
                  <a:lnTo>
                    <a:pt x="782119" y="68151"/>
                  </a:lnTo>
                  <a:lnTo>
                    <a:pt x="741421" y="47327"/>
                  </a:lnTo>
                  <a:lnTo>
                    <a:pt x="699418" y="30289"/>
                  </a:lnTo>
                  <a:lnTo>
                    <a:pt x="656370" y="17037"/>
                  </a:lnTo>
                  <a:lnTo>
                    <a:pt x="612538" y="7572"/>
                  </a:lnTo>
                  <a:lnTo>
                    <a:pt x="568185" y="1893"/>
                  </a:lnTo>
                  <a:lnTo>
                    <a:pt x="523570" y="0"/>
                  </a:lnTo>
                  <a:close/>
                </a:path>
              </a:pathLst>
            </a:custGeom>
            <a:solidFill>
              <a:srgbClr val="FFF0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11296096" y="7035911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24" name="Google Shape;524;p21"/>
          <p:cNvSpPr txBox="1"/>
          <p:nvPr/>
        </p:nvSpPr>
        <p:spPr>
          <a:xfrm>
            <a:off x="11556581" y="7256031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21"/>
          <p:cNvGrpSpPr/>
          <p:nvPr/>
        </p:nvGrpSpPr>
        <p:grpSpPr>
          <a:xfrm>
            <a:off x="12174603" y="6542837"/>
            <a:ext cx="4047363" cy="1540193"/>
            <a:chOff x="12174603" y="6542837"/>
            <a:chExt cx="4047363" cy="1540193"/>
          </a:xfrm>
        </p:grpSpPr>
        <p:sp>
          <p:nvSpPr>
            <p:cNvPr id="526" name="Google Shape;526;p21"/>
            <p:cNvSpPr/>
            <p:nvPr/>
          </p:nvSpPr>
          <p:spPr>
            <a:xfrm>
              <a:off x="12341561" y="6542837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12174603" y="6984195"/>
              <a:ext cx="238760" cy="192405"/>
            </a:xfrm>
            <a:custGeom>
              <a:rect b="b" l="l" r="r" t="t"/>
              <a:pathLst>
                <a:path extrusionOk="0" h="192404" w="238759">
                  <a:moveTo>
                    <a:pt x="141880" y="0"/>
                  </a:moveTo>
                  <a:lnTo>
                    <a:pt x="0" y="192046"/>
                  </a:lnTo>
                  <a:lnTo>
                    <a:pt x="238736" y="190392"/>
                  </a:lnTo>
                  <a:lnTo>
                    <a:pt x="1418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14211609" y="6543036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15058913" y="6975547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80"/>
                  </a:lnTo>
                  <a:lnTo>
                    <a:pt x="238317" y="199794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15174852" y="7035916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7"/>
                  </a:lnTo>
                  <a:lnTo>
                    <a:pt x="347676" y="30289"/>
                  </a:lnTo>
                  <a:lnTo>
                    <a:pt x="305676" y="47327"/>
                  </a:lnTo>
                  <a:lnTo>
                    <a:pt x="264984" y="68151"/>
                  </a:lnTo>
                  <a:lnTo>
                    <a:pt x="225862" y="92761"/>
                  </a:lnTo>
                  <a:lnTo>
                    <a:pt x="188571" y="121158"/>
                  </a:lnTo>
                  <a:lnTo>
                    <a:pt x="153372" y="153340"/>
                  </a:lnTo>
                  <a:lnTo>
                    <a:pt x="121183" y="188549"/>
                  </a:lnTo>
                  <a:lnTo>
                    <a:pt x="92780" y="225848"/>
                  </a:lnTo>
                  <a:lnTo>
                    <a:pt x="68165" y="264978"/>
                  </a:lnTo>
                  <a:lnTo>
                    <a:pt x="47337" y="305675"/>
                  </a:lnTo>
                  <a:lnTo>
                    <a:pt x="30295" y="347680"/>
                  </a:lnTo>
                  <a:lnTo>
                    <a:pt x="17041" y="390730"/>
                  </a:lnTo>
                  <a:lnTo>
                    <a:pt x="7573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3" y="612516"/>
                  </a:lnTo>
                  <a:lnTo>
                    <a:pt x="17041" y="656351"/>
                  </a:lnTo>
                  <a:lnTo>
                    <a:pt x="30295" y="699402"/>
                  </a:lnTo>
                  <a:lnTo>
                    <a:pt x="47337" y="741407"/>
                  </a:lnTo>
                  <a:lnTo>
                    <a:pt x="68165" y="782106"/>
                  </a:lnTo>
                  <a:lnTo>
                    <a:pt x="92780" y="821236"/>
                  </a:lnTo>
                  <a:lnTo>
                    <a:pt x="121183" y="858537"/>
                  </a:lnTo>
                  <a:lnTo>
                    <a:pt x="153372" y="893747"/>
                  </a:lnTo>
                  <a:lnTo>
                    <a:pt x="188571" y="925930"/>
                  </a:lnTo>
                  <a:lnTo>
                    <a:pt x="225862" y="954326"/>
                  </a:lnTo>
                  <a:lnTo>
                    <a:pt x="264984" y="978937"/>
                  </a:lnTo>
                  <a:lnTo>
                    <a:pt x="305676" y="999761"/>
                  </a:lnTo>
                  <a:lnTo>
                    <a:pt x="347676" y="1016798"/>
                  </a:lnTo>
                  <a:lnTo>
                    <a:pt x="390723" y="1030050"/>
                  </a:lnTo>
                  <a:lnTo>
                    <a:pt x="434556" y="1039516"/>
                  </a:lnTo>
                  <a:lnTo>
                    <a:pt x="478912" y="1045195"/>
                  </a:lnTo>
                  <a:lnTo>
                    <a:pt x="523531" y="1047088"/>
                  </a:lnTo>
                  <a:lnTo>
                    <a:pt x="568150" y="1045195"/>
                  </a:lnTo>
                  <a:lnTo>
                    <a:pt x="612509" y="1039516"/>
                  </a:lnTo>
                  <a:lnTo>
                    <a:pt x="656347" y="1030050"/>
                  </a:lnTo>
                  <a:lnTo>
                    <a:pt x="699400" y="1016798"/>
                  </a:lnTo>
                  <a:lnTo>
                    <a:pt x="741409" y="999761"/>
                  </a:lnTo>
                  <a:lnTo>
                    <a:pt x="782112" y="978937"/>
                  </a:lnTo>
                  <a:lnTo>
                    <a:pt x="821247" y="954326"/>
                  </a:lnTo>
                  <a:lnTo>
                    <a:pt x="858553" y="925930"/>
                  </a:lnTo>
                  <a:lnTo>
                    <a:pt x="893768" y="893747"/>
                  </a:lnTo>
                  <a:lnTo>
                    <a:pt x="925941" y="858537"/>
                  </a:lnTo>
                  <a:lnTo>
                    <a:pt x="954329" y="821236"/>
                  </a:lnTo>
                  <a:lnTo>
                    <a:pt x="978931" y="782106"/>
                  </a:lnTo>
                  <a:lnTo>
                    <a:pt x="999749" y="741407"/>
                  </a:lnTo>
                  <a:lnTo>
                    <a:pt x="1016782" y="699402"/>
                  </a:lnTo>
                  <a:lnTo>
                    <a:pt x="1030029" y="656351"/>
                  </a:lnTo>
                  <a:lnTo>
                    <a:pt x="1039492" y="612516"/>
                  </a:lnTo>
                  <a:lnTo>
                    <a:pt x="1045169" y="568159"/>
                  </a:lnTo>
                  <a:lnTo>
                    <a:pt x="1047062" y="523540"/>
                  </a:lnTo>
                  <a:lnTo>
                    <a:pt x="1045169" y="478921"/>
                  </a:lnTo>
                  <a:lnTo>
                    <a:pt x="1039492" y="434564"/>
                  </a:lnTo>
                  <a:lnTo>
                    <a:pt x="1030029" y="390730"/>
                  </a:lnTo>
                  <a:lnTo>
                    <a:pt x="1016782" y="347680"/>
                  </a:lnTo>
                  <a:lnTo>
                    <a:pt x="999749" y="305675"/>
                  </a:lnTo>
                  <a:lnTo>
                    <a:pt x="978931" y="264978"/>
                  </a:lnTo>
                  <a:lnTo>
                    <a:pt x="954329" y="225848"/>
                  </a:lnTo>
                  <a:lnTo>
                    <a:pt x="925941" y="188549"/>
                  </a:lnTo>
                  <a:lnTo>
                    <a:pt x="893768" y="153340"/>
                  </a:lnTo>
                  <a:lnTo>
                    <a:pt x="858553" y="121158"/>
                  </a:lnTo>
                  <a:lnTo>
                    <a:pt x="821247" y="92761"/>
                  </a:lnTo>
                  <a:lnTo>
                    <a:pt x="782112" y="68151"/>
                  </a:lnTo>
                  <a:lnTo>
                    <a:pt x="741409" y="47327"/>
                  </a:lnTo>
                  <a:lnTo>
                    <a:pt x="699400" y="30289"/>
                  </a:lnTo>
                  <a:lnTo>
                    <a:pt x="656347" y="17037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15174827" y="7035911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2" name="Google Shape;532;p21"/>
          <p:cNvSpPr txBox="1"/>
          <p:nvPr/>
        </p:nvSpPr>
        <p:spPr>
          <a:xfrm>
            <a:off x="15435416" y="7256031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21"/>
          <p:cNvGrpSpPr/>
          <p:nvPr/>
        </p:nvGrpSpPr>
        <p:grpSpPr>
          <a:xfrm>
            <a:off x="13100334" y="7914953"/>
            <a:ext cx="2198142" cy="1371393"/>
            <a:chOff x="13100334" y="7914953"/>
            <a:chExt cx="2198142" cy="1371393"/>
          </a:xfrm>
        </p:grpSpPr>
        <p:sp>
          <p:nvSpPr>
            <p:cNvPr id="534" name="Google Shape;534;p21"/>
            <p:cNvSpPr/>
            <p:nvPr/>
          </p:nvSpPr>
          <p:spPr>
            <a:xfrm>
              <a:off x="14220247" y="7914953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14053184" y="8356311"/>
              <a:ext cx="239395" cy="192405"/>
            </a:xfrm>
            <a:custGeom>
              <a:rect b="b" l="l" r="r" t="t"/>
              <a:pathLst>
                <a:path extrusionOk="0" h="192404" w="239394">
                  <a:moveTo>
                    <a:pt x="141985" y="0"/>
                  </a:moveTo>
                  <a:lnTo>
                    <a:pt x="0" y="192046"/>
                  </a:lnTo>
                  <a:lnTo>
                    <a:pt x="238840" y="19038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13100360" y="8239231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7"/>
                  </a:lnTo>
                  <a:lnTo>
                    <a:pt x="347676" y="30289"/>
                  </a:lnTo>
                  <a:lnTo>
                    <a:pt x="305676" y="47327"/>
                  </a:lnTo>
                  <a:lnTo>
                    <a:pt x="264984" y="68151"/>
                  </a:lnTo>
                  <a:lnTo>
                    <a:pt x="225862" y="92761"/>
                  </a:lnTo>
                  <a:lnTo>
                    <a:pt x="188571" y="121158"/>
                  </a:lnTo>
                  <a:lnTo>
                    <a:pt x="153372" y="153340"/>
                  </a:lnTo>
                  <a:lnTo>
                    <a:pt x="121183" y="188549"/>
                  </a:lnTo>
                  <a:lnTo>
                    <a:pt x="92780" y="225848"/>
                  </a:lnTo>
                  <a:lnTo>
                    <a:pt x="68165" y="264978"/>
                  </a:lnTo>
                  <a:lnTo>
                    <a:pt x="47337" y="305675"/>
                  </a:lnTo>
                  <a:lnTo>
                    <a:pt x="30295" y="347680"/>
                  </a:lnTo>
                  <a:lnTo>
                    <a:pt x="17041" y="390730"/>
                  </a:lnTo>
                  <a:lnTo>
                    <a:pt x="7573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3" y="612516"/>
                  </a:lnTo>
                  <a:lnTo>
                    <a:pt x="17041" y="656351"/>
                  </a:lnTo>
                  <a:lnTo>
                    <a:pt x="30295" y="699402"/>
                  </a:lnTo>
                  <a:lnTo>
                    <a:pt x="47337" y="741407"/>
                  </a:lnTo>
                  <a:lnTo>
                    <a:pt x="68165" y="782106"/>
                  </a:lnTo>
                  <a:lnTo>
                    <a:pt x="92780" y="821236"/>
                  </a:lnTo>
                  <a:lnTo>
                    <a:pt x="121183" y="858537"/>
                  </a:lnTo>
                  <a:lnTo>
                    <a:pt x="153372" y="893747"/>
                  </a:lnTo>
                  <a:lnTo>
                    <a:pt x="188571" y="925930"/>
                  </a:lnTo>
                  <a:lnTo>
                    <a:pt x="225862" y="954326"/>
                  </a:lnTo>
                  <a:lnTo>
                    <a:pt x="264984" y="978937"/>
                  </a:lnTo>
                  <a:lnTo>
                    <a:pt x="305676" y="999761"/>
                  </a:lnTo>
                  <a:lnTo>
                    <a:pt x="347676" y="1016798"/>
                  </a:lnTo>
                  <a:lnTo>
                    <a:pt x="390723" y="1030050"/>
                  </a:lnTo>
                  <a:lnTo>
                    <a:pt x="434556" y="1039516"/>
                  </a:lnTo>
                  <a:lnTo>
                    <a:pt x="478912" y="1045195"/>
                  </a:lnTo>
                  <a:lnTo>
                    <a:pt x="523531" y="1047088"/>
                  </a:lnTo>
                  <a:lnTo>
                    <a:pt x="568150" y="1045195"/>
                  </a:lnTo>
                  <a:lnTo>
                    <a:pt x="612509" y="1039516"/>
                  </a:lnTo>
                  <a:lnTo>
                    <a:pt x="656347" y="1030050"/>
                  </a:lnTo>
                  <a:lnTo>
                    <a:pt x="699400" y="1016798"/>
                  </a:lnTo>
                  <a:lnTo>
                    <a:pt x="741409" y="999761"/>
                  </a:lnTo>
                  <a:lnTo>
                    <a:pt x="782112" y="978937"/>
                  </a:lnTo>
                  <a:lnTo>
                    <a:pt x="821247" y="954326"/>
                  </a:lnTo>
                  <a:lnTo>
                    <a:pt x="858553" y="925930"/>
                  </a:lnTo>
                  <a:lnTo>
                    <a:pt x="893768" y="893747"/>
                  </a:lnTo>
                  <a:lnTo>
                    <a:pt x="925941" y="858537"/>
                  </a:lnTo>
                  <a:lnTo>
                    <a:pt x="954329" y="821236"/>
                  </a:lnTo>
                  <a:lnTo>
                    <a:pt x="978931" y="782106"/>
                  </a:lnTo>
                  <a:lnTo>
                    <a:pt x="999749" y="741407"/>
                  </a:lnTo>
                  <a:lnTo>
                    <a:pt x="1016782" y="699402"/>
                  </a:lnTo>
                  <a:lnTo>
                    <a:pt x="1030029" y="656351"/>
                  </a:lnTo>
                  <a:lnTo>
                    <a:pt x="1039492" y="612516"/>
                  </a:lnTo>
                  <a:lnTo>
                    <a:pt x="1045169" y="568159"/>
                  </a:lnTo>
                  <a:lnTo>
                    <a:pt x="1047062" y="523540"/>
                  </a:lnTo>
                  <a:lnTo>
                    <a:pt x="1045169" y="478921"/>
                  </a:lnTo>
                  <a:lnTo>
                    <a:pt x="1039492" y="434564"/>
                  </a:lnTo>
                  <a:lnTo>
                    <a:pt x="1030029" y="390730"/>
                  </a:lnTo>
                  <a:lnTo>
                    <a:pt x="1016782" y="347680"/>
                  </a:lnTo>
                  <a:lnTo>
                    <a:pt x="999749" y="305675"/>
                  </a:lnTo>
                  <a:lnTo>
                    <a:pt x="978931" y="264978"/>
                  </a:lnTo>
                  <a:lnTo>
                    <a:pt x="954329" y="225848"/>
                  </a:lnTo>
                  <a:lnTo>
                    <a:pt x="925941" y="188549"/>
                  </a:lnTo>
                  <a:lnTo>
                    <a:pt x="893768" y="153340"/>
                  </a:lnTo>
                  <a:lnTo>
                    <a:pt x="858553" y="121158"/>
                  </a:lnTo>
                  <a:lnTo>
                    <a:pt x="821247" y="92761"/>
                  </a:lnTo>
                  <a:lnTo>
                    <a:pt x="782112" y="68151"/>
                  </a:lnTo>
                  <a:lnTo>
                    <a:pt x="741409" y="47327"/>
                  </a:lnTo>
                  <a:lnTo>
                    <a:pt x="699400" y="30289"/>
                  </a:lnTo>
                  <a:lnTo>
                    <a:pt x="656347" y="17037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13100334" y="8239226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8" name="Google Shape;538;p21"/>
          <p:cNvSpPr txBox="1"/>
          <p:nvPr/>
        </p:nvSpPr>
        <p:spPr>
          <a:xfrm>
            <a:off x="13360820" y="845934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53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1"/>
          <p:cNvSpPr txBox="1"/>
          <p:nvPr/>
        </p:nvSpPr>
        <p:spPr>
          <a:xfrm>
            <a:off x="344256" y="1562592"/>
            <a:ext cx="18854420" cy="337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250825" lvl="0" marL="12700" marR="5080" rtl="0" algn="l">
              <a:lnSpc>
                <a:spcPct val="1148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2. Si el nodo no tiene un subarbol izquierdo, tenemos que atravesar a los  ancestros del nodo hasta encontrar el primer nodo que sea menor al actual</a:t>
            </a: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-942975" lvl="0" marL="9175750" marR="8226425" rtl="0" algn="l">
              <a:lnSpc>
                <a:spcPct val="160600"/>
              </a:lnSpc>
              <a:spcBef>
                <a:spcPts val="2105"/>
              </a:spcBef>
              <a:spcAft>
                <a:spcPts val="0"/>
              </a:spcAft>
              <a:buNone/>
            </a:pPr>
            <a:r>
              <a:rPr lang="en-US" sz="3550">
                <a:solidFill>
                  <a:srgbClr val="D27BA9"/>
                </a:solidFill>
                <a:latin typeface="Arial"/>
                <a:ea typeface="Arial"/>
                <a:cs typeface="Arial"/>
                <a:sym typeface="Arial"/>
              </a:rPr>
              <a:t>Predecesor  </a:t>
            </a: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1"/>
          <p:cNvSpPr txBox="1"/>
          <p:nvPr/>
        </p:nvSpPr>
        <p:spPr>
          <a:xfrm>
            <a:off x="2890886" y="10056664"/>
            <a:ext cx="13761086" cy="704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23 es el primer ancestro que es mas mas chico que 29</a:t>
            </a:r>
            <a:endParaRPr sz="4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1"/>
          <p:cNvSpPr txBox="1"/>
          <p:nvPr>
            <p:ph type="title"/>
          </p:nvPr>
        </p:nvSpPr>
        <p:spPr>
          <a:xfrm>
            <a:off x="793501" y="302745"/>
            <a:ext cx="3986529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Predecesor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2"/>
          <p:cNvGrpSpPr/>
          <p:nvPr/>
        </p:nvGrpSpPr>
        <p:grpSpPr>
          <a:xfrm>
            <a:off x="4913232" y="3301847"/>
            <a:ext cx="5331069" cy="2576492"/>
            <a:chOff x="4913232" y="3301847"/>
            <a:chExt cx="5331069" cy="2576492"/>
          </a:xfrm>
        </p:grpSpPr>
        <p:sp>
          <p:nvSpPr>
            <p:cNvPr id="547" name="Google Shape;547;p22"/>
            <p:cNvSpPr/>
            <p:nvPr/>
          </p:nvSpPr>
          <p:spPr>
            <a:xfrm>
              <a:off x="9197186" y="3301847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4913232" y="4831224"/>
              <a:ext cx="1047115" cy="1047115"/>
            </a:xfrm>
            <a:custGeom>
              <a:rect b="b" l="l" r="r" t="t"/>
              <a:pathLst>
                <a:path extrusionOk="0" h="1047114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49" name="Google Shape;549;p22"/>
          <p:cNvSpPr txBox="1"/>
          <p:nvPr/>
        </p:nvSpPr>
        <p:spPr>
          <a:xfrm>
            <a:off x="5173738" y="5051334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22"/>
          <p:cNvGrpSpPr/>
          <p:nvPr/>
        </p:nvGrpSpPr>
        <p:grpSpPr>
          <a:xfrm>
            <a:off x="5791614" y="4017563"/>
            <a:ext cx="8487873" cy="1839835"/>
            <a:chOff x="5791614" y="4017563"/>
            <a:chExt cx="8487873" cy="1839835"/>
          </a:xfrm>
        </p:grpSpPr>
        <p:sp>
          <p:nvSpPr>
            <p:cNvPr id="551" name="Google Shape;551;p22"/>
            <p:cNvSpPr/>
            <p:nvPr/>
          </p:nvSpPr>
          <p:spPr>
            <a:xfrm>
              <a:off x="5972617" y="4017563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5791614" y="4788451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13232372" y="4810283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4" name="Google Shape;554;p22"/>
          <p:cNvSpPr txBox="1"/>
          <p:nvPr/>
        </p:nvSpPr>
        <p:spPr>
          <a:xfrm>
            <a:off x="13492856" y="5030392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5" name="Google Shape;555;p22"/>
          <p:cNvGrpSpPr/>
          <p:nvPr/>
        </p:nvGrpSpPr>
        <p:grpSpPr>
          <a:xfrm>
            <a:off x="2823160" y="3938728"/>
            <a:ext cx="10512352" cy="3149276"/>
            <a:chOff x="2823160" y="3938728"/>
            <a:chExt cx="10512352" cy="3149276"/>
          </a:xfrm>
        </p:grpSpPr>
        <p:sp>
          <p:nvSpPr>
            <p:cNvPr id="556" name="Google Shape;556;p22"/>
            <p:cNvSpPr/>
            <p:nvPr/>
          </p:nvSpPr>
          <p:spPr>
            <a:xfrm>
              <a:off x="10212369" y="3938728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3098658" y="4808900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2823165" y="6040889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523539" y="0"/>
                  </a:moveTo>
                  <a:lnTo>
                    <a:pt x="478920" y="1893"/>
                  </a:lnTo>
                  <a:lnTo>
                    <a:pt x="434563" y="7572"/>
                  </a:lnTo>
                  <a:lnTo>
                    <a:pt x="390729" y="17037"/>
                  </a:lnTo>
                  <a:lnTo>
                    <a:pt x="347679" y="30289"/>
                  </a:lnTo>
                  <a:lnTo>
                    <a:pt x="305675" y="47327"/>
                  </a:lnTo>
                  <a:lnTo>
                    <a:pt x="264977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7" y="978937"/>
                  </a:lnTo>
                  <a:lnTo>
                    <a:pt x="305675" y="999761"/>
                  </a:lnTo>
                  <a:lnTo>
                    <a:pt x="347679" y="1016798"/>
                  </a:lnTo>
                  <a:lnTo>
                    <a:pt x="390729" y="1030050"/>
                  </a:lnTo>
                  <a:lnTo>
                    <a:pt x="434563" y="1039516"/>
                  </a:lnTo>
                  <a:lnTo>
                    <a:pt x="478920" y="1045195"/>
                  </a:lnTo>
                  <a:lnTo>
                    <a:pt x="523539" y="1047088"/>
                  </a:lnTo>
                  <a:lnTo>
                    <a:pt x="568157" y="1045195"/>
                  </a:lnTo>
                  <a:lnTo>
                    <a:pt x="612514" y="1039516"/>
                  </a:lnTo>
                  <a:lnTo>
                    <a:pt x="656348" y="1030050"/>
                  </a:lnTo>
                  <a:lnTo>
                    <a:pt x="699398" y="1016798"/>
                  </a:lnTo>
                  <a:lnTo>
                    <a:pt x="741402" y="999761"/>
                  </a:lnTo>
                  <a:lnTo>
                    <a:pt x="782100" y="978937"/>
                  </a:lnTo>
                  <a:lnTo>
                    <a:pt x="821229" y="954326"/>
                  </a:lnTo>
                  <a:lnTo>
                    <a:pt x="858528" y="925930"/>
                  </a:lnTo>
                  <a:lnTo>
                    <a:pt x="893737" y="893747"/>
                  </a:lnTo>
                  <a:lnTo>
                    <a:pt x="925921" y="858537"/>
                  </a:lnTo>
                  <a:lnTo>
                    <a:pt x="954319" y="821236"/>
                  </a:lnTo>
                  <a:lnTo>
                    <a:pt x="978930" y="782106"/>
                  </a:lnTo>
                  <a:lnTo>
                    <a:pt x="999756" y="741407"/>
                  </a:lnTo>
                  <a:lnTo>
                    <a:pt x="1016794" y="699402"/>
                  </a:lnTo>
                  <a:lnTo>
                    <a:pt x="1030047" y="656351"/>
                  </a:lnTo>
                  <a:lnTo>
                    <a:pt x="1039513" y="612516"/>
                  </a:lnTo>
                  <a:lnTo>
                    <a:pt x="1045192" y="568159"/>
                  </a:lnTo>
                  <a:lnTo>
                    <a:pt x="1047085" y="523540"/>
                  </a:lnTo>
                  <a:lnTo>
                    <a:pt x="1045192" y="478921"/>
                  </a:lnTo>
                  <a:lnTo>
                    <a:pt x="1039513" y="434564"/>
                  </a:lnTo>
                  <a:lnTo>
                    <a:pt x="1030047" y="390730"/>
                  </a:lnTo>
                  <a:lnTo>
                    <a:pt x="1016794" y="347680"/>
                  </a:lnTo>
                  <a:lnTo>
                    <a:pt x="999756" y="305675"/>
                  </a:lnTo>
                  <a:lnTo>
                    <a:pt x="978930" y="264978"/>
                  </a:lnTo>
                  <a:lnTo>
                    <a:pt x="954319" y="225848"/>
                  </a:lnTo>
                  <a:lnTo>
                    <a:pt x="925921" y="188549"/>
                  </a:lnTo>
                  <a:lnTo>
                    <a:pt x="893737" y="153340"/>
                  </a:lnTo>
                  <a:lnTo>
                    <a:pt x="858528" y="121158"/>
                  </a:lnTo>
                  <a:lnTo>
                    <a:pt x="821229" y="92761"/>
                  </a:lnTo>
                  <a:lnTo>
                    <a:pt x="782100" y="68151"/>
                  </a:lnTo>
                  <a:lnTo>
                    <a:pt x="741402" y="47327"/>
                  </a:lnTo>
                  <a:lnTo>
                    <a:pt x="699398" y="30289"/>
                  </a:lnTo>
                  <a:lnTo>
                    <a:pt x="656348" y="17037"/>
                  </a:lnTo>
                  <a:lnTo>
                    <a:pt x="612514" y="7572"/>
                  </a:lnTo>
                  <a:lnTo>
                    <a:pt x="568157" y="1893"/>
                  </a:lnTo>
                  <a:lnTo>
                    <a:pt x="523539" y="0"/>
                  </a:lnTo>
                  <a:close/>
                </a:path>
              </a:pathLst>
            </a:custGeom>
            <a:solidFill>
              <a:srgbClr val="FFF0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2823160" y="6040884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0" name="Google Shape;560;p22"/>
          <p:cNvSpPr txBox="1"/>
          <p:nvPr/>
        </p:nvSpPr>
        <p:spPr>
          <a:xfrm>
            <a:off x="3208835" y="6261161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1" name="Google Shape;561;p22"/>
          <p:cNvGrpSpPr/>
          <p:nvPr/>
        </p:nvGrpSpPr>
        <p:grpSpPr>
          <a:xfrm>
            <a:off x="3796826" y="5693041"/>
            <a:ext cx="1958836" cy="2743503"/>
            <a:chOff x="3796826" y="5693041"/>
            <a:chExt cx="1958836" cy="2743503"/>
          </a:xfrm>
        </p:grpSpPr>
        <p:sp>
          <p:nvSpPr>
            <p:cNvPr id="562" name="Google Shape;562;p22"/>
            <p:cNvSpPr/>
            <p:nvPr/>
          </p:nvSpPr>
          <p:spPr>
            <a:xfrm>
              <a:off x="3963878" y="5693041"/>
              <a:ext cx="1078230" cy="548640"/>
            </a:xfrm>
            <a:custGeom>
              <a:rect b="b" l="l" r="r" t="t"/>
              <a:pathLst>
                <a:path extrusionOk="0" h="548639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3796826" y="6134399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4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4708547" y="7389429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5" name="Google Shape;565;p22"/>
          <p:cNvSpPr txBox="1"/>
          <p:nvPr/>
        </p:nvSpPr>
        <p:spPr>
          <a:xfrm>
            <a:off x="5094223" y="7609706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p22"/>
          <p:cNvGrpSpPr/>
          <p:nvPr/>
        </p:nvGrpSpPr>
        <p:grpSpPr>
          <a:xfrm>
            <a:off x="3703950" y="5694140"/>
            <a:ext cx="4194789" cy="1931124"/>
            <a:chOff x="3703950" y="5694140"/>
            <a:chExt cx="4194789" cy="1931124"/>
          </a:xfrm>
        </p:grpSpPr>
        <p:sp>
          <p:nvSpPr>
            <p:cNvPr id="567" name="Google Shape;567;p22"/>
            <p:cNvSpPr/>
            <p:nvPr/>
          </p:nvSpPr>
          <p:spPr>
            <a:xfrm>
              <a:off x="3703950" y="6992729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4551233" y="7425239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5883873" y="569414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6731156" y="6126651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6851618" y="618612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7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1"/>
                  </a:lnTo>
                  <a:lnTo>
                    <a:pt x="225849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9" y="954326"/>
                  </a:lnTo>
                  <a:lnTo>
                    <a:pt x="264978" y="978937"/>
                  </a:lnTo>
                  <a:lnTo>
                    <a:pt x="305676" y="999761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1"/>
                  </a:lnTo>
                  <a:lnTo>
                    <a:pt x="782109" y="978937"/>
                  </a:lnTo>
                  <a:lnTo>
                    <a:pt x="821239" y="954326"/>
                  </a:lnTo>
                  <a:lnTo>
                    <a:pt x="858539" y="925930"/>
                  </a:lnTo>
                  <a:lnTo>
                    <a:pt x="893747" y="893747"/>
                  </a:lnTo>
                  <a:lnTo>
                    <a:pt x="925930" y="858537"/>
                  </a:lnTo>
                  <a:lnTo>
                    <a:pt x="954326" y="821236"/>
                  </a:lnTo>
                  <a:lnTo>
                    <a:pt x="978937" y="782106"/>
                  </a:lnTo>
                  <a:lnTo>
                    <a:pt x="999761" y="741407"/>
                  </a:lnTo>
                  <a:lnTo>
                    <a:pt x="1016798" y="699402"/>
                  </a:lnTo>
                  <a:lnTo>
                    <a:pt x="1030050" y="656351"/>
                  </a:lnTo>
                  <a:lnTo>
                    <a:pt x="1039516" y="612516"/>
                  </a:lnTo>
                  <a:lnTo>
                    <a:pt x="1045195" y="568159"/>
                  </a:lnTo>
                  <a:lnTo>
                    <a:pt x="1047088" y="523540"/>
                  </a:lnTo>
                  <a:lnTo>
                    <a:pt x="1045195" y="478921"/>
                  </a:lnTo>
                  <a:lnTo>
                    <a:pt x="1039516" y="434564"/>
                  </a:lnTo>
                  <a:lnTo>
                    <a:pt x="1030050" y="390730"/>
                  </a:lnTo>
                  <a:lnTo>
                    <a:pt x="1016798" y="347680"/>
                  </a:lnTo>
                  <a:lnTo>
                    <a:pt x="999761" y="305675"/>
                  </a:lnTo>
                  <a:lnTo>
                    <a:pt x="978937" y="264978"/>
                  </a:lnTo>
                  <a:lnTo>
                    <a:pt x="954326" y="225848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9" y="121158"/>
                  </a:lnTo>
                  <a:lnTo>
                    <a:pt x="821239" y="92761"/>
                  </a:lnTo>
                  <a:lnTo>
                    <a:pt x="782109" y="68151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7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6851624" y="61861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3" name="Google Shape;573;p22"/>
          <p:cNvSpPr txBox="1"/>
          <p:nvPr/>
        </p:nvSpPr>
        <p:spPr>
          <a:xfrm>
            <a:off x="7112130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2"/>
          <p:cNvSpPr/>
          <p:nvPr/>
        </p:nvSpPr>
        <p:spPr>
          <a:xfrm>
            <a:off x="11246045" y="6186115"/>
            <a:ext cx="1047115" cy="1047115"/>
          </a:xfrm>
          <a:custGeom>
            <a:rect b="b" l="l" r="r" t="t"/>
            <a:pathLst>
              <a:path extrusionOk="0" h="1047115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" name="Google Shape;575;p22"/>
          <p:cNvSpPr txBox="1"/>
          <p:nvPr/>
        </p:nvSpPr>
        <p:spPr>
          <a:xfrm>
            <a:off x="11506530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Google Shape;576;p22"/>
          <p:cNvGrpSpPr/>
          <p:nvPr/>
        </p:nvGrpSpPr>
        <p:grpSpPr>
          <a:xfrm>
            <a:off x="12124552" y="5693041"/>
            <a:ext cx="4047442" cy="1540194"/>
            <a:chOff x="12124552" y="5693041"/>
            <a:chExt cx="4047442" cy="1540194"/>
          </a:xfrm>
        </p:grpSpPr>
        <p:sp>
          <p:nvSpPr>
            <p:cNvPr id="577" name="Google Shape;577;p22"/>
            <p:cNvSpPr/>
            <p:nvPr/>
          </p:nvSpPr>
          <p:spPr>
            <a:xfrm>
              <a:off x="12291614" y="5693041"/>
              <a:ext cx="1078230" cy="548640"/>
            </a:xfrm>
            <a:custGeom>
              <a:rect b="b" l="l" r="r" t="t"/>
              <a:pathLst>
                <a:path extrusionOk="0" h="548639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12124552" y="6134399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85" y="0"/>
                  </a:moveTo>
                  <a:lnTo>
                    <a:pt x="0" y="192046"/>
                  </a:lnTo>
                  <a:lnTo>
                    <a:pt x="238840" y="190392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14161663" y="569324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15008863" y="6125750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70"/>
                  </a:lnTo>
                  <a:lnTo>
                    <a:pt x="238422" y="199794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15124880" y="618612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1" y="1893"/>
                  </a:lnTo>
                  <a:lnTo>
                    <a:pt x="434552" y="7572"/>
                  </a:lnTo>
                  <a:lnTo>
                    <a:pt x="390715" y="17037"/>
                  </a:lnTo>
                  <a:lnTo>
                    <a:pt x="347661" y="30289"/>
                  </a:lnTo>
                  <a:lnTo>
                    <a:pt x="305652" y="47327"/>
                  </a:lnTo>
                  <a:lnTo>
                    <a:pt x="264949" y="68151"/>
                  </a:lnTo>
                  <a:lnTo>
                    <a:pt x="225814" y="92761"/>
                  </a:lnTo>
                  <a:lnTo>
                    <a:pt x="188508" y="121158"/>
                  </a:lnTo>
                  <a:lnTo>
                    <a:pt x="153293" y="153340"/>
                  </a:lnTo>
                  <a:lnTo>
                    <a:pt x="121120" y="188549"/>
                  </a:lnTo>
                  <a:lnTo>
                    <a:pt x="92733" y="225848"/>
                  </a:lnTo>
                  <a:lnTo>
                    <a:pt x="68130" y="264978"/>
                  </a:lnTo>
                  <a:lnTo>
                    <a:pt x="47312" y="305675"/>
                  </a:lnTo>
                  <a:lnTo>
                    <a:pt x="30280" y="347680"/>
                  </a:lnTo>
                  <a:lnTo>
                    <a:pt x="17032" y="390730"/>
                  </a:lnTo>
                  <a:lnTo>
                    <a:pt x="7570" y="434564"/>
                  </a:lnTo>
                  <a:lnTo>
                    <a:pt x="1892" y="478921"/>
                  </a:lnTo>
                  <a:lnTo>
                    <a:pt x="0" y="523540"/>
                  </a:lnTo>
                  <a:lnTo>
                    <a:pt x="1892" y="568159"/>
                  </a:lnTo>
                  <a:lnTo>
                    <a:pt x="7570" y="612516"/>
                  </a:lnTo>
                  <a:lnTo>
                    <a:pt x="17032" y="656351"/>
                  </a:lnTo>
                  <a:lnTo>
                    <a:pt x="30280" y="699402"/>
                  </a:lnTo>
                  <a:lnTo>
                    <a:pt x="47312" y="741407"/>
                  </a:lnTo>
                  <a:lnTo>
                    <a:pt x="68130" y="782106"/>
                  </a:lnTo>
                  <a:lnTo>
                    <a:pt x="92733" y="821236"/>
                  </a:lnTo>
                  <a:lnTo>
                    <a:pt x="121120" y="858537"/>
                  </a:lnTo>
                  <a:lnTo>
                    <a:pt x="153293" y="893747"/>
                  </a:lnTo>
                  <a:lnTo>
                    <a:pt x="188508" y="925930"/>
                  </a:lnTo>
                  <a:lnTo>
                    <a:pt x="225814" y="954326"/>
                  </a:lnTo>
                  <a:lnTo>
                    <a:pt x="264949" y="978937"/>
                  </a:lnTo>
                  <a:lnTo>
                    <a:pt x="305652" y="999761"/>
                  </a:lnTo>
                  <a:lnTo>
                    <a:pt x="347661" y="1016798"/>
                  </a:lnTo>
                  <a:lnTo>
                    <a:pt x="390715" y="1030050"/>
                  </a:lnTo>
                  <a:lnTo>
                    <a:pt x="434552" y="1039516"/>
                  </a:lnTo>
                  <a:lnTo>
                    <a:pt x="478911" y="1045195"/>
                  </a:lnTo>
                  <a:lnTo>
                    <a:pt x="523531" y="1047088"/>
                  </a:lnTo>
                  <a:lnTo>
                    <a:pt x="568149" y="1045195"/>
                  </a:lnTo>
                  <a:lnTo>
                    <a:pt x="612506" y="1039516"/>
                  </a:lnTo>
                  <a:lnTo>
                    <a:pt x="656338" y="1030050"/>
                  </a:lnTo>
                  <a:lnTo>
                    <a:pt x="699385" y="1016798"/>
                  </a:lnTo>
                  <a:lnTo>
                    <a:pt x="741385" y="999761"/>
                  </a:lnTo>
                  <a:lnTo>
                    <a:pt x="782077" y="978937"/>
                  </a:lnTo>
                  <a:lnTo>
                    <a:pt x="821200" y="954326"/>
                  </a:lnTo>
                  <a:lnTo>
                    <a:pt x="858491" y="925930"/>
                  </a:lnTo>
                  <a:lnTo>
                    <a:pt x="893690" y="893747"/>
                  </a:lnTo>
                  <a:lnTo>
                    <a:pt x="925879" y="858537"/>
                  </a:lnTo>
                  <a:lnTo>
                    <a:pt x="954281" y="821236"/>
                  </a:lnTo>
                  <a:lnTo>
                    <a:pt x="978896" y="782106"/>
                  </a:lnTo>
                  <a:lnTo>
                    <a:pt x="999725" y="741407"/>
                  </a:lnTo>
                  <a:lnTo>
                    <a:pt x="1016766" y="699402"/>
                  </a:lnTo>
                  <a:lnTo>
                    <a:pt x="1030020" y="656351"/>
                  </a:lnTo>
                  <a:lnTo>
                    <a:pt x="1039488" y="612516"/>
                  </a:lnTo>
                  <a:lnTo>
                    <a:pt x="1045168" y="568159"/>
                  </a:lnTo>
                  <a:lnTo>
                    <a:pt x="1047062" y="523540"/>
                  </a:lnTo>
                  <a:lnTo>
                    <a:pt x="1045168" y="478921"/>
                  </a:lnTo>
                  <a:lnTo>
                    <a:pt x="1039488" y="434564"/>
                  </a:lnTo>
                  <a:lnTo>
                    <a:pt x="1030020" y="390730"/>
                  </a:lnTo>
                  <a:lnTo>
                    <a:pt x="1016766" y="347680"/>
                  </a:lnTo>
                  <a:lnTo>
                    <a:pt x="999725" y="305675"/>
                  </a:lnTo>
                  <a:lnTo>
                    <a:pt x="978896" y="264978"/>
                  </a:lnTo>
                  <a:lnTo>
                    <a:pt x="954281" y="225848"/>
                  </a:lnTo>
                  <a:lnTo>
                    <a:pt x="925879" y="188549"/>
                  </a:lnTo>
                  <a:lnTo>
                    <a:pt x="893690" y="153340"/>
                  </a:lnTo>
                  <a:lnTo>
                    <a:pt x="858491" y="121158"/>
                  </a:lnTo>
                  <a:lnTo>
                    <a:pt x="821200" y="92761"/>
                  </a:lnTo>
                  <a:lnTo>
                    <a:pt x="782077" y="68151"/>
                  </a:lnTo>
                  <a:lnTo>
                    <a:pt x="741385" y="47327"/>
                  </a:lnTo>
                  <a:lnTo>
                    <a:pt x="699385" y="30289"/>
                  </a:lnTo>
                  <a:lnTo>
                    <a:pt x="656338" y="17037"/>
                  </a:lnTo>
                  <a:lnTo>
                    <a:pt x="612506" y="7572"/>
                  </a:lnTo>
                  <a:lnTo>
                    <a:pt x="568149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15124880" y="61861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83" name="Google Shape;583;p22"/>
          <p:cNvSpPr txBox="1"/>
          <p:nvPr/>
        </p:nvSpPr>
        <p:spPr>
          <a:xfrm>
            <a:off x="15385364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22"/>
          <p:cNvGrpSpPr/>
          <p:nvPr/>
        </p:nvGrpSpPr>
        <p:grpSpPr>
          <a:xfrm>
            <a:off x="13050388" y="7065146"/>
            <a:ext cx="2198037" cy="1371398"/>
            <a:chOff x="13050388" y="7065146"/>
            <a:chExt cx="2198037" cy="1371398"/>
          </a:xfrm>
        </p:grpSpPr>
        <p:sp>
          <p:nvSpPr>
            <p:cNvPr id="585" name="Google Shape;585;p22"/>
            <p:cNvSpPr/>
            <p:nvPr/>
          </p:nvSpPr>
          <p:spPr>
            <a:xfrm>
              <a:off x="14170195" y="7065146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14003134" y="7506514"/>
              <a:ext cx="239395" cy="192405"/>
            </a:xfrm>
            <a:custGeom>
              <a:rect b="b" l="l" r="r" t="t"/>
              <a:pathLst>
                <a:path extrusionOk="0" h="192404" w="239394">
                  <a:moveTo>
                    <a:pt x="141985" y="0"/>
                  </a:moveTo>
                  <a:lnTo>
                    <a:pt x="0" y="192046"/>
                  </a:lnTo>
                  <a:lnTo>
                    <a:pt x="238840" y="19038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13050388" y="7389426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1" y="1893"/>
                  </a:lnTo>
                  <a:lnTo>
                    <a:pt x="434552" y="7572"/>
                  </a:lnTo>
                  <a:lnTo>
                    <a:pt x="390715" y="17038"/>
                  </a:lnTo>
                  <a:lnTo>
                    <a:pt x="347661" y="30291"/>
                  </a:lnTo>
                  <a:lnTo>
                    <a:pt x="305652" y="47329"/>
                  </a:lnTo>
                  <a:lnTo>
                    <a:pt x="264949" y="68154"/>
                  </a:lnTo>
                  <a:lnTo>
                    <a:pt x="225814" y="92766"/>
                  </a:lnTo>
                  <a:lnTo>
                    <a:pt x="188508" y="121164"/>
                  </a:lnTo>
                  <a:lnTo>
                    <a:pt x="153293" y="153348"/>
                  </a:lnTo>
                  <a:lnTo>
                    <a:pt x="121120" y="188557"/>
                  </a:lnTo>
                  <a:lnTo>
                    <a:pt x="92733" y="225856"/>
                  </a:lnTo>
                  <a:lnTo>
                    <a:pt x="68130" y="264985"/>
                  </a:lnTo>
                  <a:lnTo>
                    <a:pt x="47312" y="305683"/>
                  </a:lnTo>
                  <a:lnTo>
                    <a:pt x="30280" y="347687"/>
                  </a:lnTo>
                  <a:lnTo>
                    <a:pt x="17032" y="390737"/>
                  </a:lnTo>
                  <a:lnTo>
                    <a:pt x="7570" y="434571"/>
                  </a:lnTo>
                  <a:lnTo>
                    <a:pt x="1892" y="478928"/>
                  </a:lnTo>
                  <a:lnTo>
                    <a:pt x="0" y="523546"/>
                  </a:lnTo>
                  <a:lnTo>
                    <a:pt x="1892" y="568165"/>
                  </a:lnTo>
                  <a:lnTo>
                    <a:pt x="7570" y="612522"/>
                  </a:lnTo>
                  <a:lnTo>
                    <a:pt x="17032" y="656356"/>
                  </a:lnTo>
                  <a:lnTo>
                    <a:pt x="30280" y="699406"/>
                  </a:lnTo>
                  <a:lnTo>
                    <a:pt x="47312" y="741410"/>
                  </a:lnTo>
                  <a:lnTo>
                    <a:pt x="68130" y="782107"/>
                  </a:lnTo>
                  <a:lnTo>
                    <a:pt x="92733" y="821237"/>
                  </a:lnTo>
                  <a:lnTo>
                    <a:pt x="121120" y="858536"/>
                  </a:lnTo>
                  <a:lnTo>
                    <a:pt x="153293" y="893745"/>
                  </a:lnTo>
                  <a:lnTo>
                    <a:pt x="188508" y="925929"/>
                  </a:lnTo>
                  <a:lnTo>
                    <a:pt x="225814" y="954327"/>
                  </a:lnTo>
                  <a:lnTo>
                    <a:pt x="264949" y="978938"/>
                  </a:lnTo>
                  <a:lnTo>
                    <a:pt x="305652" y="999763"/>
                  </a:lnTo>
                  <a:lnTo>
                    <a:pt x="347661" y="1016802"/>
                  </a:lnTo>
                  <a:lnTo>
                    <a:pt x="390715" y="1030055"/>
                  </a:lnTo>
                  <a:lnTo>
                    <a:pt x="434552" y="1039520"/>
                  </a:lnTo>
                  <a:lnTo>
                    <a:pt x="478911" y="1045200"/>
                  </a:lnTo>
                  <a:lnTo>
                    <a:pt x="523531" y="1047093"/>
                  </a:lnTo>
                  <a:lnTo>
                    <a:pt x="568149" y="1045200"/>
                  </a:lnTo>
                  <a:lnTo>
                    <a:pt x="612506" y="1039520"/>
                  </a:lnTo>
                  <a:lnTo>
                    <a:pt x="656338" y="1030055"/>
                  </a:lnTo>
                  <a:lnTo>
                    <a:pt x="699385" y="1016802"/>
                  </a:lnTo>
                  <a:lnTo>
                    <a:pt x="741385" y="999763"/>
                  </a:lnTo>
                  <a:lnTo>
                    <a:pt x="782077" y="978938"/>
                  </a:lnTo>
                  <a:lnTo>
                    <a:pt x="821200" y="954327"/>
                  </a:lnTo>
                  <a:lnTo>
                    <a:pt x="858491" y="925929"/>
                  </a:lnTo>
                  <a:lnTo>
                    <a:pt x="893690" y="893745"/>
                  </a:lnTo>
                  <a:lnTo>
                    <a:pt x="925879" y="858536"/>
                  </a:lnTo>
                  <a:lnTo>
                    <a:pt x="954281" y="821237"/>
                  </a:lnTo>
                  <a:lnTo>
                    <a:pt x="978896" y="782107"/>
                  </a:lnTo>
                  <a:lnTo>
                    <a:pt x="999725" y="741410"/>
                  </a:lnTo>
                  <a:lnTo>
                    <a:pt x="1016766" y="699406"/>
                  </a:lnTo>
                  <a:lnTo>
                    <a:pt x="1030020" y="656356"/>
                  </a:lnTo>
                  <a:lnTo>
                    <a:pt x="1039488" y="612522"/>
                  </a:lnTo>
                  <a:lnTo>
                    <a:pt x="1045168" y="568165"/>
                  </a:lnTo>
                  <a:lnTo>
                    <a:pt x="1047062" y="523546"/>
                  </a:lnTo>
                  <a:lnTo>
                    <a:pt x="1045168" y="478928"/>
                  </a:lnTo>
                  <a:lnTo>
                    <a:pt x="1039488" y="434571"/>
                  </a:lnTo>
                  <a:lnTo>
                    <a:pt x="1030020" y="390737"/>
                  </a:lnTo>
                  <a:lnTo>
                    <a:pt x="1016766" y="347687"/>
                  </a:lnTo>
                  <a:lnTo>
                    <a:pt x="999725" y="305683"/>
                  </a:lnTo>
                  <a:lnTo>
                    <a:pt x="978896" y="264985"/>
                  </a:lnTo>
                  <a:lnTo>
                    <a:pt x="954281" y="225856"/>
                  </a:lnTo>
                  <a:lnTo>
                    <a:pt x="925879" y="188557"/>
                  </a:lnTo>
                  <a:lnTo>
                    <a:pt x="893690" y="153348"/>
                  </a:lnTo>
                  <a:lnTo>
                    <a:pt x="858491" y="121164"/>
                  </a:lnTo>
                  <a:lnTo>
                    <a:pt x="821200" y="92766"/>
                  </a:lnTo>
                  <a:lnTo>
                    <a:pt x="782077" y="68154"/>
                  </a:lnTo>
                  <a:lnTo>
                    <a:pt x="741385" y="47329"/>
                  </a:lnTo>
                  <a:lnTo>
                    <a:pt x="699385" y="30291"/>
                  </a:lnTo>
                  <a:lnTo>
                    <a:pt x="656338" y="17038"/>
                  </a:lnTo>
                  <a:lnTo>
                    <a:pt x="612506" y="7572"/>
                  </a:lnTo>
                  <a:lnTo>
                    <a:pt x="568149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13050388" y="7389429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89" name="Google Shape;589;p22"/>
          <p:cNvSpPr txBox="1"/>
          <p:nvPr/>
        </p:nvSpPr>
        <p:spPr>
          <a:xfrm>
            <a:off x="13310872" y="7609539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53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2"/>
          <p:cNvSpPr txBox="1"/>
          <p:nvPr/>
        </p:nvSpPr>
        <p:spPr>
          <a:xfrm>
            <a:off x="468489" y="1562267"/>
            <a:ext cx="19168745" cy="2525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3. Si el nodo es el numero mínimo en el árbol, entonces no tiene predecesor</a:t>
            </a: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850">
              <a:latin typeface="Arial"/>
              <a:ea typeface="Arial"/>
              <a:cs typeface="Arial"/>
              <a:sym typeface="Arial"/>
            </a:endParaRPr>
          </a:p>
          <a:p>
            <a:pPr indent="0" lvl="0" marL="0" marR="655955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2"/>
          <p:cNvSpPr txBox="1"/>
          <p:nvPr/>
        </p:nvSpPr>
        <p:spPr>
          <a:xfrm>
            <a:off x="4116587" y="9641037"/>
            <a:ext cx="11309350" cy="704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3 es el numero mínimo. No tiene predecesor.</a:t>
            </a:r>
            <a:endParaRPr sz="4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2"/>
          <p:cNvSpPr txBox="1"/>
          <p:nvPr>
            <p:ph type="title"/>
          </p:nvPr>
        </p:nvSpPr>
        <p:spPr>
          <a:xfrm>
            <a:off x="793501" y="302745"/>
            <a:ext cx="3986529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Predecesor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3"/>
          <p:cNvGrpSpPr/>
          <p:nvPr/>
        </p:nvGrpSpPr>
        <p:grpSpPr>
          <a:xfrm>
            <a:off x="4913232" y="3301847"/>
            <a:ext cx="5331069" cy="2576492"/>
            <a:chOff x="4913232" y="3301847"/>
            <a:chExt cx="5331069" cy="2576492"/>
          </a:xfrm>
        </p:grpSpPr>
        <p:sp>
          <p:nvSpPr>
            <p:cNvPr id="598" name="Google Shape;598;p23"/>
            <p:cNvSpPr/>
            <p:nvPr/>
          </p:nvSpPr>
          <p:spPr>
            <a:xfrm>
              <a:off x="9197186" y="3301847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4913232" y="4831224"/>
              <a:ext cx="1047115" cy="1047115"/>
            </a:xfrm>
            <a:custGeom>
              <a:rect b="b" l="l" r="r" t="t"/>
              <a:pathLst>
                <a:path extrusionOk="0" h="1047114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00" name="Google Shape;600;p23"/>
          <p:cNvSpPr txBox="1"/>
          <p:nvPr/>
        </p:nvSpPr>
        <p:spPr>
          <a:xfrm>
            <a:off x="5173738" y="5051334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Google Shape;601;p23"/>
          <p:cNvGrpSpPr/>
          <p:nvPr/>
        </p:nvGrpSpPr>
        <p:grpSpPr>
          <a:xfrm>
            <a:off x="5791614" y="4017563"/>
            <a:ext cx="8487873" cy="1839835"/>
            <a:chOff x="5791614" y="4017563"/>
            <a:chExt cx="8487873" cy="1839835"/>
          </a:xfrm>
        </p:grpSpPr>
        <p:sp>
          <p:nvSpPr>
            <p:cNvPr id="602" name="Google Shape;602;p23"/>
            <p:cNvSpPr/>
            <p:nvPr/>
          </p:nvSpPr>
          <p:spPr>
            <a:xfrm>
              <a:off x="5972617" y="4017563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5791614" y="4788451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13232372" y="4810283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05" name="Google Shape;605;p23"/>
          <p:cNvSpPr txBox="1"/>
          <p:nvPr/>
        </p:nvSpPr>
        <p:spPr>
          <a:xfrm>
            <a:off x="13492856" y="5030392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23"/>
          <p:cNvGrpSpPr/>
          <p:nvPr/>
        </p:nvGrpSpPr>
        <p:grpSpPr>
          <a:xfrm>
            <a:off x="2823160" y="3938728"/>
            <a:ext cx="10512352" cy="3149271"/>
            <a:chOff x="2823160" y="3938728"/>
            <a:chExt cx="10512352" cy="3149271"/>
          </a:xfrm>
        </p:grpSpPr>
        <p:sp>
          <p:nvSpPr>
            <p:cNvPr id="607" name="Google Shape;607;p23"/>
            <p:cNvSpPr/>
            <p:nvPr/>
          </p:nvSpPr>
          <p:spPr>
            <a:xfrm>
              <a:off x="10212369" y="3938728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13098658" y="4808900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2823160" y="6040884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0" name="Google Shape;610;p23"/>
          <p:cNvSpPr txBox="1"/>
          <p:nvPr/>
        </p:nvSpPr>
        <p:spPr>
          <a:xfrm>
            <a:off x="3208835" y="6261161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23"/>
          <p:cNvGrpSpPr/>
          <p:nvPr/>
        </p:nvGrpSpPr>
        <p:grpSpPr>
          <a:xfrm>
            <a:off x="3796826" y="5693041"/>
            <a:ext cx="1958841" cy="2743503"/>
            <a:chOff x="3796826" y="5693041"/>
            <a:chExt cx="1958841" cy="2743503"/>
          </a:xfrm>
        </p:grpSpPr>
        <p:sp>
          <p:nvSpPr>
            <p:cNvPr id="612" name="Google Shape;612;p23"/>
            <p:cNvSpPr/>
            <p:nvPr/>
          </p:nvSpPr>
          <p:spPr>
            <a:xfrm>
              <a:off x="3963878" y="5693041"/>
              <a:ext cx="1078230" cy="548640"/>
            </a:xfrm>
            <a:custGeom>
              <a:rect b="b" l="l" r="r" t="t"/>
              <a:pathLst>
                <a:path extrusionOk="0" h="548639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3796826" y="6134399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4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4708552" y="7389427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8"/>
                  </a:lnTo>
                  <a:lnTo>
                    <a:pt x="347680" y="30291"/>
                  </a:lnTo>
                  <a:lnTo>
                    <a:pt x="305675" y="47329"/>
                  </a:lnTo>
                  <a:lnTo>
                    <a:pt x="264978" y="68154"/>
                  </a:lnTo>
                  <a:lnTo>
                    <a:pt x="225848" y="92766"/>
                  </a:lnTo>
                  <a:lnTo>
                    <a:pt x="188549" y="121164"/>
                  </a:lnTo>
                  <a:lnTo>
                    <a:pt x="153340" y="153348"/>
                  </a:lnTo>
                  <a:lnTo>
                    <a:pt x="121158" y="188557"/>
                  </a:lnTo>
                  <a:lnTo>
                    <a:pt x="92761" y="225856"/>
                  </a:lnTo>
                  <a:lnTo>
                    <a:pt x="68151" y="264985"/>
                  </a:lnTo>
                  <a:lnTo>
                    <a:pt x="47327" y="305683"/>
                  </a:lnTo>
                  <a:lnTo>
                    <a:pt x="30289" y="347687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8"/>
                  </a:lnTo>
                  <a:lnTo>
                    <a:pt x="0" y="523546"/>
                  </a:lnTo>
                  <a:lnTo>
                    <a:pt x="1893" y="568165"/>
                  </a:lnTo>
                  <a:lnTo>
                    <a:pt x="7572" y="612522"/>
                  </a:lnTo>
                  <a:lnTo>
                    <a:pt x="17037" y="656356"/>
                  </a:lnTo>
                  <a:lnTo>
                    <a:pt x="30289" y="699406"/>
                  </a:lnTo>
                  <a:lnTo>
                    <a:pt x="47327" y="741410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6"/>
                  </a:lnTo>
                  <a:lnTo>
                    <a:pt x="153340" y="893745"/>
                  </a:lnTo>
                  <a:lnTo>
                    <a:pt x="188549" y="925929"/>
                  </a:lnTo>
                  <a:lnTo>
                    <a:pt x="225848" y="954327"/>
                  </a:lnTo>
                  <a:lnTo>
                    <a:pt x="264978" y="978938"/>
                  </a:lnTo>
                  <a:lnTo>
                    <a:pt x="305675" y="999763"/>
                  </a:lnTo>
                  <a:lnTo>
                    <a:pt x="347680" y="1016802"/>
                  </a:lnTo>
                  <a:lnTo>
                    <a:pt x="390730" y="1030055"/>
                  </a:lnTo>
                  <a:lnTo>
                    <a:pt x="434564" y="1039520"/>
                  </a:lnTo>
                  <a:lnTo>
                    <a:pt x="478921" y="1045200"/>
                  </a:lnTo>
                  <a:lnTo>
                    <a:pt x="523540" y="1047093"/>
                  </a:lnTo>
                  <a:lnTo>
                    <a:pt x="568159" y="1045200"/>
                  </a:lnTo>
                  <a:lnTo>
                    <a:pt x="612516" y="1039520"/>
                  </a:lnTo>
                  <a:lnTo>
                    <a:pt x="656351" y="1030055"/>
                  </a:lnTo>
                  <a:lnTo>
                    <a:pt x="699402" y="1016802"/>
                  </a:lnTo>
                  <a:lnTo>
                    <a:pt x="741407" y="999763"/>
                  </a:lnTo>
                  <a:lnTo>
                    <a:pt x="782106" y="978938"/>
                  </a:lnTo>
                  <a:lnTo>
                    <a:pt x="821236" y="954327"/>
                  </a:lnTo>
                  <a:lnTo>
                    <a:pt x="858537" y="925929"/>
                  </a:lnTo>
                  <a:lnTo>
                    <a:pt x="893747" y="893745"/>
                  </a:lnTo>
                  <a:lnTo>
                    <a:pt x="925930" y="858536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10"/>
                  </a:lnTo>
                  <a:lnTo>
                    <a:pt x="1016798" y="699406"/>
                  </a:lnTo>
                  <a:lnTo>
                    <a:pt x="1030050" y="656356"/>
                  </a:lnTo>
                  <a:lnTo>
                    <a:pt x="1039516" y="612522"/>
                  </a:lnTo>
                  <a:lnTo>
                    <a:pt x="1045195" y="568165"/>
                  </a:lnTo>
                  <a:lnTo>
                    <a:pt x="1047088" y="523546"/>
                  </a:lnTo>
                  <a:lnTo>
                    <a:pt x="1045195" y="478928"/>
                  </a:lnTo>
                  <a:lnTo>
                    <a:pt x="1039516" y="434571"/>
                  </a:lnTo>
                  <a:lnTo>
                    <a:pt x="1030050" y="390737"/>
                  </a:lnTo>
                  <a:lnTo>
                    <a:pt x="1016798" y="347687"/>
                  </a:lnTo>
                  <a:lnTo>
                    <a:pt x="999761" y="305683"/>
                  </a:lnTo>
                  <a:lnTo>
                    <a:pt x="978937" y="264985"/>
                  </a:lnTo>
                  <a:lnTo>
                    <a:pt x="954326" y="225856"/>
                  </a:lnTo>
                  <a:lnTo>
                    <a:pt x="925930" y="188557"/>
                  </a:lnTo>
                  <a:lnTo>
                    <a:pt x="893747" y="153348"/>
                  </a:lnTo>
                  <a:lnTo>
                    <a:pt x="858537" y="121164"/>
                  </a:lnTo>
                  <a:lnTo>
                    <a:pt x="821236" y="92766"/>
                  </a:lnTo>
                  <a:lnTo>
                    <a:pt x="782106" y="68154"/>
                  </a:lnTo>
                  <a:lnTo>
                    <a:pt x="741407" y="47329"/>
                  </a:lnTo>
                  <a:lnTo>
                    <a:pt x="699402" y="30291"/>
                  </a:lnTo>
                  <a:lnTo>
                    <a:pt x="656351" y="17038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FFF0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4708547" y="7389429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23"/>
          <p:cNvSpPr txBox="1"/>
          <p:nvPr/>
        </p:nvSpPr>
        <p:spPr>
          <a:xfrm>
            <a:off x="5094223" y="7609706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23"/>
          <p:cNvGrpSpPr/>
          <p:nvPr/>
        </p:nvGrpSpPr>
        <p:grpSpPr>
          <a:xfrm>
            <a:off x="3703950" y="5694140"/>
            <a:ext cx="4194789" cy="1931124"/>
            <a:chOff x="3703950" y="5694140"/>
            <a:chExt cx="4194789" cy="1931124"/>
          </a:xfrm>
        </p:grpSpPr>
        <p:sp>
          <p:nvSpPr>
            <p:cNvPr id="618" name="Google Shape;618;p23"/>
            <p:cNvSpPr/>
            <p:nvPr/>
          </p:nvSpPr>
          <p:spPr>
            <a:xfrm>
              <a:off x="3703950" y="6992729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4551233" y="7425239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5883873" y="569414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6731156" y="6126651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6851618" y="618612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7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1"/>
                  </a:lnTo>
                  <a:lnTo>
                    <a:pt x="225849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9" y="954326"/>
                  </a:lnTo>
                  <a:lnTo>
                    <a:pt x="264978" y="978937"/>
                  </a:lnTo>
                  <a:lnTo>
                    <a:pt x="305676" y="999761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1"/>
                  </a:lnTo>
                  <a:lnTo>
                    <a:pt x="782109" y="978937"/>
                  </a:lnTo>
                  <a:lnTo>
                    <a:pt x="821239" y="954326"/>
                  </a:lnTo>
                  <a:lnTo>
                    <a:pt x="858539" y="925930"/>
                  </a:lnTo>
                  <a:lnTo>
                    <a:pt x="893747" y="893747"/>
                  </a:lnTo>
                  <a:lnTo>
                    <a:pt x="925930" y="858537"/>
                  </a:lnTo>
                  <a:lnTo>
                    <a:pt x="954326" y="821236"/>
                  </a:lnTo>
                  <a:lnTo>
                    <a:pt x="978937" y="782106"/>
                  </a:lnTo>
                  <a:lnTo>
                    <a:pt x="999761" y="741407"/>
                  </a:lnTo>
                  <a:lnTo>
                    <a:pt x="1016798" y="699402"/>
                  </a:lnTo>
                  <a:lnTo>
                    <a:pt x="1030050" y="656351"/>
                  </a:lnTo>
                  <a:lnTo>
                    <a:pt x="1039516" y="612516"/>
                  </a:lnTo>
                  <a:lnTo>
                    <a:pt x="1045195" y="568159"/>
                  </a:lnTo>
                  <a:lnTo>
                    <a:pt x="1047088" y="523540"/>
                  </a:lnTo>
                  <a:lnTo>
                    <a:pt x="1045195" y="478921"/>
                  </a:lnTo>
                  <a:lnTo>
                    <a:pt x="1039516" y="434564"/>
                  </a:lnTo>
                  <a:lnTo>
                    <a:pt x="1030050" y="390730"/>
                  </a:lnTo>
                  <a:lnTo>
                    <a:pt x="1016798" y="347680"/>
                  </a:lnTo>
                  <a:lnTo>
                    <a:pt x="999761" y="305675"/>
                  </a:lnTo>
                  <a:lnTo>
                    <a:pt x="978937" y="264978"/>
                  </a:lnTo>
                  <a:lnTo>
                    <a:pt x="954326" y="225848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9" y="121158"/>
                  </a:lnTo>
                  <a:lnTo>
                    <a:pt x="821239" y="92761"/>
                  </a:lnTo>
                  <a:lnTo>
                    <a:pt x="782109" y="68151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7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FF0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6851624" y="61861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24" name="Google Shape;624;p23"/>
          <p:cNvSpPr txBox="1"/>
          <p:nvPr/>
        </p:nvSpPr>
        <p:spPr>
          <a:xfrm>
            <a:off x="7112130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5" name="Google Shape;625;p23"/>
          <p:cNvGrpSpPr/>
          <p:nvPr/>
        </p:nvGrpSpPr>
        <p:grpSpPr>
          <a:xfrm>
            <a:off x="11246045" y="6186115"/>
            <a:ext cx="1047141" cy="1047120"/>
            <a:chOff x="11246045" y="6186115"/>
            <a:chExt cx="1047141" cy="1047120"/>
          </a:xfrm>
        </p:grpSpPr>
        <p:sp>
          <p:nvSpPr>
            <p:cNvPr id="626" name="Google Shape;626;p23"/>
            <p:cNvSpPr/>
            <p:nvPr/>
          </p:nvSpPr>
          <p:spPr>
            <a:xfrm>
              <a:off x="11246071" y="618612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7"/>
                  </a:lnTo>
                  <a:lnTo>
                    <a:pt x="347676" y="30289"/>
                  </a:lnTo>
                  <a:lnTo>
                    <a:pt x="305676" y="47327"/>
                  </a:lnTo>
                  <a:lnTo>
                    <a:pt x="264984" y="68151"/>
                  </a:lnTo>
                  <a:lnTo>
                    <a:pt x="225862" y="92761"/>
                  </a:lnTo>
                  <a:lnTo>
                    <a:pt x="188571" y="121158"/>
                  </a:lnTo>
                  <a:lnTo>
                    <a:pt x="153372" y="153340"/>
                  </a:lnTo>
                  <a:lnTo>
                    <a:pt x="121183" y="188549"/>
                  </a:lnTo>
                  <a:lnTo>
                    <a:pt x="92780" y="225848"/>
                  </a:lnTo>
                  <a:lnTo>
                    <a:pt x="68165" y="264978"/>
                  </a:lnTo>
                  <a:lnTo>
                    <a:pt x="47337" y="305675"/>
                  </a:lnTo>
                  <a:lnTo>
                    <a:pt x="30295" y="347680"/>
                  </a:lnTo>
                  <a:lnTo>
                    <a:pt x="17041" y="390730"/>
                  </a:lnTo>
                  <a:lnTo>
                    <a:pt x="7573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3" y="612516"/>
                  </a:lnTo>
                  <a:lnTo>
                    <a:pt x="17041" y="656351"/>
                  </a:lnTo>
                  <a:lnTo>
                    <a:pt x="30295" y="699402"/>
                  </a:lnTo>
                  <a:lnTo>
                    <a:pt x="47337" y="741407"/>
                  </a:lnTo>
                  <a:lnTo>
                    <a:pt x="68165" y="782106"/>
                  </a:lnTo>
                  <a:lnTo>
                    <a:pt x="92780" y="821236"/>
                  </a:lnTo>
                  <a:lnTo>
                    <a:pt x="121183" y="858537"/>
                  </a:lnTo>
                  <a:lnTo>
                    <a:pt x="153372" y="893747"/>
                  </a:lnTo>
                  <a:lnTo>
                    <a:pt x="188571" y="925930"/>
                  </a:lnTo>
                  <a:lnTo>
                    <a:pt x="225862" y="954326"/>
                  </a:lnTo>
                  <a:lnTo>
                    <a:pt x="264984" y="978937"/>
                  </a:lnTo>
                  <a:lnTo>
                    <a:pt x="305676" y="999761"/>
                  </a:lnTo>
                  <a:lnTo>
                    <a:pt x="347676" y="1016798"/>
                  </a:lnTo>
                  <a:lnTo>
                    <a:pt x="390723" y="1030050"/>
                  </a:lnTo>
                  <a:lnTo>
                    <a:pt x="434556" y="1039516"/>
                  </a:lnTo>
                  <a:lnTo>
                    <a:pt x="478912" y="1045195"/>
                  </a:lnTo>
                  <a:lnTo>
                    <a:pt x="523531" y="1047088"/>
                  </a:lnTo>
                  <a:lnTo>
                    <a:pt x="568150" y="1045195"/>
                  </a:lnTo>
                  <a:lnTo>
                    <a:pt x="612509" y="1039516"/>
                  </a:lnTo>
                  <a:lnTo>
                    <a:pt x="656347" y="1030050"/>
                  </a:lnTo>
                  <a:lnTo>
                    <a:pt x="699400" y="1016798"/>
                  </a:lnTo>
                  <a:lnTo>
                    <a:pt x="741409" y="999761"/>
                  </a:lnTo>
                  <a:lnTo>
                    <a:pt x="782112" y="978937"/>
                  </a:lnTo>
                  <a:lnTo>
                    <a:pt x="821247" y="954326"/>
                  </a:lnTo>
                  <a:lnTo>
                    <a:pt x="858553" y="925930"/>
                  </a:lnTo>
                  <a:lnTo>
                    <a:pt x="893768" y="893747"/>
                  </a:lnTo>
                  <a:lnTo>
                    <a:pt x="925941" y="858537"/>
                  </a:lnTo>
                  <a:lnTo>
                    <a:pt x="954329" y="821236"/>
                  </a:lnTo>
                  <a:lnTo>
                    <a:pt x="978931" y="782106"/>
                  </a:lnTo>
                  <a:lnTo>
                    <a:pt x="999749" y="741407"/>
                  </a:lnTo>
                  <a:lnTo>
                    <a:pt x="1016782" y="699402"/>
                  </a:lnTo>
                  <a:lnTo>
                    <a:pt x="1030029" y="656351"/>
                  </a:lnTo>
                  <a:lnTo>
                    <a:pt x="1039492" y="612516"/>
                  </a:lnTo>
                  <a:lnTo>
                    <a:pt x="1045169" y="568159"/>
                  </a:lnTo>
                  <a:lnTo>
                    <a:pt x="1047062" y="523540"/>
                  </a:lnTo>
                  <a:lnTo>
                    <a:pt x="1045169" y="478921"/>
                  </a:lnTo>
                  <a:lnTo>
                    <a:pt x="1039492" y="434564"/>
                  </a:lnTo>
                  <a:lnTo>
                    <a:pt x="1030029" y="390730"/>
                  </a:lnTo>
                  <a:lnTo>
                    <a:pt x="1016782" y="347680"/>
                  </a:lnTo>
                  <a:lnTo>
                    <a:pt x="999749" y="305675"/>
                  </a:lnTo>
                  <a:lnTo>
                    <a:pt x="978931" y="264978"/>
                  </a:lnTo>
                  <a:lnTo>
                    <a:pt x="954329" y="225848"/>
                  </a:lnTo>
                  <a:lnTo>
                    <a:pt x="925941" y="188549"/>
                  </a:lnTo>
                  <a:lnTo>
                    <a:pt x="893768" y="153340"/>
                  </a:lnTo>
                  <a:lnTo>
                    <a:pt x="858553" y="121158"/>
                  </a:lnTo>
                  <a:lnTo>
                    <a:pt x="821247" y="92761"/>
                  </a:lnTo>
                  <a:lnTo>
                    <a:pt x="782112" y="68151"/>
                  </a:lnTo>
                  <a:lnTo>
                    <a:pt x="741409" y="47327"/>
                  </a:lnTo>
                  <a:lnTo>
                    <a:pt x="699400" y="30289"/>
                  </a:lnTo>
                  <a:lnTo>
                    <a:pt x="656347" y="17037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0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1246045" y="61861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28" name="Google Shape;628;p23"/>
          <p:cNvSpPr txBox="1"/>
          <p:nvPr/>
        </p:nvSpPr>
        <p:spPr>
          <a:xfrm>
            <a:off x="11506530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9" name="Google Shape;629;p23"/>
          <p:cNvGrpSpPr/>
          <p:nvPr/>
        </p:nvGrpSpPr>
        <p:grpSpPr>
          <a:xfrm>
            <a:off x="12124552" y="5693041"/>
            <a:ext cx="4047442" cy="1540194"/>
            <a:chOff x="12124552" y="5693041"/>
            <a:chExt cx="4047442" cy="1540194"/>
          </a:xfrm>
        </p:grpSpPr>
        <p:sp>
          <p:nvSpPr>
            <p:cNvPr id="630" name="Google Shape;630;p23"/>
            <p:cNvSpPr/>
            <p:nvPr/>
          </p:nvSpPr>
          <p:spPr>
            <a:xfrm>
              <a:off x="12291614" y="5693041"/>
              <a:ext cx="1078230" cy="548640"/>
            </a:xfrm>
            <a:custGeom>
              <a:rect b="b" l="l" r="r" t="t"/>
              <a:pathLst>
                <a:path extrusionOk="0" h="548639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12124552" y="6134399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85" y="0"/>
                  </a:moveTo>
                  <a:lnTo>
                    <a:pt x="0" y="192046"/>
                  </a:lnTo>
                  <a:lnTo>
                    <a:pt x="238840" y="190392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14161663" y="569324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15008863" y="6125750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70"/>
                  </a:lnTo>
                  <a:lnTo>
                    <a:pt x="238422" y="199794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15124880" y="618612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1" y="1893"/>
                  </a:lnTo>
                  <a:lnTo>
                    <a:pt x="434552" y="7572"/>
                  </a:lnTo>
                  <a:lnTo>
                    <a:pt x="390715" y="17037"/>
                  </a:lnTo>
                  <a:lnTo>
                    <a:pt x="347661" y="30289"/>
                  </a:lnTo>
                  <a:lnTo>
                    <a:pt x="305652" y="47327"/>
                  </a:lnTo>
                  <a:lnTo>
                    <a:pt x="264949" y="68151"/>
                  </a:lnTo>
                  <a:lnTo>
                    <a:pt x="225814" y="92761"/>
                  </a:lnTo>
                  <a:lnTo>
                    <a:pt x="188508" y="121158"/>
                  </a:lnTo>
                  <a:lnTo>
                    <a:pt x="153293" y="153340"/>
                  </a:lnTo>
                  <a:lnTo>
                    <a:pt x="121120" y="188549"/>
                  </a:lnTo>
                  <a:lnTo>
                    <a:pt x="92733" y="225848"/>
                  </a:lnTo>
                  <a:lnTo>
                    <a:pt x="68130" y="264978"/>
                  </a:lnTo>
                  <a:lnTo>
                    <a:pt x="47312" y="305675"/>
                  </a:lnTo>
                  <a:lnTo>
                    <a:pt x="30280" y="347680"/>
                  </a:lnTo>
                  <a:lnTo>
                    <a:pt x="17032" y="390730"/>
                  </a:lnTo>
                  <a:lnTo>
                    <a:pt x="7570" y="434564"/>
                  </a:lnTo>
                  <a:lnTo>
                    <a:pt x="1892" y="478921"/>
                  </a:lnTo>
                  <a:lnTo>
                    <a:pt x="0" y="523540"/>
                  </a:lnTo>
                  <a:lnTo>
                    <a:pt x="1892" y="568159"/>
                  </a:lnTo>
                  <a:lnTo>
                    <a:pt x="7570" y="612516"/>
                  </a:lnTo>
                  <a:lnTo>
                    <a:pt x="17032" y="656351"/>
                  </a:lnTo>
                  <a:lnTo>
                    <a:pt x="30280" y="699402"/>
                  </a:lnTo>
                  <a:lnTo>
                    <a:pt x="47312" y="741407"/>
                  </a:lnTo>
                  <a:lnTo>
                    <a:pt x="68130" y="782106"/>
                  </a:lnTo>
                  <a:lnTo>
                    <a:pt x="92733" y="821236"/>
                  </a:lnTo>
                  <a:lnTo>
                    <a:pt x="121120" y="858537"/>
                  </a:lnTo>
                  <a:lnTo>
                    <a:pt x="153293" y="893747"/>
                  </a:lnTo>
                  <a:lnTo>
                    <a:pt x="188508" y="925930"/>
                  </a:lnTo>
                  <a:lnTo>
                    <a:pt x="225814" y="954326"/>
                  </a:lnTo>
                  <a:lnTo>
                    <a:pt x="264949" y="978937"/>
                  </a:lnTo>
                  <a:lnTo>
                    <a:pt x="305652" y="999761"/>
                  </a:lnTo>
                  <a:lnTo>
                    <a:pt x="347661" y="1016798"/>
                  </a:lnTo>
                  <a:lnTo>
                    <a:pt x="390715" y="1030050"/>
                  </a:lnTo>
                  <a:lnTo>
                    <a:pt x="434552" y="1039516"/>
                  </a:lnTo>
                  <a:lnTo>
                    <a:pt x="478911" y="1045195"/>
                  </a:lnTo>
                  <a:lnTo>
                    <a:pt x="523531" y="1047088"/>
                  </a:lnTo>
                  <a:lnTo>
                    <a:pt x="568149" y="1045195"/>
                  </a:lnTo>
                  <a:lnTo>
                    <a:pt x="612506" y="1039516"/>
                  </a:lnTo>
                  <a:lnTo>
                    <a:pt x="656338" y="1030050"/>
                  </a:lnTo>
                  <a:lnTo>
                    <a:pt x="699385" y="1016798"/>
                  </a:lnTo>
                  <a:lnTo>
                    <a:pt x="741385" y="999761"/>
                  </a:lnTo>
                  <a:lnTo>
                    <a:pt x="782077" y="978937"/>
                  </a:lnTo>
                  <a:lnTo>
                    <a:pt x="821200" y="954326"/>
                  </a:lnTo>
                  <a:lnTo>
                    <a:pt x="858491" y="925930"/>
                  </a:lnTo>
                  <a:lnTo>
                    <a:pt x="893690" y="893747"/>
                  </a:lnTo>
                  <a:lnTo>
                    <a:pt x="925879" y="858537"/>
                  </a:lnTo>
                  <a:lnTo>
                    <a:pt x="954281" y="821236"/>
                  </a:lnTo>
                  <a:lnTo>
                    <a:pt x="978896" y="782106"/>
                  </a:lnTo>
                  <a:lnTo>
                    <a:pt x="999725" y="741407"/>
                  </a:lnTo>
                  <a:lnTo>
                    <a:pt x="1016766" y="699402"/>
                  </a:lnTo>
                  <a:lnTo>
                    <a:pt x="1030020" y="656351"/>
                  </a:lnTo>
                  <a:lnTo>
                    <a:pt x="1039488" y="612516"/>
                  </a:lnTo>
                  <a:lnTo>
                    <a:pt x="1045168" y="568159"/>
                  </a:lnTo>
                  <a:lnTo>
                    <a:pt x="1047062" y="523540"/>
                  </a:lnTo>
                  <a:lnTo>
                    <a:pt x="1045168" y="478921"/>
                  </a:lnTo>
                  <a:lnTo>
                    <a:pt x="1039488" y="434564"/>
                  </a:lnTo>
                  <a:lnTo>
                    <a:pt x="1030020" y="390730"/>
                  </a:lnTo>
                  <a:lnTo>
                    <a:pt x="1016766" y="347680"/>
                  </a:lnTo>
                  <a:lnTo>
                    <a:pt x="999725" y="305675"/>
                  </a:lnTo>
                  <a:lnTo>
                    <a:pt x="978896" y="264978"/>
                  </a:lnTo>
                  <a:lnTo>
                    <a:pt x="954281" y="225848"/>
                  </a:lnTo>
                  <a:lnTo>
                    <a:pt x="925879" y="188549"/>
                  </a:lnTo>
                  <a:lnTo>
                    <a:pt x="893690" y="153340"/>
                  </a:lnTo>
                  <a:lnTo>
                    <a:pt x="858491" y="121158"/>
                  </a:lnTo>
                  <a:lnTo>
                    <a:pt x="821200" y="92761"/>
                  </a:lnTo>
                  <a:lnTo>
                    <a:pt x="782077" y="68151"/>
                  </a:lnTo>
                  <a:lnTo>
                    <a:pt x="741385" y="47327"/>
                  </a:lnTo>
                  <a:lnTo>
                    <a:pt x="699385" y="30289"/>
                  </a:lnTo>
                  <a:lnTo>
                    <a:pt x="656338" y="17037"/>
                  </a:lnTo>
                  <a:lnTo>
                    <a:pt x="612506" y="7572"/>
                  </a:lnTo>
                  <a:lnTo>
                    <a:pt x="568149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15124880" y="61861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36" name="Google Shape;636;p23"/>
          <p:cNvSpPr txBox="1"/>
          <p:nvPr/>
        </p:nvSpPr>
        <p:spPr>
          <a:xfrm>
            <a:off x="15385364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Google Shape;637;p23"/>
          <p:cNvGrpSpPr/>
          <p:nvPr/>
        </p:nvGrpSpPr>
        <p:grpSpPr>
          <a:xfrm>
            <a:off x="13050388" y="7065146"/>
            <a:ext cx="2198037" cy="1371398"/>
            <a:chOff x="13050388" y="7065146"/>
            <a:chExt cx="2198037" cy="1371398"/>
          </a:xfrm>
        </p:grpSpPr>
        <p:sp>
          <p:nvSpPr>
            <p:cNvPr id="638" name="Google Shape;638;p23"/>
            <p:cNvSpPr/>
            <p:nvPr/>
          </p:nvSpPr>
          <p:spPr>
            <a:xfrm>
              <a:off x="14170195" y="7065146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14003134" y="7506514"/>
              <a:ext cx="239395" cy="192405"/>
            </a:xfrm>
            <a:custGeom>
              <a:rect b="b" l="l" r="r" t="t"/>
              <a:pathLst>
                <a:path extrusionOk="0" h="192404" w="239394">
                  <a:moveTo>
                    <a:pt x="141985" y="0"/>
                  </a:moveTo>
                  <a:lnTo>
                    <a:pt x="0" y="192046"/>
                  </a:lnTo>
                  <a:lnTo>
                    <a:pt x="238840" y="19038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13050388" y="7389426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1" y="1893"/>
                  </a:lnTo>
                  <a:lnTo>
                    <a:pt x="434552" y="7572"/>
                  </a:lnTo>
                  <a:lnTo>
                    <a:pt x="390715" y="17038"/>
                  </a:lnTo>
                  <a:lnTo>
                    <a:pt x="347661" y="30291"/>
                  </a:lnTo>
                  <a:lnTo>
                    <a:pt x="305652" y="47329"/>
                  </a:lnTo>
                  <a:lnTo>
                    <a:pt x="264949" y="68154"/>
                  </a:lnTo>
                  <a:lnTo>
                    <a:pt x="225814" y="92766"/>
                  </a:lnTo>
                  <a:lnTo>
                    <a:pt x="188508" y="121164"/>
                  </a:lnTo>
                  <a:lnTo>
                    <a:pt x="153293" y="153348"/>
                  </a:lnTo>
                  <a:lnTo>
                    <a:pt x="121120" y="188557"/>
                  </a:lnTo>
                  <a:lnTo>
                    <a:pt x="92733" y="225856"/>
                  </a:lnTo>
                  <a:lnTo>
                    <a:pt x="68130" y="264985"/>
                  </a:lnTo>
                  <a:lnTo>
                    <a:pt x="47312" y="305683"/>
                  </a:lnTo>
                  <a:lnTo>
                    <a:pt x="30280" y="347687"/>
                  </a:lnTo>
                  <a:lnTo>
                    <a:pt x="17032" y="390737"/>
                  </a:lnTo>
                  <a:lnTo>
                    <a:pt x="7570" y="434571"/>
                  </a:lnTo>
                  <a:lnTo>
                    <a:pt x="1892" y="478928"/>
                  </a:lnTo>
                  <a:lnTo>
                    <a:pt x="0" y="523546"/>
                  </a:lnTo>
                  <a:lnTo>
                    <a:pt x="1892" y="568165"/>
                  </a:lnTo>
                  <a:lnTo>
                    <a:pt x="7570" y="612522"/>
                  </a:lnTo>
                  <a:lnTo>
                    <a:pt x="17032" y="656356"/>
                  </a:lnTo>
                  <a:lnTo>
                    <a:pt x="30280" y="699406"/>
                  </a:lnTo>
                  <a:lnTo>
                    <a:pt x="47312" y="741410"/>
                  </a:lnTo>
                  <a:lnTo>
                    <a:pt x="68130" y="782107"/>
                  </a:lnTo>
                  <a:lnTo>
                    <a:pt x="92733" y="821237"/>
                  </a:lnTo>
                  <a:lnTo>
                    <a:pt x="121120" y="858536"/>
                  </a:lnTo>
                  <a:lnTo>
                    <a:pt x="153293" y="893745"/>
                  </a:lnTo>
                  <a:lnTo>
                    <a:pt x="188508" y="925929"/>
                  </a:lnTo>
                  <a:lnTo>
                    <a:pt x="225814" y="954327"/>
                  </a:lnTo>
                  <a:lnTo>
                    <a:pt x="264949" y="978938"/>
                  </a:lnTo>
                  <a:lnTo>
                    <a:pt x="305652" y="999763"/>
                  </a:lnTo>
                  <a:lnTo>
                    <a:pt x="347661" y="1016802"/>
                  </a:lnTo>
                  <a:lnTo>
                    <a:pt x="390715" y="1030055"/>
                  </a:lnTo>
                  <a:lnTo>
                    <a:pt x="434552" y="1039520"/>
                  </a:lnTo>
                  <a:lnTo>
                    <a:pt x="478911" y="1045200"/>
                  </a:lnTo>
                  <a:lnTo>
                    <a:pt x="523531" y="1047093"/>
                  </a:lnTo>
                  <a:lnTo>
                    <a:pt x="568149" y="1045200"/>
                  </a:lnTo>
                  <a:lnTo>
                    <a:pt x="612506" y="1039520"/>
                  </a:lnTo>
                  <a:lnTo>
                    <a:pt x="656338" y="1030055"/>
                  </a:lnTo>
                  <a:lnTo>
                    <a:pt x="699385" y="1016802"/>
                  </a:lnTo>
                  <a:lnTo>
                    <a:pt x="741385" y="999763"/>
                  </a:lnTo>
                  <a:lnTo>
                    <a:pt x="782077" y="978938"/>
                  </a:lnTo>
                  <a:lnTo>
                    <a:pt x="821200" y="954327"/>
                  </a:lnTo>
                  <a:lnTo>
                    <a:pt x="858491" y="925929"/>
                  </a:lnTo>
                  <a:lnTo>
                    <a:pt x="893690" y="893745"/>
                  </a:lnTo>
                  <a:lnTo>
                    <a:pt x="925879" y="858536"/>
                  </a:lnTo>
                  <a:lnTo>
                    <a:pt x="954281" y="821237"/>
                  </a:lnTo>
                  <a:lnTo>
                    <a:pt x="978896" y="782107"/>
                  </a:lnTo>
                  <a:lnTo>
                    <a:pt x="999725" y="741410"/>
                  </a:lnTo>
                  <a:lnTo>
                    <a:pt x="1016766" y="699406"/>
                  </a:lnTo>
                  <a:lnTo>
                    <a:pt x="1030020" y="656356"/>
                  </a:lnTo>
                  <a:lnTo>
                    <a:pt x="1039488" y="612522"/>
                  </a:lnTo>
                  <a:lnTo>
                    <a:pt x="1045168" y="568165"/>
                  </a:lnTo>
                  <a:lnTo>
                    <a:pt x="1047062" y="523546"/>
                  </a:lnTo>
                  <a:lnTo>
                    <a:pt x="1045168" y="478928"/>
                  </a:lnTo>
                  <a:lnTo>
                    <a:pt x="1039488" y="434571"/>
                  </a:lnTo>
                  <a:lnTo>
                    <a:pt x="1030020" y="390737"/>
                  </a:lnTo>
                  <a:lnTo>
                    <a:pt x="1016766" y="347687"/>
                  </a:lnTo>
                  <a:lnTo>
                    <a:pt x="999725" y="305683"/>
                  </a:lnTo>
                  <a:lnTo>
                    <a:pt x="978896" y="264985"/>
                  </a:lnTo>
                  <a:lnTo>
                    <a:pt x="954281" y="225856"/>
                  </a:lnTo>
                  <a:lnTo>
                    <a:pt x="925879" y="188557"/>
                  </a:lnTo>
                  <a:lnTo>
                    <a:pt x="893690" y="153348"/>
                  </a:lnTo>
                  <a:lnTo>
                    <a:pt x="858491" y="121164"/>
                  </a:lnTo>
                  <a:lnTo>
                    <a:pt x="821200" y="92766"/>
                  </a:lnTo>
                  <a:lnTo>
                    <a:pt x="782077" y="68154"/>
                  </a:lnTo>
                  <a:lnTo>
                    <a:pt x="741385" y="47329"/>
                  </a:lnTo>
                  <a:lnTo>
                    <a:pt x="699385" y="30291"/>
                  </a:lnTo>
                  <a:lnTo>
                    <a:pt x="656338" y="17038"/>
                  </a:lnTo>
                  <a:lnTo>
                    <a:pt x="612506" y="7572"/>
                  </a:lnTo>
                  <a:lnTo>
                    <a:pt x="568149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0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3050388" y="7389429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42" name="Google Shape;642;p23"/>
          <p:cNvSpPr txBox="1"/>
          <p:nvPr/>
        </p:nvSpPr>
        <p:spPr>
          <a:xfrm>
            <a:off x="13310872" y="7609539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53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3"/>
          <p:cNvSpPr txBox="1"/>
          <p:nvPr/>
        </p:nvSpPr>
        <p:spPr>
          <a:xfrm>
            <a:off x="797860" y="1637239"/>
            <a:ext cx="9185910" cy="245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1. El nodo a eliminar es una hoja</a:t>
            </a: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386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3"/>
          <p:cNvSpPr txBox="1"/>
          <p:nvPr>
            <p:ph type="title"/>
          </p:nvPr>
        </p:nvSpPr>
        <p:spPr>
          <a:xfrm>
            <a:off x="987552" y="402721"/>
            <a:ext cx="2848610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4"/>
          <p:cNvGrpSpPr/>
          <p:nvPr/>
        </p:nvGrpSpPr>
        <p:grpSpPr>
          <a:xfrm>
            <a:off x="4913232" y="3301847"/>
            <a:ext cx="5331069" cy="2576492"/>
            <a:chOff x="4913232" y="3301847"/>
            <a:chExt cx="5331069" cy="2576492"/>
          </a:xfrm>
        </p:grpSpPr>
        <p:sp>
          <p:nvSpPr>
            <p:cNvPr id="650" name="Google Shape;650;p24"/>
            <p:cNvSpPr/>
            <p:nvPr/>
          </p:nvSpPr>
          <p:spPr>
            <a:xfrm>
              <a:off x="9197186" y="3301847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4913232" y="4831224"/>
              <a:ext cx="1047115" cy="1047115"/>
            </a:xfrm>
            <a:custGeom>
              <a:rect b="b" l="l" r="r" t="t"/>
              <a:pathLst>
                <a:path extrusionOk="0" h="1047114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52" name="Google Shape;652;p24"/>
          <p:cNvSpPr txBox="1"/>
          <p:nvPr/>
        </p:nvSpPr>
        <p:spPr>
          <a:xfrm>
            <a:off x="5173738" y="5051334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3" name="Google Shape;653;p24"/>
          <p:cNvGrpSpPr/>
          <p:nvPr/>
        </p:nvGrpSpPr>
        <p:grpSpPr>
          <a:xfrm>
            <a:off x="5791614" y="4017563"/>
            <a:ext cx="8487873" cy="1839835"/>
            <a:chOff x="5791614" y="4017563"/>
            <a:chExt cx="8487873" cy="1839835"/>
          </a:xfrm>
        </p:grpSpPr>
        <p:sp>
          <p:nvSpPr>
            <p:cNvPr id="654" name="Google Shape;654;p24"/>
            <p:cNvSpPr/>
            <p:nvPr/>
          </p:nvSpPr>
          <p:spPr>
            <a:xfrm>
              <a:off x="5972617" y="4017563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5791614" y="4788451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3232372" y="4810283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57" name="Google Shape;657;p24"/>
          <p:cNvSpPr txBox="1"/>
          <p:nvPr/>
        </p:nvSpPr>
        <p:spPr>
          <a:xfrm>
            <a:off x="13492856" y="5030392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8" name="Google Shape;658;p24"/>
          <p:cNvGrpSpPr/>
          <p:nvPr/>
        </p:nvGrpSpPr>
        <p:grpSpPr>
          <a:xfrm>
            <a:off x="2823160" y="3938728"/>
            <a:ext cx="10512352" cy="3149276"/>
            <a:chOff x="2823160" y="3938728"/>
            <a:chExt cx="10512352" cy="3149276"/>
          </a:xfrm>
        </p:grpSpPr>
        <p:sp>
          <p:nvSpPr>
            <p:cNvPr id="659" name="Google Shape;659;p24"/>
            <p:cNvSpPr/>
            <p:nvPr/>
          </p:nvSpPr>
          <p:spPr>
            <a:xfrm>
              <a:off x="10212369" y="3938728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3098658" y="4808900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2823165" y="6040889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523539" y="0"/>
                  </a:moveTo>
                  <a:lnTo>
                    <a:pt x="478920" y="1893"/>
                  </a:lnTo>
                  <a:lnTo>
                    <a:pt x="434563" y="7572"/>
                  </a:lnTo>
                  <a:lnTo>
                    <a:pt x="390729" y="17037"/>
                  </a:lnTo>
                  <a:lnTo>
                    <a:pt x="347679" y="30289"/>
                  </a:lnTo>
                  <a:lnTo>
                    <a:pt x="305675" y="47327"/>
                  </a:lnTo>
                  <a:lnTo>
                    <a:pt x="264977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7" y="978937"/>
                  </a:lnTo>
                  <a:lnTo>
                    <a:pt x="305675" y="999761"/>
                  </a:lnTo>
                  <a:lnTo>
                    <a:pt x="347679" y="1016798"/>
                  </a:lnTo>
                  <a:lnTo>
                    <a:pt x="390729" y="1030050"/>
                  </a:lnTo>
                  <a:lnTo>
                    <a:pt x="434563" y="1039516"/>
                  </a:lnTo>
                  <a:lnTo>
                    <a:pt x="478920" y="1045195"/>
                  </a:lnTo>
                  <a:lnTo>
                    <a:pt x="523539" y="1047088"/>
                  </a:lnTo>
                  <a:lnTo>
                    <a:pt x="568157" y="1045195"/>
                  </a:lnTo>
                  <a:lnTo>
                    <a:pt x="612514" y="1039516"/>
                  </a:lnTo>
                  <a:lnTo>
                    <a:pt x="656348" y="1030050"/>
                  </a:lnTo>
                  <a:lnTo>
                    <a:pt x="699398" y="1016798"/>
                  </a:lnTo>
                  <a:lnTo>
                    <a:pt x="741402" y="999761"/>
                  </a:lnTo>
                  <a:lnTo>
                    <a:pt x="782100" y="978937"/>
                  </a:lnTo>
                  <a:lnTo>
                    <a:pt x="821229" y="954326"/>
                  </a:lnTo>
                  <a:lnTo>
                    <a:pt x="858528" y="925930"/>
                  </a:lnTo>
                  <a:lnTo>
                    <a:pt x="893737" y="893747"/>
                  </a:lnTo>
                  <a:lnTo>
                    <a:pt x="925921" y="858537"/>
                  </a:lnTo>
                  <a:lnTo>
                    <a:pt x="954319" y="821236"/>
                  </a:lnTo>
                  <a:lnTo>
                    <a:pt x="978930" y="782106"/>
                  </a:lnTo>
                  <a:lnTo>
                    <a:pt x="999756" y="741407"/>
                  </a:lnTo>
                  <a:lnTo>
                    <a:pt x="1016794" y="699402"/>
                  </a:lnTo>
                  <a:lnTo>
                    <a:pt x="1030047" y="656351"/>
                  </a:lnTo>
                  <a:lnTo>
                    <a:pt x="1039513" y="612516"/>
                  </a:lnTo>
                  <a:lnTo>
                    <a:pt x="1045192" y="568159"/>
                  </a:lnTo>
                  <a:lnTo>
                    <a:pt x="1047085" y="523540"/>
                  </a:lnTo>
                  <a:lnTo>
                    <a:pt x="1045192" y="478921"/>
                  </a:lnTo>
                  <a:lnTo>
                    <a:pt x="1039513" y="434564"/>
                  </a:lnTo>
                  <a:lnTo>
                    <a:pt x="1030047" y="390730"/>
                  </a:lnTo>
                  <a:lnTo>
                    <a:pt x="1016794" y="347680"/>
                  </a:lnTo>
                  <a:lnTo>
                    <a:pt x="999756" y="305675"/>
                  </a:lnTo>
                  <a:lnTo>
                    <a:pt x="978930" y="264978"/>
                  </a:lnTo>
                  <a:lnTo>
                    <a:pt x="954319" y="225848"/>
                  </a:lnTo>
                  <a:lnTo>
                    <a:pt x="925921" y="188549"/>
                  </a:lnTo>
                  <a:lnTo>
                    <a:pt x="893737" y="153340"/>
                  </a:lnTo>
                  <a:lnTo>
                    <a:pt x="858528" y="121158"/>
                  </a:lnTo>
                  <a:lnTo>
                    <a:pt x="821229" y="92761"/>
                  </a:lnTo>
                  <a:lnTo>
                    <a:pt x="782100" y="68151"/>
                  </a:lnTo>
                  <a:lnTo>
                    <a:pt x="741402" y="47327"/>
                  </a:lnTo>
                  <a:lnTo>
                    <a:pt x="699398" y="30289"/>
                  </a:lnTo>
                  <a:lnTo>
                    <a:pt x="656348" y="17037"/>
                  </a:lnTo>
                  <a:lnTo>
                    <a:pt x="612514" y="7572"/>
                  </a:lnTo>
                  <a:lnTo>
                    <a:pt x="568157" y="1893"/>
                  </a:lnTo>
                  <a:lnTo>
                    <a:pt x="523539" y="0"/>
                  </a:lnTo>
                  <a:close/>
                </a:path>
              </a:pathLst>
            </a:custGeom>
            <a:solidFill>
              <a:srgbClr val="FFF0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2823160" y="6040884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3" name="Google Shape;663;p24"/>
          <p:cNvSpPr txBox="1"/>
          <p:nvPr/>
        </p:nvSpPr>
        <p:spPr>
          <a:xfrm>
            <a:off x="3208835" y="6261161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4" name="Google Shape;664;p24"/>
          <p:cNvGrpSpPr/>
          <p:nvPr/>
        </p:nvGrpSpPr>
        <p:grpSpPr>
          <a:xfrm>
            <a:off x="3796826" y="5693041"/>
            <a:ext cx="1958836" cy="2743503"/>
            <a:chOff x="3796826" y="5693041"/>
            <a:chExt cx="1958836" cy="2743503"/>
          </a:xfrm>
        </p:grpSpPr>
        <p:sp>
          <p:nvSpPr>
            <p:cNvPr id="665" name="Google Shape;665;p24"/>
            <p:cNvSpPr/>
            <p:nvPr/>
          </p:nvSpPr>
          <p:spPr>
            <a:xfrm>
              <a:off x="3963878" y="5693041"/>
              <a:ext cx="1078230" cy="548640"/>
            </a:xfrm>
            <a:custGeom>
              <a:rect b="b" l="l" r="r" t="t"/>
              <a:pathLst>
                <a:path extrusionOk="0" h="548639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3796826" y="6134399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4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4708547" y="7389429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8" name="Google Shape;668;p24"/>
          <p:cNvSpPr txBox="1"/>
          <p:nvPr/>
        </p:nvSpPr>
        <p:spPr>
          <a:xfrm>
            <a:off x="5094223" y="7609706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3703950" y="5694140"/>
            <a:ext cx="4194789" cy="1931124"/>
            <a:chOff x="3703950" y="5694140"/>
            <a:chExt cx="4194789" cy="1931124"/>
          </a:xfrm>
        </p:grpSpPr>
        <p:sp>
          <p:nvSpPr>
            <p:cNvPr id="670" name="Google Shape;670;p24"/>
            <p:cNvSpPr/>
            <p:nvPr/>
          </p:nvSpPr>
          <p:spPr>
            <a:xfrm>
              <a:off x="3703950" y="6992729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4551233" y="7425239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883873" y="569414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6731156" y="6126651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6851618" y="618612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7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1"/>
                  </a:lnTo>
                  <a:lnTo>
                    <a:pt x="225849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9" y="954326"/>
                  </a:lnTo>
                  <a:lnTo>
                    <a:pt x="264978" y="978937"/>
                  </a:lnTo>
                  <a:lnTo>
                    <a:pt x="305676" y="999761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1"/>
                  </a:lnTo>
                  <a:lnTo>
                    <a:pt x="782109" y="978937"/>
                  </a:lnTo>
                  <a:lnTo>
                    <a:pt x="821239" y="954326"/>
                  </a:lnTo>
                  <a:lnTo>
                    <a:pt x="858539" y="925930"/>
                  </a:lnTo>
                  <a:lnTo>
                    <a:pt x="893747" y="893747"/>
                  </a:lnTo>
                  <a:lnTo>
                    <a:pt x="925930" y="858537"/>
                  </a:lnTo>
                  <a:lnTo>
                    <a:pt x="954326" y="821236"/>
                  </a:lnTo>
                  <a:lnTo>
                    <a:pt x="978937" y="782106"/>
                  </a:lnTo>
                  <a:lnTo>
                    <a:pt x="999761" y="741407"/>
                  </a:lnTo>
                  <a:lnTo>
                    <a:pt x="1016798" y="699402"/>
                  </a:lnTo>
                  <a:lnTo>
                    <a:pt x="1030050" y="656351"/>
                  </a:lnTo>
                  <a:lnTo>
                    <a:pt x="1039516" y="612516"/>
                  </a:lnTo>
                  <a:lnTo>
                    <a:pt x="1045195" y="568159"/>
                  </a:lnTo>
                  <a:lnTo>
                    <a:pt x="1047088" y="523540"/>
                  </a:lnTo>
                  <a:lnTo>
                    <a:pt x="1045195" y="478921"/>
                  </a:lnTo>
                  <a:lnTo>
                    <a:pt x="1039516" y="434564"/>
                  </a:lnTo>
                  <a:lnTo>
                    <a:pt x="1030050" y="390730"/>
                  </a:lnTo>
                  <a:lnTo>
                    <a:pt x="1016798" y="347680"/>
                  </a:lnTo>
                  <a:lnTo>
                    <a:pt x="999761" y="305675"/>
                  </a:lnTo>
                  <a:lnTo>
                    <a:pt x="978937" y="264978"/>
                  </a:lnTo>
                  <a:lnTo>
                    <a:pt x="954326" y="225848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9" y="121158"/>
                  </a:lnTo>
                  <a:lnTo>
                    <a:pt x="821239" y="92761"/>
                  </a:lnTo>
                  <a:lnTo>
                    <a:pt x="782109" y="68151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7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6851624" y="61861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76" name="Google Shape;676;p24"/>
          <p:cNvSpPr txBox="1"/>
          <p:nvPr/>
        </p:nvSpPr>
        <p:spPr>
          <a:xfrm>
            <a:off x="7112130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4"/>
          <p:cNvSpPr/>
          <p:nvPr/>
        </p:nvSpPr>
        <p:spPr>
          <a:xfrm>
            <a:off x="11246045" y="6186115"/>
            <a:ext cx="1047115" cy="1047115"/>
          </a:xfrm>
          <a:custGeom>
            <a:rect b="b" l="l" r="r" t="t"/>
            <a:pathLst>
              <a:path extrusionOk="0" h="1047115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8" name="Google Shape;678;p24"/>
          <p:cNvSpPr txBox="1"/>
          <p:nvPr/>
        </p:nvSpPr>
        <p:spPr>
          <a:xfrm>
            <a:off x="11506530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9" name="Google Shape;679;p24"/>
          <p:cNvGrpSpPr/>
          <p:nvPr/>
        </p:nvGrpSpPr>
        <p:grpSpPr>
          <a:xfrm>
            <a:off x="12124552" y="5693041"/>
            <a:ext cx="4047442" cy="1540194"/>
            <a:chOff x="12124552" y="5693041"/>
            <a:chExt cx="4047442" cy="1540194"/>
          </a:xfrm>
        </p:grpSpPr>
        <p:sp>
          <p:nvSpPr>
            <p:cNvPr id="680" name="Google Shape;680;p24"/>
            <p:cNvSpPr/>
            <p:nvPr/>
          </p:nvSpPr>
          <p:spPr>
            <a:xfrm>
              <a:off x="12291614" y="5693041"/>
              <a:ext cx="1078230" cy="548640"/>
            </a:xfrm>
            <a:custGeom>
              <a:rect b="b" l="l" r="r" t="t"/>
              <a:pathLst>
                <a:path extrusionOk="0" h="548639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12124552" y="6134399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85" y="0"/>
                  </a:moveTo>
                  <a:lnTo>
                    <a:pt x="0" y="192046"/>
                  </a:lnTo>
                  <a:lnTo>
                    <a:pt x="238840" y="190392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14161663" y="569324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15008863" y="6125750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70"/>
                  </a:lnTo>
                  <a:lnTo>
                    <a:pt x="238422" y="199794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15124880" y="618612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1" y="1893"/>
                  </a:lnTo>
                  <a:lnTo>
                    <a:pt x="434552" y="7572"/>
                  </a:lnTo>
                  <a:lnTo>
                    <a:pt x="390715" y="17037"/>
                  </a:lnTo>
                  <a:lnTo>
                    <a:pt x="347661" y="30289"/>
                  </a:lnTo>
                  <a:lnTo>
                    <a:pt x="305652" y="47327"/>
                  </a:lnTo>
                  <a:lnTo>
                    <a:pt x="264949" y="68151"/>
                  </a:lnTo>
                  <a:lnTo>
                    <a:pt x="225814" y="92761"/>
                  </a:lnTo>
                  <a:lnTo>
                    <a:pt x="188508" y="121158"/>
                  </a:lnTo>
                  <a:lnTo>
                    <a:pt x="153293" y="153340"/>
                  </a:lnTo>
                  <a:lnTo>
                    <a:pt x="121120" y="188549"/>
                  </a:lnTo>
                  <a:lnTo>
                    <a:pt x="92733" y="225848"/>
                  </a:lnTo>
                  <a:lnTo>
                    <a:pt x="68130" y="264978"/>
                  </a:lnTo>
                  <a:lnTo>
                    <a:pt x="47312" y="305675"/>
                  </a:lnTo>
                  <a:lnTo>
                    <a:pt x="30280" y="347680"/>
                  </a:lnTo>
                  <a:lnTo>
                    <a:pt x="17032" y="390730"/>
                  </a:lnTo>
                  <a:lnTo>
                    <a:pt x="7570" y="434564"/>
                  </a:lnTo>
                  <a:lnTo>
                    <a:pt x="1892" y="478921"/>
                  </a:lnTo>
                  <a:lnTo>
                    <a:pt x="0" y="523540"/>
                  </a:lnTo>
                  <a:lnTo>
                    <a:pt x="1892" y="568159"/>
                  </a:lnTo>
                  <a:lnTo>
                    <a:pt x="7570" y="612516"/>
                  </a:lnTo>
                  <a:lnTo>
                    <a:pt x="17032" y="656351"/>
                  </a:lnTo>
                  <a:lnTo>
                    <a:pt x="30280" y="699402"/>
                  </a:lnTo>
                  <a:lnTo>
                    <a:pt x="47312" y="741407"/>
                  </a:lnTo>
                  <a:lnTo>
                    <a:pt x="68130" y="782106"/>
                  </a:lnTo>
                  <a:lnTo>
                    <a:pt x="92733" y="821236"/>
                  </a:lnTo>
                  <a:lnTo>
                    <a:pt x="121120" y="858537"/>
                  </a:lnTo>
                  <a:lnTo>
                    <a:pt x="153293" y="893747"/>
                  </a:lnTo>
                  <a:lnTo>
                    <a:pt x="188508" y="925930"/>
                  </a:lnTo>
                  <a:lnTo>
                    <a:pt x="225814" y="954326"/>
                  </a:lnTo>
                  <a:lnTo>
                    <a:pt x="264949" y="978937"/>
                  </a:lnTo>
                  <a:lnTo>
                    <a:pt x="305652" y="999761"/>
                  </a:lnTo>
                  <a:lnTo>
                    <a:pt x="347661" y="1016798"/>
                  </a:lnTo>
                  <a:lnTo>
                    <a:pt x="390715" y="1030050"/>
                  </a:lnTo>
                  <a:lnTo>
                    <a:pt x="434552" y="1039516"/>
                  </a:lnTo>
                  <a:lnTo>
                    <a:pt x="478911" y="1045195"/>
                  </a:lnTo>
                  <a:lnTo>
                    <a:pt x="523531" y="1047088"/>
                  </a:lnTo>
                  <a:lnTo>
                    <a:pt x="568149" y="1045195"/>
                  </a:lnTo>
                  <a:lnTo>
                    <a:pt x="612506" y="1039516"/>
                  </a:lnTo>
                  <a:lnTo>
                    <a:pt x="656338" y="1030050"/>
                  </a:lnTo>
                  <a:lnTo>
                    <a:pt x="699385" y="1016798"/>
                  </a:lnTo>
                  <a:lnTo>
                    <a:pt x="741385" y="999761"/>
                  </a:lnTo>
                  <a:lnTo>
                    <a:pt x="782077" y="978937"/>
                  </a:lnTo>
                  <a:lnTo>
                    <a:pt x="821200" y="954326"/>
                  </a:lnTo>
                  <a:lnTo>
                    <a:pt x="858491" y="925930"/>
                  </a:lnTo>
                  <a:lnTo>
                    <a:pt x="893690" y="893747"/>
                  </a:lnTo>
                  <a:lnTo>
                    <a:pt x="925879" y="858537"/>
                  </a:lnTo>
                  <a:lnTo>
                    <a:pt x="954281" y="821236"/>
                  </a:lnTo>
                  <a:lnTo>
                    <a:pt x="978896" y="782106"/>
                  </a:lnTo>
                  <a:lnTo>
                    <a:pt x="999725" y="741407"/>
                  </a:lnTo>
                  <a:lnTo>
                    <a:pt x="1016766" y="699402"/>
                  </a:lnTo>
                  <a:lnTo>
                    <a:pt x="1030020" y="656351"/>
                  </a:lnTo>
                  <a:lnTo>
                    <a:pt x="1039488" y="612516"/>
                  </a:lnTo>
                  <a:lnTo>
                    <a:pt x="1045168" y="568159"/>
                  </a:lnTo>
                  <a:lnTo>
                    <a:pt x="1047062" y="523540"/>
                  </a:lnTo>
                  <a:lnTo>
                    <a:pt x="1045168" y="478921"/>
                  </a:lnTo>
                  <a:lnTo>
                    <a:pt x="1039488" y="434564"/>
                  </a:lnTo>
                  <a:lnTo>
                    <a:pt x="1030020" y="390730"/>
                  </a:lnTo>
                  <a:lnTo>
                    <a:pt x="1016766" y="347680"/>
                  </a:lnTo>
                  <a:lnTo>
                    <a:pt x="999725" y="305675"/>
                  </a:lnTo>
                  <a:lnTo>
                    <a:pt x="978896" y="264978"/>
                  </a:lnTo>
                  <a:lnTo>
                    <a:pt x="954281" y="225848"/>
                  </a:lnTo>
                  <a:lnTo>
                    <a:pt x="925879" y="188549"/>
                  </a:lnTo>
                  <a:lnTo>
                    <a:pt x="893690" y="153340"/>
                  </a:lnTo>
                  <a:lnTo>
                    <a:pt x="858491" y="121158"/>
                  </a:lnTo>
                  <a:lnTo>
                    <a:pt x="821200" y="92761"/>
                  </a:lnTo>
                  <a:lnTo>
                    <a:pt x="782077" y="68151"/>
                  </a:lnTo>
                  <a:lnTo>
                    <a:pt x="741385" y="47327"/>
                  </a:lnTo>
                  <a:lnTo>
                    <a:pt x="699385" y="30289"/>
                  </a:lnTo>
                  <a:lnTo>
                    <a:pt x="656338" y="17037"/>
                  </a:lnTo>
                  <a:lnTo>
                    <a:pt x="612506" y="7572"/>
                  </a:lnTo>
                  <a:lnTo>
                    <a:pt x="568149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15124880" y="61861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6" name="Google Shape;686;p24"/>
          <p:cNvSpPr txBox="1"/>
          <p:nvPr/>
        </p:nvSpPr>
        <p:spPr>
          <a:xfrm>
            <a:off x="15385364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Google Shape;687;p24"/>
          <p:cNvGrpSpPr/>
          <p:nvPr/>
        </p:nvGrpSpPr>
        <p:grpSpPr>
          <a:xfrm>
            <a:off x="13050388" y="7065146"/>
            <a:ext cx="2198037" cy="1371398"/>
            <a:chOff x="13050388" y="7065146"/>
            <a:chExt cx="2198037" cy="1371398"/>
          </a:xfrm>
        </p:grpSpPr>
        <p:sp>
          <p:nvSpPr>
            <p:cNvPr id="688" name="Google Shape;688;p24"/>
            <p:cNvSpPr/>
            <p:nvPr/>
          </p:nvSpPr>
          <p:spPr>
            <a:xfrm>
              <a:off x="14170195" y="7065146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4003134" y="7506514"/>
              <a:ext cx="239395" cy="192405"/>
            </a:xfrm>
            <a:custGeom>
              <a:rect b="b" l="l" r="r" t="t"/>
              <a:pathLst>
                <a:path extrusionOk="0" h="192404" w="239394">
                  <a:moveTo>
                    <a:pt x="141985" y="0"/>
                  </a:moveTo>
                  <a:lnTo>
                    <a:pt x="0" y="192046"/>
                  </a:lnTo>
                  <a:lnTo>
                    <a:pt x="238840" y="19038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3050388" y="7389426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1" y="1893"/>
                  </a:lnTo>
                  <a:lnTo>
                    <a:pt x="434552" y="7572"/>
                  </a:lnTo>
                  <a:lnTo>
                    <a:pt x="390715" y="17038"/>
                  </a:lnTo>
                  <a:lnTo>
                    <a:pt x="347661" y="30291"/>
                  </a:lnTo>
                  <a:lnTo>
                    <a:pt x="305652" y="47329"/>
                  </a:lnTo>
                  <a:lnTo>
                    <a:pt x="264949" y="68154"/>
                  </a:lnTo>
                  <a:lnTo>
                    <a:pt x="225814" y="92766"/>
                  </a:lnTo>
                  <a:lnTo>
                    <a:pt x="188508" y="121164"/>
                  </a:lnTo>
                  <a:lnTo>
                    <a:pt x="153293" y="153348"/>
                  </a:lnTo>
                  <a:lnTo>
                    <a:pt x="121120" y="188557"/>
                  </a:lnTo>
                  <a:lnTo>
                    <a:pt x="92733" y="225856"/>
                  </a:lnTo>
                  <a:lnTo>
                    <a:pt x="68130" y="264985"/>
                  </a:lnTo>
                  <a:lnTo>
                    <a:pt x="47312" y="305683"/>
                  </a:lnTo>
                  <a:lnTo>
                    <a:pt x="30280" y="347687"/>
                  </a:lnTo>
                  <a:lnTo>
                    <a:pt x="17032" y="390737"/>
                  </a:lnTo>
                  <a:lnTo>
                    <a:pt x="7570" y="434571"/>
                  </a:lnTo>
                  <a:lnTo>
                    <a:pt x="1892" y="478928"/>
                  </a:lnTo>
                  <a:lnTo>
                    <a:pt x="0" y="523546"/>
                  </a:lnTo>
                  <a:lnTo>
                    <a:pt x="1892" y="568165"/>
                  </a:lnTo>
                  <a:lnTo>
                    <a:pt x="7570" y="612522"/>
                  </a:lnTo>
                  <a:lnTo>
                    <a:pt x="17032" y="656356"/>
                  </a:lnTo>
                  <a:lnTo>
                    <a:pt x="30280" y="699406"/>
                  </a:lnTo>
                  <a:lnTo>
                    <a:pt x="47312" y="741410"/>
                  </a:lnTo>
                  <a:lnTo>
                    <a:pt x="68130" y="782107"/>
                  </a:lnTo>
                  <a:lnTo>
                    <a:pt x="92733" y="821237"/>
                  </a:lnTo>
                  <a:lnTo>
                    <a:pt x="121120" y="858536"/>
                  </a:lnTo>
                  <a:lnTo>
                    <a:pt x="153293" y="893745"/>
                  </a:lnTo>
                  <a:lnTo>
                    <a:pt x="188508" y="925929"/>
                  </a:lnTo>
                  <a:lnTo>
                    <a:pt x="225814" y="954327"/>
                  </a:lnTo>
                  <a:lnTo>
                    <a:pt x="264949" y="978938"/>
                  </a:lnTo>
                  <a:lnTo>
                    <a:pt x="305652" y="999763"/>
                  </a:lnTo>
                  <a:lnTo>
                    <a:pt x="347661" y="1016802"/>
                  </a:lnTo>
                  <a:lnTo>
                    <a:pt x="390715" y="1030055"/>
                  </a:lnTo>
                  <a:lnTo>
                    <a:pt x="434552" y="1039520"/>
                  </a:lnTo>
                  <a:lnTo>
                    <a:pt x="478911" y="1045200"/>
                  </a:lnTo>
                  <a:lnTo>
                    <a:pt x="523531" y="1047093"/>
                  </a:lnTo>
                  <a:lnTo>
                    <a:pt x="568149" y="1045200"/>
                  </a:lnTo>
                  <a:lnTo>
                    <a:pt x="612506" y="1039520"/>
                  </a:lnTo>
                  <a:lnTo>
                    <a:pt x="656338" y="1030055"/>
                  </a:lnTo>
                  <a:lnTo>
                    <a:pt x="699385" y="1016802"/>
                  </a:lnTo>
                  <a:lnTo>
                    <a:pt x="741385" y="999763"/>
                  </a:lnTo>
                  <a:lnTo>
                    <a:pt x="782077" y="978938"/>
                  </a:lnTo>
                  <a:lnTo>
                    <a:pt x="821200" y="954327"/>
                  </a:lnTo>
                  <a:lnTo>
                    <a:pt x="858491" y="925929"/>
                  </a:lnTo>
                  <a:lnTo>
                    <a:pt x="893690" y="893745"/>
                  </a:lnTo>
                  <a:lnTo>
                    <a:pt x="925879" y="858536"/>
                  </a:lnTo>
                  <a:lnTo>
                    <a:pt x="954281" y="821237"/>
                  </a:lnTo>
                  <a:lnTo>
                    <a:pt x="978896" y="782107"/>
                  </a:lnTo>
                  <a:lnTo>
                    <a:pt x="999725" y="741410"/>
                  </a:lnTo>
                  <a:lnTo>
                    <a:pt x="1016766" y="699406"/>
                  </a:lnTo>
                  <a:lnTo>
                    <a:pt x="1030020" y="656356"/>
                  </a:lnTo>
                  <a:lnTo>
                    <a:pt x="1039488" y="612522"/>
                  </a:lnTo>
                  <a:lnTo>
                    <a:pt x="1045168" y="568165"/>
                  </a:lnTo>
                  <a:lnTo>
                    <a:pt x="1047062" y="523546"/>
                  </a:lnTo>
                  <a:lnTo>
                    <a:pt x="1045168" y="478928"/>
                  </a:lnTo>
                  <a:lnTo>
                    <a:pt x="1039488" y="434571"/>
                  </a:lnTo>
                  <a:lnTo>
                    <a:pt x="1030020" y="390737"/>
                  </a:lnTo>
                  <a:lnTo>
                    <a:pt x="1016766" y="347687"/>
                  </a:lnTo>
                  <a:lnTo>
                    <a:pt x="999725" y="305683"/>
                  </a:lnTo>
                  <a:lnTo>
                    <a:pt x="978896" y="264985"/>
                  </a:lnTo>
                  <a:lnTo>
                    <a:pt x="954281" y="225856"/>
                  </a:lnTo>
                  <a:lnTo>
                    <a:pt x="925879" y="188557"/>
                  </a:lnTo>
                  <a:lnTo>
                    <a:pt x="893690" y="153348"/>
                  </a:lnTo>
                  <a:lnTo>
                    <a:pt x="858491" y="121164"/>
                  </a:lnTo>
                  <a:lnTo>
                    <a:pt x="821200" y="92766"/>
                  </a:lnTo>
                  <a:lnTo>
                    <a:pt x="782077" y="68154"/>
                  </a:lnTo>
                  <a:lnTo>
                    <a:pt x="741385" y="47329"/>
                  </a:lnTo>
                  <a:lnTo>
                    <a:pt x="699385" y="30291"/>
                  </a:lnTo>
                  <a:lnTo>
                    <a:pt x="656338" y="17038"/>
                  </a:lnTo>
                  <a:lnTo>
                    <a:pt x="612506" y="7572"/>
                  </a:lnTo>
                  <a:lnTo>
                    <a:pt x="568149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3050388" y="7389429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92" name="Google Shape;692;p24"/>
          <p:cNvSpPr txBox="1"/>
          <p:nvPr/>
        </p:nvSpPr>
        <p:spPr>
          <a:xfrm>
            <a:off x="13310872" y="7609539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53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4"/>
          <p:cNvSpPr txBox="1"/>
          <p:nvPr/>
        </p:nvSpPr>
        <p:spPr>
          <a:xfrm>
            <a:off x="1220812" y="1812197"/>
            <a:ext cx="10399395" cy="22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2. Eliminar un nodo que solo tiene un hijo</a:t>
            </a: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7050">
              <a:latin typeface="Arial"/>
              <a:ea typeface="Arial"/>
              <a:cs typeface="Arial"/>
              <a:sym typeface="Arial"/>
            </a:endParaRPr>
          </a:p>
          <a:p>
            <a:pPr indent="0" lvl="0" marL="0" marR="164083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4"/>
          <p:cNvSpPr txBox="1"/>
          <p:nvPr>
            <p:ph type="title"/>
          </p:nvPr>
        </p:nvSpPr>
        <p:spPr>
          <a:xfrm>
            <a:off x="987552" y="402721"/>
            <a:ext cx="2848610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25"/>
          <p:cNvGrpSpPr/>
          <p:nvPr/>
        </p:nvGrpSpPr>
        <p:grpSpPr>
          <a:xfrm>
            <a:off x="5791614" y="3301847"/>
            <a:ext cx="8487873" cy="2555550"/>
            <a:chOff x="5791614" y="3301847"/>
            <a:chExt cx="8487873" cy="2555550"/>
          </a:xfrm>
        </p:grpSpPr>
        <p:sp>
          <p:nvSpPr>
            <p:cNvPr id="700" name="Google Shape;700;p25"/>
            <p:cNvSpPr/>
            <p:nvPr/>
          </p:nvSpPr>
          <p:spPr>
            <a:xfrm>
              <a:off x="9197186" y="3301847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5972617" y="4017563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5791614" y="4788451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13232372" y="4810282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04" name="Google Shape;704;p25"/>
          <p:cNvSpPr txBox="1"/>
          <p:nvPr/>
        </p:nvSpPr>
        <p:spPr>
          <a:xfrm>
            <a:off x="13492856" y="5030392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5" name="Google Shape;705;p25"/>
          <p:cNvGrpSpPr/>
          <p:nvPr/>
        </p:nvGrpSpPr>
        <p:grpSpPr>
          <a:xfrm>
            <a:off x="4708547" y="3938728"/>
            <a:ext cx="8626965" cy="4497816"/>
            <a:chOff x="4708547" y="3938728"/>
            <a:chExt cx="8626965" cy="4497816"/>
          </a:xfrm>
        </p:grpSpPr>
        <p:sp>
          <p:nvSpPr>
            <p:cNvPr id="706" name="Google Shape;706;p25"/>
            <p:cNvSpPr/>
            <p:nvPr/>
          </p:nvSpPr>
          <p:spPr>
            <a:xfrm>
              <a:off x="10212369" y="3938728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13098658" y="4808900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5172459" y="5789603"/>
              <a:ext cx="195580" cy="1425575"/>
            </a:xfrm>
            <a:custGeom>
              <a:rect b="b" l="l" r="r" t="t"/>
              <a:pathLst>
                <a:path extrusionOk="0" h="1425575" w="195579">
                  <a:moveTo>
                    <a:pt x="195303" y="0"/>
                  </a:moveTo>
                  <a:lnTo>
                    <a:pt x="3553" y="1399415"/>
                  </a:lnTo>
                  <a:lnTo>
                    <a:pt x="0" y="1425350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5070201" y="7174514"/>
              <a:ext cx="212090" cy="226695"/>
            </a:xfrm>
            <a:custGeom>
              <a:rect b="b" l="l" r="r" t="t"/>
              <a:pathLst>
                <a:path extrusionOk="0" h="226695" w="212089">
                  <a:moveTo>
                    <a:pt x="0" y="0"/>
                  </a:moveTo>
                  <a:lnTo>
                    <a:pt x="76824" y="226129"/>
                  </a:lnTo>
                  <a:lnTo>
                    <a:pt x="211627" y="29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4708547" y="7389429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11" name="Google Shape;711;p25"/>
          <p:cNvGrpSpPr/>
          <p:nvPr/>
        </p:nvGrpSpPr>
        <p:grpSpPr>
          <a:xfrm>
            <a:off x="2823160" y="6040884"/>
            <a:ext cx="1047120" cy="1047120"/>
            <a:chOff x="2823160" y="6040884"/>
            <a:chExt cx="1047120" cy="1047120"/>
          </a:xfrm>
        </p:grpSpPr>
        <p:sp>
          <p:nvSpPr>
            <p:cNvPr id="712" name="Google Shape;712;p25"/>
            <p:cNvSpPr/>
            <p:nvPr/>
          </p:nvSpPr>
          <p:spPr>
            <a:xfrm>
              <a:off x="2823165" y="6040889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523539" y="0"/>
                  </a:moveTo>
                  <a:lnTo>
                    <a:pt x="478920" y="1893"/>
                  </a:lnTo>
                  <a:lnTo>
                    <a:pt x="434563" y="7572"/>
                  </a:lnTo>
                  <a:lnTo>
                    <a:pt x="390729" y="17037"/>
                  </a:lnTo>
                  <a:lnTo>
                    <a:pt x="347679" y="30289"/>
                  </a:lnTo>
                  <a:lnTo>
                    <a:pt x="305675" y="47327"/>
                  </a:lnTo>
                  <a:lnTo>
                    <a:pt x="264977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7" y="978937"/>
                  </a:lnTo>
                  <a:lnTo>
                    <a:pt x="305675" y="999761"/>
                  </a:lnTo>
                  <a:lnTo>
                    <a:pt x="347679" y="1016798"/>
                  </a:lnTo>
                  <a:lnTo>
                    <a:pt x="390729" y="1030050"/>
                  </a:lnTo>
                  <a:lnTo>
                    <a:pt x="434563" y="1039516"/>
                  </a:lnTo>
                  <a:lnTo>
                    <a:pt x="478920" y="1045195"/>
                  </a:lnTo>
                  <a:lnTo>
                    <a:pt x="523539" y="1047088"/>
                  </a:lnTo>
                  <a:lnTo>
                    <a:pt x="568157" y="1045195"/>
                  </a:lnTo>
                  <a:lnTo>
                    <a:pt x="612514" y="1039516"/>
                  </a:lnTo>
                  <a:lnTo>
                    <a:pt x="656348" y="1030050"/>
                  </a:lnTo>
                  <a:lnTo>
                    <a:pt x="699398" y="1016798"/>
                  </a:lnTo>
                  <a:lnTo>
                    <a:pt x="741402" y="999761"/>
                  </a:lnTo>
                  <a:lnTo>
                    <a:pt x="782100" y="978937"/>
                  </a:lnTo>
                  <a:lnTo>
                    <a:pt x="821229" y="954326"/>
                  </a:lnTo>
                  <a:lnTo>
                    <a:pt x="858528" y="925930"/>
                  </a:lnTo>
                  <a:lnTo>
                    <a:pt x="893737" y="893747"/>
                  </a:lnTo>
                  <a:lnTo>
                    <a:pt x="925921" y="858537"/>
                  </a:lnTo>
                  <a:lnTo>
                    <a:pt x="954319" y="821236"/>
                  </a:lnTo>
                  <a:lnTo>
                    <a:pt x="978930" y="782106"/>
                  </a:lnTo>
                  <a:lnTo>
                    <a:pt x="999756" y="741407"/>
                  </a:lnTo>
                  <a:lnTo>
                    <a:pt x="1016794" y="699402"/>
                  </a:lnTo>
                  <a:lnTo>
                    <a:pt x="1030047" y="656351"/>
                  </a:lnTo>
                  <a:lnTo>
                    <a:pt x="1039513" y="612516"/>
                  </a:lnTo>
                  <a:lnTo>
                    <a:pt x="1045192" y="568159"/>
                  </a:lnTo>
                  <a:lnTo>
                    <a:pt x="1047085" y="523540"/>
                  </a:lnTo>
                  <a:lnTo>
                    <a:pt x="1045192" y="478921"/>
                  </a:lnTo>
                  <a:lnTo>
                    <a:pt x="1039513" y="434564"/>
                  </a:lnTo>
                  <a:lnTo>
                    <a:pt x="1030047" y="390730"/>
                  </a:lnTo>
                  <a:lnTo>
                    <a:pt x="1016794" y="347680"/>
                  </a:lnTo>
                  <a:lnTo>
                    <a:pt x="999756" y="305675"/>
                  </a:lnTo>
                  <a:lnTo>
                    <a:pt x="978930" y="264978"/>
                  </a:lnTo>
                  <a:lnTo>
                    <a:pt x="954319" y="225848"/>
                  </a:lnTo>
                  <a:lnTo>
                    <a:pt x="925921" y="188549"/>
                  </a:lnTo>
                  <a:lnTo>
                    <a:pt x="893737" y="153340"/>
                  </a:lnTo>
                  <a:lnTo>
                    <a:pt x="858528" y="121158"/>
                  </a:lnTo>
                  <a:lnTo>
                    <a:pt x="821229" y="92761"/>
                  </a:lnTo>
                  <a:lnTo>
                    <a:pt x="782100" y="68151"/>
                  </a:lnTo>
                  <a:lnTo>
                    <a:pt x="741402" y="47327"/>
                  </a:lnTo>
                  <a:lnTo>
                    <a:pt x="699398" y="30289"/>
                  </a:lnTo>
                  <a:lnTo>
                    <a:pt x="656348" y="17037"/>
                  </a:lnTo>
                  <a:lnTo>
                    <a:pt x="612514" y="7572"/>
                  </a:lnTo>
                  <a:lnTo>
                    <a:pt x="568157" y="1893"/>
                  </a:lnTo>
                  <a:lnTo>
                    <a:pt x="523539" y="0"/>
                  </a:lnTo>
                  <a:close/>
                </a:path>
              </a:pathLst>
            </a:custGeom>
            <a:solidFill>
              <a:srgbClr val="FFF0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2823160" y="6040884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14" name="Google Shape;714;p25"/>
          <p:cNvSpPr txBox="1"/>
          <p:nvPr/>
        </p:nvSpPr>
        <p:spPr>
          <a:xfrm>
            <a:off x="3208835" y="6261161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5"/>
          <p:cNvSpPr txBox="1"/>
          <p:nvPr/>
        </p:nvSpPr>
        <p:spPr>
          <a:xfrm>
            <a:off x="5094223" y="7609706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6" name="Google Shape;716;p25"/>
          <p:cNvGrpSpPr/>
          <p:nvPr/>
        </p:nvGrpSpPr>
        <p:grpSpPr>
          <a:xfrm>
            <a:off x="5883873" y="5694140"/>
            <a:ext cx="2014866" cy="1539095"/>
            <a:chOff x="5883873" y="5694140"/>
            <a:chExt cx="2014866" cy="1539095"/>
          </a:xfrm>
        </p:grpSpPr>
        <p:sp>
          <p:nvSpPr>
            <p:cNvPr id="717" name="Google Shape;717;p25"/>
            <p:cNvSpPr/>
            <p:nvPr/>
          </p:nvSpPr>
          <p:spPr>
            <a:xfrm>
              <a:off x="5883873" y="569414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6731156" y="6126651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6851618" y="618612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7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1"/>
                  </a:lnTo>
                  <a:lnTo>
                    <a:pt x="225849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9" y="954326"/>
                  </a:lnTo>
                  <a:lnTo>
                    <a:pt x="264978" y="978937"/>
                  </a:lnTo>
                  <a:lnTo>
                    <a:pt x="305676" y="999761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1"/>
                  </a:lnTo>
                  <a:lnTo>
                    <a:pt x="782109" y="978937"/>
                  </a:lnTo>
                  <a:lnTo>
                    <a:pt x="821239" y="954326"/>
                  </a:lnTo>
                  <a:lnTo>
                    <a:pt x="858539" y="925930"/>
                  </a:lnTo>
                  <a:lnTo>
                    <a:pt x="893747" y="893747"/>
                  </a:lnTo>
                  <a:lnTo>
                    <a:pt x="925930" y="858537"/>
                  </a:lnTo>
                  <a:lnTo>
                    <a:pt x="954326" y="821236"/>
                  </a:lnTo>
                  <a:lnTo>
                    <a:pt x="978937" y="782106"/>
                  </a:lnTo>
                  <a:lnTo>
                    <a:pt x="999761" y="741407"/>
                  </a:lnTo>
                  <a:lnTo>
                    <a:pt x="1016798" y="699402"/>
                  </a:lnTo>
                  <a:lnTo>
                    <a:pt x="1030050" y="656351"/>
                  </a:lnTo>
                  <a:lnTo>
                    <a:pt x="1039516" y="612516"/>
                  </a:lnTo>
                  <a:lnTo>
                    <a:pt x="1045195" y="568159"/>
                  </a:lnTo>
                  <a:lnTo>
                    <a:pt x="1047088" y="523540"/>
                  </a:lnTo>
                  <a:lnTo>
                    <a:pt x="1045195" y="478921"/>
                  </a:lnTo>
                  <a:lnTo>
                    <a:pt x="1039516" y="434564"/>
                  </a:lnTo>
                  <a:lnTo>
                    <a:pt x="1030050" y="390730"/>
                  </a:lnTo>
                  <a:lnTo>
                    <a:pt x="1016798" y="347680"/>
                  </a:lnTo>
                  <a:lnTo>
                    <a:pt x="999761" y="305675"/>
                  </a:lnTo>
                  <a:lnTo>
                    <a:pt x="978937" y="264978"/>
                  </a:lnTo>
                  <a:lnTo>
                    <a:pt x="954326" y="225848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9" y="121158"/>
                  </a:lnTo>
                  <a:lnTo>
                    <a:pt x="821239" y="92761"/>
                  </a:lnTo>
                  <a:lnTo>
                    <a:pt x="782109" y="68151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7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6851624" y="61861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1" name="Google Shape;721;p25"/>
          <p:cNvSpPr txBox="1"/>
          <p:nvPr/>
        </p:nvSpPr>
        <p:spPr>
          <a:xfrm>
            <a:off x="7112130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5"/>
          <p:cNvSpPr/>
          <p:nvPr/>
        </p:nvSpPr>
        <p:spPr>
          <a:xfrm>
            <a:off x="11246045" y="6186115"/>
            <a:ext cx="1047115" cy="1047115"/>
          </a:xfrm>
          <a:custGeom>
            <a:rect b="b" l="l" r="r" t="t"/>
            <a:pathLst>
              <a:path extrusionOk="0" h="1047115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3" name="Google Shape;723;p25"/>
          <p:cNvSpPr txBox="1"/>
          <p:nvPr/>
        </p:nvSpPr>
        <p:spPr>
          <a:xfrm>
            <a:off x="11506530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25"/>
          <p:cNvGrpSpPr/>
          <p:nvPr/>
        </p:nvGrpSpPr>
        <p:grpSpPr>
          <a:xfrm>
            <a:off x="12124552" y="5693041"/>
            <a:ext cx="4047442" cy="1540194"/>
            <a:chOff x="12124552" y="5693041"/>
            <a:chExt cx="4047442" cy="1540194"/>
          </a:xfrm>
        </p:grpSpPr>
        <p:sp>
          <p:nvSpPr>
            <p:cNvPr id="725" name="Google Shape;725;p25"/>
            <p:cNvSpPr/>
            <p:nvPr/>
          </p:nvSpPr>
          <p:spPr>
            <a:xfrm>
              <a:off x="12291614" y="5693041"/>
              <a:ext cx="1078230" cy="548640"/>
            </a:xfrm>
            <a:custGeom>
              <a:rect b="b" l="l" r="r" t="t"/>
              <a:pathLst>
                <a:path extrusionOk="0" h="548639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12124552" y="6134399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85" y="0"/>
                  </a:moveTo>
                  <a:lnTo>
                    <a:pt x="0" y="192046"/>
                  </a:lnTo>
                  <a:lnTo>
                    <a:pt x="238840" y="190392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14161663" y="569324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15008863" y="6125750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70"/>
                  </a:lnTo>
                  <a:lnTo>
                    <a:pt x="238422" y="199794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15124880" y="618612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1" y="1893"/>
                  </a:lnTo>
                  <a:lnTo>
                    <a:pt x="434552" y="7572"/>
                  </a:lnTo>
                  <a:lnTo>
                    <a:pt x="390715" y="17037"/>
                  </a:lnTo>
                  <a:lnTo>
                    <a:pt x="347661" y="30289"/>
                  </a:lnTo>
                  <a:lnTo>
                    <a:pt x="305652" y="47327"/>
                  </a:lnTo>
                  <a:lnTo>
                    <a:pt x="264949" y="68151"/>
                  </a:lnTo>
                  <a:lnTo>
                    <a:pt x="225814" y="92761"/>
                  </a:lnTo>
                  <a:lnTo>
                    <a:pt x="188508" y="121158"/>
                  </a:lnTo>
                  <a:lnTo>
                    <a:pt x="153293" y="153340"/>
                  </a:lnTo>
                  <a:lnTo>
                    <a:pt x="121120" y="188549"/>
                  </a:lnTo>
                  <a:lnTo>
                    <a:pt x="92733" y="225848"/>
                  </a:lnTo>
                  <a:lnTo>
                    <a:pt x="68130" y="264978"/>
                  </a:lnTo>
                  <a:lnTo>
                    <a:pt x="47312" y="305675"/>
                  </a:lnTo>
                  <a:lnTo>
                    <a:pt x="30280" y="347680"/>
                  </a:lnTo>
                  <a:lnTo>
                    <a:pt x="17032" y="390730"/>
                  </a:lnTo>
                  <a:lnTo>
                    <a:pt x="7570" y="434564"/>
                  </a:lnTo>
                  <a:lnTo>
                    <a:pt x="1892" y="478921"/>
                  </a:lnTo>
                  <a:lnTo>
                    <a:pt x="0" y="523540"/>
                  </a:lnTo>
                  <a:lnTo>
                    <a:pt x="1892" y="568159"/>
                  </a:lnTo>
                  <a:lnTo>
                    <a:pt x="7570" y="612516"/>
                  </a:lnTo>
                  <a:lnTo>
                    <a:pt x="17032" y="656351"/>
                  </a:lnTo>
                  <a:lnTo>
                    <a:pt x="30280" y="699402"/>
                  </a:lnTo>
                  <a:lnTo>
                    <a:pt x="47312" y="741407"/>
                  </a:lnTo>
                  <a:lnTo>
                    <a:pt x="68130" y="782106"/>
                  </a:lnTo>
                  <a:lnTo>
                    <a:pt x="92733" y="821236"/>
                  </a:lnTo>
                  <a:lnTo>
                    <a:pt x="121120" y="858537"/>
                  </a:lnTo>
                  <a:lnTo>
                    <a:pt x="153293" y="893747"/>
                  </a:lnTo>
                  <a:lnTo>
                    <a:pt x="188508" y="925930"/>
                  </a:lnTo>
                  <a:lnTo>
                    <a:pt x="225814" y="954326"/>
                  </a:lnTo>
                  <a:lnTo>
                    <a:pt x="264949" y="978937"/>
                  </a:lnTo>
                  <a:lnTo>
                    <a:pt x="305652" y="999761"/>
                  </a:lnTo>
                  <a:lnTo>
                    <a:pt x="347661" y="1016798"/>
                  </a:lnTo>
                  <a:lnTo>
                    <a:pt x="390715" y="1030050"/>
                  </a:lnTo>
                  <a:lnTo>
                    <a:pt x="434552" y="1039516"/>
                  </a:lnTo>
                  <a:lnTo>
                    <a:pt x="478911" y="1045195"/>
                  </a:lnTo>
                  <a:lnTo>
                    <a:pt x="523531" y="1047088"/>
                  </a:lnTo>
                  <a:lnTo>
                    <a:pt x="568149" y="1045195"/>
                  </a:lnTo>
                  <a:lnTo>
                    <a:pt x="612506" y="1039516"/>
                  </a:lnTo>
                  <a:lnTo>
                    <a:pt x="656338" y="1030050"/>
                  </a:lnTo>
                  <a:lnTo>
                    <a:pt x="699385" y="1016798"/>
                  </a:lnTo>
                  <a:lnTo>
                    <a:pt x="741385" y="999761"/>
                  </a:lnTo>
                  <a:lnTo>
                    <a:pt x="782077" y="978937"/>
                  </a:lnTo>
                  <a:lnTo>
                    <a:pt x="821200" y="954326"/>
                  </a:lnTo>
                  <a:lnTo>
                    <a:pt x="858491" y="925930"/>
                  </a:lnTo>
                  <a:lnTo>
                    <a:pt x="893690" y="893747"/>
                  </a:lnTo>
                  <a:lnTo>
                    <a:pt x="925879" y="858537"/>
                  </a:lnTo>
                  <a:lnTo>
                    <a:pt x="954281" y="821236"/>
                  </a:lnTo>
                  <a:lnTo>
                    <a:pt x="978896" y="782106"/>
                  </a:lnTo>
                  <a:lnTo>
                    <a:pt x="999725" y="741407"/>
                  </a:lnTo>
                  <a:lnTo>
                    <a:pt x="1016766" y="699402"/>
                  </a:lnTo>
                  <a:lnTo>
                    <a:pt x="1030020" y="656351"/>
                  </a:lnTo>
                  <a:lnTo>
                    <a:pt x="1039488" y="612516"/>
                  </a:lnTo>
                  <a:lnTo>
                    <a:pt x="1045168" y="568159"/>
                  </a:lnTo>
                  <a:lnTo>
                    <a:pt x="1047062" y="523540"/>
                  </a:lnTo>
                  <a:lnTo>
                    <a:pt x="1045168" y="478921"/>
                  </a:lnTo>
                  <a:lnTo>
                    <a:pt x="1039488" y="434564"/>
                  </a:lnTo>
                  <a:lnTo>
                    <a:pt x="1030020" y="390730"/>
                  </a:lnTo>
                  <a:lnTo>
                    <a:pt x="1016766" y="347680"/>
                  </a:lnTo>
                  <a:lnTo>
                    <a:pt x="999725" y="305675"/>
                  </a:lnTo>
                  <a:lnTo>
                    <a:pt x="978896" y="264978"/>
                  </a:lnTo>
                  <a:lnTo>
                    <a:pt x="954281" y="225848"/>
                  </a:lnTo>
                  <a:lnTo>
                    <a:pt x="925879" y="188549"/>
                  </a:lnTo>
                  <a:lnTo>
                    <a:pt x="893690" y="153340"/>
                  </a:lnTo>
                  <a:lnTo>
                    <a:pt x="858491" y="121158"/>
                  </a:lnTo>
                  <a:lnTo>
                    <a:pt x="821200" y="92761"/>
                  </a:lnTo>
                  <a:lnTo>
                    <a:pt x="782077" y="68151"/>
                  </a:lnTo>
                  <a:lnTo>
                    <a:pt x="741385" y="47327"/>
                  </a:lnTo>
                  <a:lnTo>
                    <a:pt x="699385" y="30289"/>
                  </a:lnTo>
                  <a:lnTo>
                    <a:pt x="656338" y="17037"/>
                  </a:lnTo>
                  <a:lnTo>
                    <a:pt x="612506" y="7572"/>
                  </a:lnTo>
                  <a:lnTo>
                    <a:pt x="568149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15124880" y="61861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31" name="Google Shape;731;p25"/>
          <p:cNvSpPr txBox="1"/>
          <p:nvPr/>
        </p:nvSpPr>
        <p:spPr>
          <a:xfrm>
            <a:off x="15385364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2" name="Google Shape;732;p25"/>
          <p:cNvGrpSpPr/>
          <p:nvPr/>
        </p:nvGrpSpPr>
        <p:grpSpPr>
          <a:xfrm>
            <a:off x="13050388" y="7065146"/>
            <a:ext cx="2198037" cy="1371398"/>
            <a:chOff x="13050388" y="7065146"/>
            <a:chExt cx="2198037" cy="1371398"/>
          </a:xfrm>
        </p:grpSpPr>
        <p:sp>
          <p:nvSpPr>
            <p:cNvPr id="733" name="Google Shape;733;p25"/>
            <p:cNvSpPr/>
            <p:nvPr/>
          </p:nvSpPr>
          <p:spPr>
            <a:xfrm>
              <a:off x="14170195" y="7065146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14003134" y="7506514"/>
              <a:ext cx="239395" cy="192405"/>
            </a:xfrm>
            <a:custGeom>
              <a:rect b="b" l="l" r="r" t="t"/>
              <a:pathLst>
                <a:path extrusionOk="0" h="192404" w="239394">
                  <a:moveTo>
                    <a:pt x="141985" y="0"/>
                  </a:moveTo>
                  <a:lnTo>
                    <a:pt x="0" y="192046"/>
                  </a:lnTo>
                  <a:lnTo>
                    <a:pt x="238840" y="19038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13050388" y="7389426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1" y="1893"/>
                  </a:lnTo>
                  <a:lnTo>
                    <a:pt x="434552" y="7572"/>
                  </a:lnTo>
                  <a:lnTo>
                    <a:pt x="390715" y="17038"/>
                  </a:lnTo>
                  <a:lnTo>
                    <a:pt x="347661" y="30291"/>
                  </a:lnTo>
                  <a:lnTo>
                    <a:pt x="305652" y="47329"/>
                  </a:lnTo>
                  <a:lnTo>
                    <a:pt x="264949" y="68154"/>
                  </a:lnTo>
                  <a:lnTo>
                    <a:pt x="225814" y="92766"/>
                  </a:lnTo>
                  <a:lnTo>
                    <a:pt x="188508" y="121164"/>
                  </a:lnTo>
                  <a:lnTo>
                    <a:pt x="153293" y="153348"/>
                  </a:lnTo>
                  <a:lnTo>
                    <a:pt x="121120" y="188557"/>
                  </a:lnTo>
                  <a:lnTo>
                    <a:pt x="92733" y="225856"/>
                  </a:lnTo>
                  <a:lnTo>
                    <a:pt x="68130" y="264985"/>
                  </a:lnTo>
                  <a:lnTo>
                    <a:pt x="47312" y="305683"/>
                  </a:lnTo>
                  <a:lnTo>
                    <a:pt x="30280" y="347687"/>
                  </a:lnTo>
                  <a:lnTo>
                    <a:pt x="17032" y="390737"/>
                  </a:lnTo>
                  <a:lnTo>
                    <a:pt x="7570" y="434571"/>
                  </a:lnTo>
                  <a:lnTo>
                    <a:pt x="1892" y="478928"/>
                  </a:lnTo>
                  <a:lnTo>
                    <a:pt x="0" y="523546"/>
                  </a:lnTo>
                  <a:lnTo>
                    <a:pt x="1892" y="568165"/>
                  </a:lnTo>
                  <a:lnTo>
                    <a:pt x="7570" y="612522"/>
                  </a:lnTo>
                  <a:lnTo>
                    <a:pt x="17032" y="656356"/>
                  </a:lnTo>
                  <a:lnTo>
                    <a:pt x="30280" y="699406"/>
                  </a:lnTo>
                  <a:lnTo>
                    <a:pt x="47312" y="741410"/>
                  </a:lnTo>
                  <a:lnTo>
                    <a:pt x="68130" y="782107"/>
                  </a:lnTo>
                  <a:lnTo>
                    <a:pt x="92733" y="821237"/>
                  </a:lnTo>
                  <a:lnTo>
                    <a:pt x="121120" y="858536"/>
                  </a:lnTo>
                  <a:lnTo>
                    <a:pt x="153293" y="893745"/>
                  </a:lnTo>
                  <a:lnTo>
                    <a:pt x="188508" y="925929"/>
                  </a:lnTo>
                  <a:lnTo>
                    <a:pt x="225814" y="954327"/>
                  </a:lnTo>
                  <a:lnTo>
                    <a:pt x="264949" y="978938"/>
                  </a:lnTo>
                  <a:lnTo>
                    <a:pt x="305652" y="999763"/>
                  </a:lnTo>
                  <a:lnTo>
                    <a:pt x="347661" y="1016802"/>
                  </a:lnTo>
                  <a:lnTo>
                    <a:pt x="390715" y="1030055"/>
                  </a:lnTo>
                  <a:lnTo>
                    <a:pt x="434552" y="1039520"/>
                  </a:lnTo>
                  <a:lnTo>
                    <a:pt x="478911" y="1045200"/>
                  </a:lnTo>
                  <a:lnTo>
                    <a:pt x="523531" y="1047093"/>
                  </a:lnTo>
                  <a:lnTo>
                    <a:pt x="568149" y="1045200"/>
                  </a:lnTo>
                  <a:lnTo>
                    <a:pt x="612506" y="1039520"/>
                  </a:lnTo>
                  <a:lnTo>
                    <a:pt x="656338" y="1030055"/>
                  </a:lnTo>
                  <a:lnTo>
                    <a:pt x="699385" y="1016802"/>
                  </a:lnTo>
                  <a:lnTo>
                    <a:pt x="741385" y="999763"/>
                  </a:lnTo>
                  <a:lnTo>
                    <a:pt x="782077" y="978938"/>
                  </a:lnTo>
                  <a:lnTo>
                    <a:pt x="821200" y="954327"/>
                  </a:lnTo>
                  <a:lnTo>
                    <a:pt x="858491" y="925929"/>
                  </a:lnTo>
                  <a:lnTo>
                    <a:pt x="893690" y="893745"/>
                  </a:lnTo>
                  <a:lnTo>
                    <a:pt x="925879" y="858536"/>
                  </a:lnTo>
                  <a:lnTo>
                    <a:pt x="954281" y="821237"/>
                  </a:lnTo>
                  <a:lnTo>
                    <a:pt x="978896" y="782107"/>
                  </a:lnTo>
                  <a:lnTo>
                    <a:pt x="999725" y="741410"/>
                  </a:lnTo>
                  <a:lnTo>
                    <a:pt x="1016766" y="699406"/>
                  </a:lnTo>
                  <a:lnTo>
                    <a:pt x="1030020" y="656356"/>
                  </a:lnTo>
                  <a:lnTo>
                    <a:pt x="1039488" y="612522"/>
                  </a:lnTo>
                  <a:lnTo>
                    <a:pt x="1045168" y="568165"/>
                  </a:lnTo>
                  <a:lnTo>
                    <a:pt x="1047062" y="523546"/>
                  </a:lnTo>
                  <a:lnTo>
                    <a:pt x="1045168" y="478928"/>
                  </a:lnTo>
                  <a:lnTo>
                    <a:pt x="1039488" y="434571"/>
                  </a:lnTo>
                  <a:lnTo>
                    <a:pt x="1030020" y="390737"/>
                  </a:lnTo>
                  <a:lnTo>
                    <a:pt x="1016766" y="347687"/>
                  </a:lnTo>
                  <a:lnTo>
                    <a:pt x="999725" y="305683"/>
                  </a:lnTo>
                  <a:lnTo>
                    <a:pt x="978896" y="264985"/>
                  </a:lnTo>
                  <a:lnTo>
                    <a:pt x="954281" y="225856"/>
                  </a:lnTo>
                  <a:lnTo>
                    <a:pt x="925879" y="188557"/>
                  </a:lnTo>
                  <a:lnTo>
                    <a:pt x="893690" y="153348"/>
                  </a:lnTo>
                  <a:lnTo>
                    <a:pt x="858491" y="121164"/>
                  </a:lnTo>
                  <a:lnTo>
                    <a:pt x="821200" y="92766"/>
                  </a:lnTo>
                  <a:lnTo>
                    <a:pt x="782077" y="68154"/>
                  </a:lnTo>
                  <a:lnTo>
                    <a:pt x="741385" y="47329"/>
                  </a:lnTo>
                  <a:lnTo>
                    <a:pt x="699385" y="30291"/>
                  </a:lnTo>
                  <a:lnTo>
                    <a:pt x="656338" y="17038"/>
                  </a:lnTo>
                  <a:lnTo>
                    <a:pt x="612506" y="7572"/>
                  </a:lnTo>
                  <a:lnTo>
                    <a:pt x="568149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13050388" y="7389429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37" name="Google Shape;737;p25"/>
          <p:cNvSpPr txBox="1"/>
          <p:nvPr/>
        </p:nvSpPr>
        <p:spPr>
          <a:xfrm>
            <a:off x="13310872" y="7609539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53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5"/>
          <p:cNvSpPr txBox="1"/>
          <p:nvPr/>
        </p:nvSpPr>
        <p:spPr>
          <a:xfrm>
            <a:off x="1220812" y="1812197"/>
            <a:ext cx="10399395" cy="22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2. Eliminar un nodo que solo tiene un hijo</a:t>
            </a: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7050">
              <a:latin typeface="Arial"/>
              <a:ea typeface="Arial"/>
              <a:cs typeface="Arial"/>
              <a:sym typeface="Arial"/>
            </a:endParaRPr>
          </a:p>
          <a:p>
            <a:pPr indent="0" lvl="0" marL="0" marR="164083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5"/>
          <p:cNvSpPr txBox="1"/>
          <p:nvPr>
            <p:ph type="title"/>
          </p:nvPr>
        </p:nvSpPr>
        <p:spPr>
          <a:xfrm>
            <a:off x="987552" y="402721"/>
            <a:ext cx="2848610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</a:t>
            </a:r>
            <a:endParaRPr/>
          </a:p>
        </p:txBody>
      </p:sp>
      <p:grpSp>
        <p:nvGrpSpPr>
          <p:cNvPr id="740" name="Google Shape;740;p25"/>
          <p:cNvGrpSpPr/>
          <p:nvPr/>
        </p:nvGrpSpPr>
        <p:grpSpPr>
          <a:xfrm>
            <a:off x="4913232" y="4831219"/>
            <a:ext cx="1047120" cy="1047120"/>
            <a:chOff x="4913232" y="4831219"/>
            <a:chExt cx="1047120" cy="1047120"/>
          </a:xfrm>
        </p:grpSpPr>
        <p:sp>
          <p:nvSpPr>
            <p:cNvPr id="741" name="Google Shape;741;p25"/>
            <p:cNvSpPr/>
            <p:nvPr/>
          </p:nvSpPr>
          <p:spPr>
            <a:xfrm>
              <a:off x="4913237" y="4831219"/>
              <a:ext cx="1047115" cy="1047115"/>
            </a:xfrm>
            <a:custGeom>
              <a:rect b="b" l="l" r="r" t="t"/>
              <a:pathLst>
                <a:path extrusionOk="0" h="1047114" w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7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50"/>
                  </a:lnTo>
                  <a:lnTo>
                    <a:pt x="92761" y="225851"/>
                  </a:lnTo>
                  <a:lnTo>
                    <a:pt x="68151" y="264982"/>
                  </a:lnTo>
                  <a:lnTo>
                    <a:pt x="47327" y="305681"/>
                  </a:lnTo>
                  <a:lnTo>
                    <a:pt x="30289" y="347686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9"/>
                  </a:lnTo>
                  <a:lnTo>
                    <a:pt x="0" y="523548"/>
                  </a:lnTo>
                  <a:lnTo>
                    <a:pt x="1893" y="568166"/>
                  </a:lnTo>
                  <a:lnTo>
                    <a:pt x="7572" y="612524"/>
                  </a:lnTo>
                  <a:lnTo>
                    <a:pt x="17037" y="656358"/>
                  </a:lnTo>
                  <a:lnTo>
                    <a:pt x="30289" y="699408"/>
                  </a:lnTo>
                  <a:lnTo>
                    <a:pt x="47327" y="741412"/>
                  </a:lnTo>
                  <a:lnTo>
                    <a:pt x="68151" y="782110"/>
                  </a:lnTo>
                  <a:lnTo>
                    <a:pt x="92761" y="821239"/>
                  </a:lnTo>
                  <a:lnTo>
                    <a:pt x="121158" y="858539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8" y="978937"/>
                  </a:lnTo>
                  <a:lnTo>
                    <a:pt x="305675" y="999761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1"/>
                  </a:lnTo>
                  <a:lnTo>
                    <a:pt x="782106" y="978937"/>
                  </a:lnTo>
                  <a:lnTo>
                    <a:pt x="821236" y="954326"/>
                  </a:lnTo>
                  <a:lnTo>
                    <a:pt x="858537" y="925930"/>
                  </a:lnTo>
                  <a:lnTo>
                    <a:pt x="893747" y="893747"/>
                  </a:lnTo>
                  <a:lnTo>
                    <a:pt x="925930" y="858539"/>
                  </a:lnTo>
                  <a:lnTo>
                    <a:pt x="954326" y="821239"/>
                  </a:lnTo>
                  <a:lnTo>
                    <a:pt x="978937" y="782110"/>
                  </a:lnTo>
                  <a:lnTo>
                    <a:pt x="999761" y="741412"/>
                  </a:lnTo>
                  <a:lnTo>
                    <a:pt x="1016798" y="699408"/>
                  </a:lnTo>
                  <a:lnTo>
                    <a:pt x="1030050" y="656358"/>
                  </a:lnTo>
                  <a:lnTo>
                    <a:pt x="1039516" y="612524"/>
                  </a:lnTo>
                  <a:lnTo>
                    <a:pt x="1045195" y="568166"/>
                  </a:lnTo>
                  <a:lnTo>
                    <a:pt x="1047088" y="523548"/>
                  </a:lnTo>
                  <a:lnTo>
                    <a:pt x="1045195" y="478929"/>
                  </a:lnTo>
                  <a:lnTo>
                    <a:pt x="1039516" y="434571"/>
                  </a:lnTo>
                  <a:lnTo>
                    <a:pt x="1030050" y="390737"/>
                  </a:lnTo>
                  <a:lnTo>
                    <a:pt x="1016798" y="347686"/>
                  </a:lnTo>
                  <a:lnTo>
                    <a:pt x="999761" y="305681"/>
                  </a:lnTo>
                  <a:lnTo>
                    <a:pt x="978937" y="264982"/>
                  </a:lnTo>
                  <a:lnTo>
                    <a:pt x="954326" y="225851"/>
                  </a:lnTo>
                  <a:lnTo>
                    <a:pt x="925930" y="188550"/>
                  </a:lnTo>
                  <a:lnTo>
                    <a:pt x="893747" y="153340"/>
                  </a:lnTo>
                  <a:lnTo>
                    <a:pt x="858537" y="121158"/>
                  </a:lnTo>
                  <a:lnTo>
                    <a:pt x="821236" y="92761"/>
                  </a:lnTo>
                  <a:lnTo>
                    <a:pt x="782106" y="68151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7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4913232" y="4831224"/>
              <a:ext cx="1047115" cy="1047115"/>
            </a:xfrm>
            <a:custGeom>
              <a:rect b="b" l="l" r="r" t="t"/>
              <a:pathLst>
                <a:path extrusionOk="0" h="1047114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3" name="Google Shape;743;p25"/>
          <p:cNvSpPr txBox="1"/>
          <p:nvPr/>
        </p:nvSpPr>
        <p:spPr>
          <a:xfrm>
            <a:off x="5173738" y="5051334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9407704" y="2936738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627750" y="402721"/>
            <a:ext cx="966660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50">
                <a:latin typeface="Arial"/>
                <a:ea typeface="Arial"/>
                <a:cs typeface="Arial"/>
                <a:sym typeface="Arial"/>
              </a:rPr>
              <a:t>23, 12, 31, 3, 7, 15, 29, 88, 53</a:t>
            </a:r>
            <a:endParaRPr sz="56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26"/>
          <p:cNvGrpSpPr/>
          <p:nvPr/>
        </p:nvGrpSpPr>
        <p:grpSpPr>
          <a:xfrm>
            <a:off x="5791614" y="3301847"/>
            <a:ext cx="8487873" cy="2555550"/>
            <a:chOff x="5791614" y="3301847"/>
            <a:chExt cx="8487873" cy="2555550"/>
          </a:xfrm>
        </p:grpSpPr>
        <p:sp>
          <p:nvSpPr>
            <p:cNvPr id="749" name="Google Shape;749;p26"/>
            <p:cNvSpPr/>
            <p:nvPr/>
          </p:nvSpPr>
          <p:spPr>
            <a:xfrm>
              <a:off x="9197186" y="3301847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5972617" y="4017563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5791614" y="4788451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13232372" y="4810282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53" name="Google Shape;753;p26"/>
          <p:cNvSpPr txBox="1"/>
          <p:nvPr/>
        </p:nvSpPr>
        <p:spPr>
          <a:xfrm>
            <a:off x="13492856" y="5030392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4" name="Google Shape;754;p26"/>
          <p:cNvGrpSpPr/>
          <p:nvPr/>
        </p:nvGrpSpPr>
        <p:grpSpPr>
          <a:xfrm>
            <a:off x="4708547" y="3938728"/>
            <a:ext cx="8626965" cy="4497816"/>
            <a:chOff x="4708547" y="3938728"/>
            <a:chExt cx="8626965" cy="4497816"/>
          </a:xfrm>
        </p:grpSpPr>
        <p:sp>
          <p:nvSpPr>
            <p:cNvPr id="755" name="Google Shape;755;p26"/>
            <p:cNvSpPr/>
            <p:nvPr/>
          </p:nvSpPr>
          <p:spPr>
            <a:xfrm>
              <a:off x="10212369" y="3938728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13098658" y="4808900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5172459" y="5789603"/>
              <a:ext cx="195580" cy="1425575"/>
            </a:xfrm>
            <a:custGeom>
              <a:rect b="b" l="l" r="r" t="t"/>
              <a:pathLst>
                <a:path extrusionOk="0" h="1425575" w="195579">
                  <a:moveTo>
                    <a:pt x="195303" y="0"/>
                  </a:moveTo>
                  <a:lnTo>
                    <a:pt x="3553" y="1399415"/>
                  </a:lnTo>
                  <a:lnTo>
                    <a:pt x="0" y="1425350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5070201" y="7174514"/>
              <a:ext cx="212090" cy="226695"/>
            </a:xfrm>
            <a:custGeom>
              <a:rect b="b" l="l" r="r" t="t"/>
              <a:pathLst>
                <a:path extrusionOk="0" h="226695" w="212089">
                  <a:moveTo>
                    <a:pt x="0" y="0"/>
                  </a:moveTo>
                  <a:lnTo>
                    <a:pt x="76824" y="226129"/>
                  </a:lnTo>
                  <a:lnTo>
                    <a:pt x="211627" y="29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4708547" y="7389429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60" name="Google Shape;760;p26"/>
          <p:cNvSpPr txBox="1"/>
          <p:nvPr/>
        </p:nvSpPr>
        <p:spPr>
          <a:xfrm>
            <a:off x="5094223" y="7609706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1" name="Google Shape;761;p26"/>
          <p:cNvGrpSpPr/>
          <p:nvPr/>
        </p:nvGrpSpPr>
        <p:grpSpPr>
          <a:xfrm>
            <a:off x="5883873" y="5694140"/>
            <a:ext cx="2014866" cy="1539095"/>
            <a:chOff x="5883873" y="5694140"/>
            <a:chExt cx="2014866" cy="1539095"/>
          </a:xfrm>
        </p:grpSpPr>
        <p:sp>
          <p:nvSpPr>
            <p:cNvPr id="762" name="Google Shape;762;p26"/>
            <p:cNvSpPr/>
            <p:nvPr/>
          </p:nvSpPr>
          <p:spPr>
            <a:xfrm>
              <a:off x="5883873" y="569414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731156" y="6126651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6851618" y="618612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7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1"/>
                  </a:lnTo>
                  <a:lnTo>
                    <a:pt x="225849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9" y="954326"/>
                  </a:lnTo>
                  <a:lnTo>
                    <a:pt x="264978" y="978937"/>
                  </a:lnTo>
                  <a:lnTo>
                    <a:pt x="305676" y="999761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1"/>
                  </a:lnTo>
                  <a:lnTo>
                    <a:pt x="782109" y="978937"/>
                  </a:lnTo>
                  <a:lnTo>
                    <a:pt x="821239" y="954326"/>
                  </a:lnTo>
                  <a:lnTo>
                    <a:pt x="858539" y="925930"/>
                  </a:lnTo>
                  <a:lnTo>
                    <a:pt x="893747" y="893747"/>
                  </a:lnTo>
                  <a:lnTo>
                    <a:pt x="925930" y="858537"/>
                  </a:lnTo>
                  <a:lnTo>
                    <a:pt x="954326" y="821236"/>
                  </a:lnTo>
                  <a:lnTo>
                    <a:pt x="978937" y="782106"/>
                  </a:lnTo>
                  <a:lnTo>
                    <a:pt x="999761" y="741407"/>
                  </a:lnTo>
                  <a:lnTo>
                    <a:pt x="1016798" y="699402"/>
                  </a:lnTo>
                  <a:lnTo>
                    <a:pt x="1030050" y="656351"/>
                  </a:lnTo>
                  <a:lnTo>
                    <a:pt x="1039516" y="612516"/>
                  </a:lnTo>
                  <a:lnTo>
                    <a:pt x="1045195" y="568159"/>
                  </a:lnTo>
                  <a:lnTo>
                    <a:pt x="1047088" y="523540"/>
                  </a:lnTo>
                  <a:lnTo>
                    <a:pt x="1045195" y="478921"/>
                  </a:lnTo>
                  <a:lnTo>
                    <a:pt x="1039516" y="434564"/>
                  </a:lnTo>
                  <a:lnTo>
                    <a:pt x="1030050" y="390730"/>
                  </a:lnTo>
                  <a:lnTo>
                    <a:pt x="1016798" y="347680"/>
                  </a:lnTo>
                  <a:lnTo>
                    <a:pt x="999761" y="305675"/>
                  </a:lnTo>
                  <a:lnTo>
                    <a:pt x="978937" y="264978"/>
                  </a:lnTo>
                  <a:lnTo>
                    <a:pt x="954326" y="225848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9" y="121158"/>
                  </a:lnTo>
                  <a:lnTo>
                    <a:pt x="821239" y="92761"/>
                  </a:lnTo>
                  <a:lnTo>
                    <a:pt x="782109" y="68151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7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6851624" y="61861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66" name="Google Shape;766;p26"/>
          <p:cNvSpPr txBox="1"/>
          <p:nvPr/>
        </p:nvSpPr>
        <p:spPr>
          <a:xfrm>
            <a:off x="7112130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6"/>
          <p:cNvSpPr/>
          <p:nvPr/>
        </p:nvSpPr>
        <p:spPr>
          <a:xfrm>
            <a:off x="11246045" y="6186115"/>
            <a:ext cx="1047115" cy="1047115"/>
          </a:xfrm>
          <a:custGeom>
            <a:rect b="b" l="l" r="r" t="t"/>
            <a:pathLst>
              <a:path extrusionOk="0" h="1047115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8" name="Google Shape;768;p26"/>
          <p:cNvSpPr txBox="1"/>
          <p:nvPr/>
        </p:nvSpPr>
        <p:spPr>
          <a:xfrm>
            <a:off x="11506530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9" name="Google Shape;769;p26"/>
          <p:cNvGrpSpPr/>
          <p:nvPr/>
        </p:nvGrpSpPr>
        <p:grpSpPr>
          <a:xfrm>
            <a:off x="12124552" y="5693041"/>
            <a:ext cx="4047442" cy="1540194"/>
            <a:chOff x="12124552" y="5693041"/>
            <a:chExt cx="4047442" cy="1540194"/>
          </a:xfrm>
        </p:grpSpPr>
        <p:sp>
          <p:nvSpPr>
            <p:cNvPr id="770" name="Google Shape;770;p26"/>
            <p:cNvSpPr/>
            <p:nvPr/>
          </p:nvSpPr>
          <p:spPr>
            <a:xfrm>
              <a:off x="12291614" y="5693041"/>
              <a:ext cx="1078230" cy="548640"/>
            </a:xfrm>
            <a:custGeom>
              <a:rect b="b" l="l" r="r" t="t"/>
              <a:pathLst>
                <a:path extrusionOk="0" h="548639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12124552" y="6134399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85" y="0"/>
                  </a:moveTo>
                  <a:lnTo>
                    <a:pt x="0" y="192046"/>
                  </a:lnTo>
                  <a:lnTo>
                    <a:pt x="238840" y="190392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14161663" y="5693240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15008863" y="6125750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70"/>
                  </a:lnTo>
                  <a:lnTo>
                    <a:pt x="238422" y="199794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15124880" y="618612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1" y="1893"/>
                  </a:lnTo>
                  <a:lnTo>
                    <a:pt x="434552" y="7572"/>
                  </a:lnTo>
                  <a:lnTo>
                    <a:pt x="390715" y="17037"/>
                  </a:lnTo>
                  <a:lnTo>
                    <a:pt x="347661" y="30289"/>
                  </a:lnTo>
                  <a:lnTo>
                    <a:pt x="305652" y="47327"/>
                  </a:lnTo>
                  <a:lnTo>
                    <a:pt x="264949" y="68151"/>
                  </a:lnTo>
                  <a:lnTo>
                    <a:pt x="225814" y="92761"/>
                  </a:lnTo>
                  <a:lnTo>
                    <a:pt x="188508" y="121158"/>
                  </a:lnTo>
                  <a:lnTo>
                    <a:pt x="153293" y="153340"/>
                  </a:lnTo>
                  <a:lnTo>
                    <a:pt x="121120" y="188549"/>
                  </a:lnTo>
                  <a:lnTo>
                    <a:pt x="92733" y="225848"/>
                  </a:lnTo>
                  <a:lnTo>
                    <a:pt x="68130" y="264978"/>
                  </a:lnTo>
                  <a:lnTo>
                    <a:pt x="47312" y="305675"/>
                  </a:lnTo>
                  <a:lnTo>
                    <a:pt x="30280" y="347680"/>
                  </a:lnTo>
                  <a:lnTo>
                    <a:pt x="17032" y="390730"/>
                  </a:lnTo>
                  <a:lnTo>
                    <a:pt x="7570" y="434564"/>
                  </a:lnTo>
                  <a:lnTo>
                    <a:pt x="1892" y="478921"/>
                  </a:lnTo>
                  <a:lnTo>
                    <a:pt x="0" y="523540"/>
                  </a:lnTo>
                  <a:lnTo>
                    <a:pt x="1892" y="568159"/>
                  </a:lnTo>
                  <a:lnTo>
                    <a:pt x="7570" y="612516"/>
                  </a:lnTo>
                  <a:lnTo>
                    <a:pt x="17032" y="656351"/>
                  </a:lnTo>
                  <a:lnTo>
                    <a:pt x="30280" y="699402"/>
                  </a:lnTo>
                  <a:lnTo>
                    <a:pt x="47312" y="741407"/>
                  </a:lnTo>
                  <a:lnTo>
                    <a:pt x="68130" y="782106"/>
                  </a:lnTo>
                  <a:lnTo>
                    <a:pt x="92733" y="821236"/>
                  </a:lnTo>
                  <a:lnTo>
                    <a:pt x="121120" y="858537"/>
                  </a:lnTo>
                  <a:lnTo>
                    <a:pt x="153293" y="893747"/>
                  </a:lnTo>
                  <a:lnTo>
                    <a:pt x="188508" y="925930"/>
                  </a:lnTo>
                  <a:lnTo>
                    <a:pt x="225814" y="954326"/>
                  </a:lnTo>
                  <a:lnTo>
                    <a:pt x="264949" y="978937"/>
                  </a:lnTo>
                  <a:lnTo>
                    <a:pt x="305652" y="999761"/>
                  </a:lnTo>
                  <a:lnTo>
                    <a:pt x="347661" y="1016798"/>
                  </a:lnTo>
                  <a:lnTo>
                    <a:pt x="390715" y="1030050"/>
                  </a:lnTo>
                  <a:lnTo>
                    <a:pt x="434552" y="1039516"/>
                  </a:lnTo>
                  <a:lnTo>
                    <a:pt x="478911" y="1045195"/>
                  </a:lnTo>
                  <a:lnTo>
                    <a:pt x="523531" y="1047088"/>
                  </a:lnTo>
                  <a:lnTo>
                    <a:pt x="568149" y="1045195"/>
                  </a:lnTo>
                  <a:lnTo>
                    <a:pt x="612506" y="1039516"/>
                  </a:lnTo>
                  <a:lnTo>
                    <a:pt x="656338" y="1030050"/>
                  </a:lnTo>
                  <a:lnTo>
                    <a:pt x="699385" y="1016798"/>
                  </a:lnTo>
                  <a:lnTo>
                    <a:pt x="741385" y="999761"/>
                  </a:lnTo>
                  <a:lnTo>
                    <a:pt x="782077" y="978937"/>
                  </a:lnTo>
                  <a:lnTo>
                    <a:pt x="821200" y="954326"/>
                  </a:lnTo>
                  <a:lnTo>
                    <a:pt x="858491" y="925930"/>
                  </a:lnTo>
                  <a:lnTo>
                    <a:pt x="893690" y="893747"/>
                  </a:lnTo>
                  <a:lnTo>
                    <a:pt x="925879" y="858537"/>
                  </a:lnTo>
                  <a:lnTo>
                    <a:pt x="954281" y="821236"/>
                  </a:lnTo>
                  <a:lnTo>
                    <a:pt x="978896" y="782106"/>
                  </a:lnTo>
                  <a:lnTo>
                    <a:pt x="999725" y="741407"/>
                  </a:lnTo>
                  <a:lnTo>
                    <a:pt x="1016766" y="699402"/>
                  </a:lnTo>
                  <a:lnTo>
                    <a:pt x="1030020" y="656351"/>
                  </a:lnTo>
                  <a:lnTo>
                    <a:pt x="1039488" y="612516"/>
                  </a:lnTo>
                  <a:lnTo>
                    <a:pt x="1045168" y="568159"/>
                  </a:lnTo>
                  <a:lnTo>
                    <a:pt x="1047062" y="523540"/>
                  </a:lnTo>
                  <a:lnTo>
                    <a:pt x="1045168" y="478921"/>
                  </a:lnTo>
                  <a:lnTo>
                    <a:pt x="1039488" y="434564"/>
                  </a:lnTo>
                  <a:lnTo>
                    <a:pt x="1030020" y="390730"/>
                  </a:lnTo>
                  <a:lnTo>
                    <a:pt x="1016766" y="347680"/>
                  </a:lnTo>
                  <a:lnTo>
                    <a:pt x="999725" y="305675"/>
                  </a:lnTo>
                  <a:lnTo>
                    <a:pt x="978896" y="264978"/>
                  </a:lnTo>
                  <a:lnTo>
                    <a:pt x="954281" y="225848"/>
                  </a:lnTo>
                  <a:lnTo>
                    <a:pt x="925879" y="188549"/>
                  </a:lnTo>
                  <a:lnTo>
                    <a:pt x="893690" y="153340"/>
                  </a:lnTo>
                  <a:lnTo>
                    <a:pt x="858491" y="121158"/>
                  </a:lnTo>
                  <a:lnTo>
                    <a:pt x="821200" y="92761"/>
                  </a:lnTo>
                  <a:lnTo>
                    <a:pt x="782077" y="68151"/>
                  </a:lnTo>
                  <a:lnTo>
                    <a:pt x="741385" y="47327"/>
                  </a:lnTo>
                  <a:lnTo>
                    <a:pt x="699385" y="30289"/>
                  </a:lnTo>
                  <a:lnTo>
                    <a:pt x="656338" y="17037"/>
                  </a:lnTo>
                  <a:lnTo>
                    <a:pt x="612506" y="7572"/>
                  </a:lnTo>
                  <a:lnTo>
                    <a:pt x="568149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15124880" y="61861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6" name="Google Shape;776;p26"/>
          <p:cNvSpPr txBox="1"/>
          <p:nvPr/>
        </p:nvSpPr>
        <p:spPr>
          <a:xfrm>
            <a:off x="15385364" y="6406235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26"/>
          <p:cNvGrpSpPr/>
          <p:nvPr/>
        </p:nvGrpSpPr>
        <p:grpSpPr>
          <a:xfrm>
            <a:off x="13050388" y="7065146"/>
            <a:ext cx="2198037" cy="1371398"/>
            <a:chOff x="13050388" y="7065146"/>
            <a:chExt cx="2198037" cy="1371398"/>
          </a:xfrm>
        </p:grpSpPr>
        <p:sp>
          <p:nvSpPr>
            <p:cNvPr id="778" name="Google Shape;778;p26"/>
            <p:cNvSpPr/>
            <p:nvPr/>
          </p:nvSpPr>
          <p:spPr>
            <a:xfrm>
              <a:off x="14170195" y="7065146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14003134" y="7506514"/>
              <a:ext cx="239395" cy="192405"/>
            </a:xfrm>
            <a:custGeom>
              <a:rect b="b" l="l" r="r" t="t"/>
              <a:pathLst>
                <a:path extrusionOk="0" h="192404" w="239394">
                  <a:moveTo>
                    <a:pt x="141985" y="0"/>
                  </a:moveTo>
                  <a:lnTo>
                    <a:pt x="0" y="192046"/>
                  </a:lnTo>
                  <a:lnTo>
                    <a:pt x="238840" y="19038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13050388" y="7389426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31" y="0"/>
                  </a:moveTo>
                  <a:lnTo>
                    <a:pt x="478911" y="1893"/>
                  </a:lnTo>
                  <a:lnTo>
                    <a:pt x="434552" y="7572"/>
                  </a:lnTo>
                  <a:lnTo>
                    <a:pt x="390715" y="17038"/>
                  </a:lnTo>
                  <a:lnTo>
                    <a:pt x="347661" y="30291"/>
                  </a:lnTo>
                  <a:lnTo>
                    <a:pt x="305652" y="47329"/>
                  </a:lnTo>
                  <a:lnTo>
                    <a:pt x="264949" y="68154"/>
                  </a:lnTo>
                  <a:lnTo>
                    <a:pt x="225814" y="92766"/>
                  </a:lnTo>
                  <a:lnTo>
                    <a:pt x="188508" y="121164"/>
                  </a:lnTo>
                  <a:lnTo>
                    <a:pt x="153293" y="153348"/>
                  </a:lnTo>
                  <a:lnTo>
                    <a:pt x="121120" y="188557"/>
                  </a:lnTo>
                  <a:lnTo>
                    <a:pt x="92733" y="225856"/>
                  </a:lnTo>
                  <a:lnTo>
                    <a:pt x="68130" y="264985"/>
                  </a:lnTo>
                  <a:lnTo>
                    <a:pt x="47312" y="305683"/>
                  </a:lnTo>
                  <a:lnTo>
                    <a:pt x="30280" y="347687"/>
                  </a:lnTo>
                  <a:lnTo>
                    <a:pt x="17032" y="390737"/>
                  </a:lnTo>
                  <a:lnTo>
                    <a:pt x="7570" y="434571"/>
                  </a:lnTo>
                  <a:lnTo>
                    <a:pt x="1892" y="478928"/>
                  </a:lnTo>
                  <a:lnTo>
                    <a:pt x="0" y="523546"/>
                  </a:lnTo>
                  <a:lnTo>
                    <a:pt x="1892" y="568165"/>
                  </a:lnTo>
                  <a:lnTo>
                    <a:pt x="7570" y="612522"/>
                  </a:lnTo>
                  <a:lnTo>
                    <a:pt x="17032" y="656356"/>
                  </a:lnTo>
                  <a:lnTo>
                    <a:pt x="30280" y="699406"/>
                  </a:lnTo>
                  <a:lnTo>
                    <a:pt x="47312" y="741410"/>
                  </a:lnTo>
                  <a:lnTo>
                    <a:pt x="68130" y="782107"/>
                  </a:lnTo>
                  <a:lnTo>
                    <a:pt x="92733" y="821237"/>
                  </a:lnTo>
                  <a:lnTo>
                    <a:pt x="121120" y="858536"/>
                  </a:lnTo>
                  <a:lnTo>
                    <a:pt x="153293" y="893745"/>
                  </a:lnTo>
                  <a:lnTo>
                    <a:pt x="188508" y="925929"/>
                  </a:lnTo>
                  <a:lnTo>
                    <a:pt x="225814" y="954327"/>
                  </a:lnTo>
                  <a:lnTo>
                    <a:pt x="264949" y="978938"/>
                  </a:lnTo>
                  <a:lnTo>
                    <a:pt x="305652" y="999763"/>
                  </a:lnTo>
                  <a:lnTo>
                    <a:pt x="347661" y="1016802"/>
                  </a:lnTo>
                  <a:lnTo>
                    <a:pt x="390715" y="1030055"/>
                  </a:lnTo>
                  <a:lnTo>
                    <a:pt x="434552" y="1039520"/>
                  </a:lnTo>
                  <a:lnTo>
                    <a:pt x="478911" y="1045200"/>
                  </a:lnTo>
                  <a:lnTo>
                    <a:pt x="523531" y="1047093"/>
                  </a:lnTo>
                  <a:lnTo>
                    <a:pt x="568149" y="1045200"/>
                  </a:lnTo>
                  <a:lnTo>
                    <a:pt x="612506" y="1039520"/>
                  </a:lnTo>
                  <a:lnTo>
                    <a:pt x="656338" y="1030055"/>
                  </a:lnTo>
                  <a:lnTo>
                    <a:pt x="699385" y="1016802"/>
                  </a:lnTo>
                  <a:lnTo>
                    <a:pt x="741385" y="999763"/>
                  </a:lnTo>
                  <a:lnTo>
                    <a:pt x="782077" y="978938"/>
                  </a:lnTo>
                  <a:lnTo>
                    <a:pt x="821200" y="954327"/>
                  </a:lnTo>
                  <a:lnTo>
                    <a:pt x="858491" y="925929"/>
                  </a:lnTo>
                  <a:lnTo>
                    <a:pt x="893690" y="893745"/>
                  </a:lnTo>
                  <a:lnTo>
                    <a:pt x="925879" y="858536"/>
                  </a:lnTo>
                  <a:lnTo>
                    <a:pt x="954281" y="821237"/>
                  </a:lnTo>
                  <a:lnTo>
                    <a:pt x="978896" y="782107"/>
                  </a:lnTo>
                  <a:lnTo>
                    <a:pt x="999725" y="741410"/>
                  </a:lnTo>
                  <a:lnTo>
                    <a:pt x="1016766" y="699406"/>
                  </a:lnTo>
                  <a:lnTo>
                    <a:pt x="1030020" y="656356"/>
                  </a:lnTo>
                  <a:lnTo>
                    <a:pt x="1039488" y="612522"/>
                  </a:lnTo>
                  <a:lnTo>
                    <a:pt x="1045168" y="568165"/>
                  </a:lnTo>
                  <a:lnTo>
                    <a:pt x="1047062" y="523546"/>
                  </a:lnTo>
                  <a:lnTo>
                    <a:pt x="1045168" y="478928"/>
                  </a:lnTo>
                  <a:lnTo>
                    <a:pt x="1039488" y="434571"/>
                  </a:lnTo>
                  <a:lnTo>
                    <a:pt x="1030020" y="390737"/>
                  </a:lnTo>
                  <a:lnTo>
                    <a:pt x="1016766" y="347687"/>
                  </a:lnTo>
                  <a:lnTo>
                    <a:pt x="999725" y="305683"/>
                  </a:lnTo>
                  <a:lnTo>
                    <a:pt x="978896" y="264985"/>
                  </a:lnTo>
                  <a:lnTo>
                    <a:pt x="954281" y="225856"/>
                  </a:lnTo>
                  <a:lnTo>
                    <a:pt x="925879" y="188557"/>
                  </a:lnTo>
                  <a:lnTo>
                    <a:pt x="893690" y="153348"/>
                  </a:lnTo>
                  <a:lnTo>
                    <a:pt x="858491" y="121164"/>
                  </a:lnTo>
                  <a:lnTo>
                    <a:pt x="821200" y="92766"/>
                  </a:lnTo>
                  <a:lnTo>
                    <a:pt x="782077" y="68154"/>
                  </a:lnTo>
                  <a:lnTo>
                    <a:pt x="741385" y="47329"/>
                  </a:lnTo>
                  <a:lnTo>
                    <a:pt x="699385" y="30291"/>
                  </a:lnTo>
                  <a:lnTo>
                    <a:pt x="656338" y="17038"/>
                  </a:lnTo>
                  <a:lnTo>
                    <a:pt x="612506" y="7572"/>
                  </a:lnTo>
                  <a:lnTo>
                    <a:pt x="568149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13050388" y="7389429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2" name="Google Shape;782;p26"/>
          <p:cNvSpPr txBox="1"/>
          <p:nvPr/>
        </p:nvSpPr>
        <p:spPr>
          <a:xfrm>
            <a:off x="13310872" y="7609539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53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6"/>
          <p:cNvSpPr txBox="1"/>
          <p:nvPr/>
        </p:nvSpPr>
        <p:spPr>
          <a:xfrm>
            <a:off x="1220812" y="1812197"/>
            <a:ext cx="10399395" cy="22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2. Eliminar un nodo que solo tiene un hijo</a:t>
            </a: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7050">
              <a:latin typeface="Arial"/>
              <a:ea typeface="Arial"/>
              <a:cs typeface="Arial"/>
              <a:sym typeface="Arial"/>
            </a:endParaRPr>
          </a:p>
          <a:p>
            <a:pPr indent="0" lvl="0" marL="0" marR="164083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6"/>
          <p:cNvSpPr txBox="1"/>
          <p:nvPr>
            <p:ph type="title"/>
          </p:nvPr>
        </p:nvSpPr>
        <p:spPr>
          <a:xfrm>
            <a:off x="987552" y="402721"/>
            <a:ext cx="2848610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</a:t>
            </a:r>
            <a:endParaRPr/>
          </a:p>
        </p:txBody>
      </p:sp>
      <p:grpSp>
        <p:nvGrpSpPr>
          <p:cNvPr id="785" name="Google Shape;785;p26"/>
          <p:cNvGrpSpPr/>
          <p:nvPr/>
        </p:nvGrpSpPr>
        <p:grpSpPr>
          <a:xfrm>
            <a:off x="4913232" y="4831219"/>
            <a:ext cx="1047120" cy="1047120"/>
            <a:chOff x="4913232" y="4831219"/>
            <a:chExt cx="1047120" cy="1047120"/>
          </a:xfrm>
        </p:grpSpPr>
        <p:sp>
          <p:nvSpPr>
            <p:cNvPr id="786" name="Google Shape;786;p26"/>
            <p:cNvSpPr/>
            <p:nvPr/>
          </p:nvSpPr>
          <p:spPr>
            <a:xfrm>
              <a:off x="4913237" y="4831219"/>
              <a:ext cx="1047115" cy="1047115"/>
            </a:xfrm>
            <a:custGeom>
              <a:rect b="b" l="l" r="r" t="t"/>
              <a:pathLst>
                <a:path extrusionOk="0" h="1047114" w="1047114">
                  <a:moveTo>
                    <a:pt x="523540" y="0"/>
                  </a:moveTo>
                  <a:lnTo>
                    <a:pt x="478921" y="1893"/>
                  </a:lnTo>
                  <a:lnTo>
                    <a:pt x="434564" y="7572"/>
                  </a:lnTo>
                  <a:lnTo>
                    <a:pt x="390730" y="17037"/>
                  </a:lnTo>
                  <a:lnTo>
                    <a:pt x="347680" y="30289"/>
                  </a:lnTo>
                  <a:lnTo>
                    <a:pt x="305675" y="47327"/>
                  </a:lnTo>
                  <a:lnTo>
                    <a:pt x="264978" y="68151"/>
                  </a:lnTo>
                  <a:lnTo>
                    <a:pt x="225848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50"/>
                  </a:lnTo>
                  <a:lnTo>
                    <a:pt x="92761" y="225851"/>
                  </a:lnTo>
                  <a:lnTo>
                    <a:pt x="68151" y="264982"/>
                  </a:lnTo>
                  <a:lnTo>
                    <a:pt x="47327" y="305681"/>
                  </a:lnTo>
                  <a:lnTo>
                    <a:pt x="30289" y="347686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9"/>
                  </a:lnTo>
                  <a:lnTo>
                    <a:pt x="0" y="523548"/>
                  </a:lnTo>
                  <a:lnTo>
                    <a:pt x="1893" y="568166"/>
                  </a:lnTo>
                  <a:lnTo>
                    <a:pt x="7572" y="612524"/>
                  </a:lnTo>
                  <a:lnTo>
                    <a:pt x="17037" y="656358"/>
                  </a:lnTo>
                  <a:lnTo>
                    <a:pt x="30289" y="699408"/>
                  </a:lnTo>
                  <a:lnTo>
                    <a:pt x="47327" y="741412"/>
                  </a:lnTo>
                  <a:lnTo>
                    <a:pt x="68151" y="782110"/>
                  </a:lnTo>
                  <a:lnTo>
                    <a:pt x="92761" y="821239"/>
                  </a:lnTo>
                  <a:lnTo>
                    <a:pt x="121158" y="858539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8" y="954326"/>
                  </a:lnTo>
                  <a:lnTo>
                    <a:pt x="264978" y="978937"/>
                  </a:lnTo>
                  <a:lnTo>
                    <a:pt x="305675" y="999761"/>
                  </a:lnTo>
                  <a:lnTo>
                    <a:pt x="347680" y="1016798"/>
                  </a:lnTo>
                  <a:lnTo>
                    <a:pt x="390730" y="1030050"/>
                  </a:lnTo>
                  <a:lnTo>
                    <a:pt x="434564" y="1039516"/>
                  </a:lnTo>
                  <a:lnTo>
                    <a:pt x="478921" y="1045195"/>
                  </a:lnTo>
                  <a:lnTo>
                    <a:pt x="523540" y="1047088"/>
                  </a:lnTo>
                  <a:lnTo>
                    <a:pt x="568159" y="1045195"/>
                  </a:lnTo>
                  <a:lnTo>
                    <a:pt x="612516" y="1039516"/>
                  </a:lnTo>
                  <a:lnTo>
                    <a:pt x="656351" y="1030050"/>
                  </a:lnTo>
                  <a:lnTo>
                    <a:pt x="699402" y="1016798"/>
                  </a:lnTo>
                  <a:lnTo>
                    <a:pt x="741407" y="999761"/>
                  </a:lnTo>
                  <a:lnTo>
                    <a:pt x="782106" y="978937"/>
                  </a:lnTo>
                  <a:lnTo>
                    <a:pt x="821236" y="954326"/>
                  </a:lnTo>
                  <a:lnTo>
                    <a:pt x="858537" y="925930"/>
                  </a:lnTo>
                  <a:lnTo>
                    <a:pt x="893747" y="893747"/>
                  </a:lnTo>
                  <a:lnTo>
                    <a:pt x="925930" y="858539"/>
                  </a:lnTo>
                  <a:lnTo>
                    <a:pt x="954326" y="821239"/>
                  </a:lnTo>
                  <a:lnTo>
                    <a:pt x="978937" y="782110"/>
                  </a:lnTo>
                  <a:lnTo>
                    <a:pt x="999761" y="741412"/>
                  </a:lnTo>
                  <a:lnTo>
                    <a:pt x="1016798" y="699408"/>
                  </a:lnTo>
                  <a:lnTo>
                    <a:pt x="1030050" y="656358"/>
                  </a:lnTo>
                  <a:lnTo>
                    <a:pt x="1039516" y="612524"/>
                  </a:lnTo>
                  <a:lnTo>
                    <a:pt x="1045195" y="568166"/>
                  </a:lnTo>
                  <a:lnTo>
                    <a:pt x="1047088" y="523548"/>
                  </a:lnTo>
                  <a:lnTo>
                    <a:pt x="1045195" y="478929"/>
                  </a:lnTo>
                  <a:lnTo>
                    <a:pt x="1039516" y="434571"/>
                  </a:lnTo>
                  <a:lnTo>
                    <a:pt x="1030050" y="390737"/>
                  </a:lnTo>
                  <a:lnTo>
                    <a:pt x="1016798" y="347686"/>
                  </a:lnTo>
                  <a:lnTo>
                    <a:pt x="999761" y="305681"/>
                  </a:lnTo>
                  <a:lnTo>
                    <a:pt x="978937" y="264982"/>
                  </a:lnTo>
                  <a:lnTo>
                    <a:pt x="954326" y="225851"/>
                  </a:lnTo>
                  <a:lnTo>
                    <a:pt x="925930" y="188550"/>
                  </a:lnTo>
                  <a:lnTo>
                    <a:pt x="893747" y="153340"/>
                  </a:lnTo>
                  <a:lnTo>
                    <a:pt x="858537" y="121158"/>
                  </a:lnTo>
                  <a:lnTo>
                    <a:pt x="821236" y="92761"/>
                  </a:lnTo>
                  <a:lnTo>
                    <a:pt x="782106" y="68151"/>
                  </a:lnTo>
                  <a:lnTo>
                    <a:pt x="741407" y="47327"/>
                  </a:lnTo>
                  <a:lnTo>
                    <a:pt x="699402" y="30289"/>
                  </a:lnTo>
                  <a:lnTo>
                    <a:pt x="656351" y="17037"/>
                  </a:lnTo>
                  <a:lnTo>
                    <a:pt x="612516" y="7572"/>
                  </a:lnTo>
                  <a:lnTo>
                    <a:pt x="568159" y="1893"/>
                  </a:lnTo>
                  <a:lnTo>
                    <a:pt x="523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4913232" y="4831224"/>
              <a:ext cx="1047115" cy="1047115"/>
            </a:xfrm>
            <a:custGeom>
              <a:rect b="b" l="l" r="r" t="t"/>
              <a:pathLst>
                <a:path extrusionOk="0" h="1047114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8" name="Google Shape;788;p26"/>
          <p:cNvSpPr txBox="1"/>
          <p:nvPr/>
        </p:nvSpPr>
        <p:spPr>
          <a:xfrm>
            <a:off x="5173738" y="5051334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7"/>
          <p:cNvSpPr txBox="1"/>
          <p:nvPr/>
        </p:nvSpPr>
        <p:spPr>
          <a:xfrm>
            <a:off x="881862" y="1737225"/>
            <a:ext cx="9927590" cy="704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3. Eliminar un nodo que tiene dos hijos.</a:t>
            </a:r>
            <a:endParaRPr sz="4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7"/>
          <p:cNvSpPr txBox="1"/>
          <p:nvPr>
            <p:ph type="title"/>
          </p:nvPr>
        </p:nvSpPr>
        <p:spPr>
          <a:xfrm>
            <a:off x="987552" y="402721"/>
            <a:ext cx="2848610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</a:t>
            </a:r>
            <a:endParaRPr/>
          </a:p>
        </p:txBody>
      </p:sp>
      <p:sp>
        <p:nvSpPr>
          <p:cNvPr id="795" name="Google Shape;795;p27"/>
          <p:cNvSpPr/>
          <p:nvPr/>
        </p:nvSpPr>
        <p:spPr>
          <a:xfrm>
            <a:off x="9147198" y="3593053"/>
            <a:ext cx="1047115" cy="1047115"/>
          </a:xfrm>
          <a:custGeom>
            <a:rect b="b" l="l" r="r" t="t"/>
            <a:pathLst>
              <a:path extrusionOk="0" h="1047114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6" name="Google Shape;796;p27"/>
          <p:cNvSpPr txBox="1"/>
          <p:nvPr/>
        </p:nvSpPr>
        <p:spPr>
          <a:xfrm>
            <a:off x="9407704" y="3813162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7"/>
          <p:cNvSpPr/>
          <p:nvPr/>
        </p:nvSpPr>
        <p:spPr>
          <a:xfrm>
            <a:off x="4863244" y="5122420"/>
            <a:ext cx="1047115" cy="1047115"/>
          </a:xfrm>
          <a:custGeom>
            <a:rect b="b" l="l" r="r" t="t"/>
            <a:pathLst>
              <a:path extrusionOk="0" h="1047114" w="1047114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8" name="Google Shape;798;p27"/>
          <p:cNvSpPr txBox="1"/>
          <p:nvPr/>
        </p:nvSpPr>
        <p:spPr>
          <a:xfrm>
            <a:off x="5123750" y="5342529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9" name="Google Shape;799;p27"/>
          <p:cNvGrpSpPr/>
          <p:nvPr/>
        </p:nvGrpSpPr>
        <p:grpSpPr>
          <a:xfrm>
            <a:off x="5741626" y="4308758"/>
            <a:ext cx="8487915" cy="1839835"/>
            <a:chOff x="5741626" y="4308758"/>
            <a:chExt cx="8487915" cy="1839835"/>
          </a:xfrm>
        </p:grpSpPr>
        <p:sp>
          <p:nvSpPr>
            <p:cNvPr id="800" name="Google Shape;800;p27"/>
            <p:cNvSpPr/>
            <p:nvPr/>
          </p:nvSpPr>
          <p:spPr>
            <a:xfrm>
              <a:off x="5922629" y="4308758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5741626" y="5079646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13182425" y="5101473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523531" y="0"/>
                  </a:moveTo>
                  <a:lnTo>
                    <a:pt x="478911" y="1893"/>
                  </a:lnTo>
                  <a:lnTo>
                    <a:pt x="434552" y="7572"/>
                  </a:lnTo>
                  <a:lnTo>
                    <a:pt x="390715" y="17037"/>
                  </a:lnTo>
                  <a:lnTo>
                    <a:pt x="347661" y="30289"/>
                  </a:lnTo>
                  <a:lnTo>
                    <a:pt x="305652" y="47327"/>
                  </a:lnTo>
                  <a:lnTo>
                    <a:pt x="264949" y="68151"/>
                  </a:lnTo>
                  <a:lnTo>
                    <a:pt x="225814" y="92761"/>
                  </a:lnTo>
                  <a:lnTo>
                    <a:pt x="188508" y="121158"/>
                  </a:lnTo>
                  <a:lnTo>
                    <a:pt x="153293" y="153340"/>
                  </a:lnTo>
                  <a:lnTo>
                    <a:pt x="121120" y="188549"/>
                  </a:lnTo>
                  <a:lnTo>
                    <a:pt x="92733" y="225849"/>
                  </a:lnTo>
                  <a:lnTo>
                    <a:pt x="68130" y="264978"/>
                  </a:lnTo>
                  <a:lnTo>
                    <a:pt x="47312" y="305676"/>
                  </a:lnTo>
                  <a:lnTo>
                    <a:pt x="30280" y="347681"/>
                  </a:lnTo>
                  <a:lnTo>
                    <a:pt x="17032" y="390732"/>
                  </a:lnTo>
                  <a:lnTo>
                    <a:pt x="7570" y="434567"/>
                  </a:lnTo>
                  <a:lnTo>
                    <a:pt x="1892" y="478925"/>
                  </a:lnTo>
                  <a:lnTo>
                    <a:pt x="0" y="523544"/>
                  </a:lnTo>
                  <a:lnTo>
                    <a:pt x="1892" y="568163"/>
                  </a:lnTo>
                  <a:lnTo>
                    <a:pt x="7570" y="612521"/>
                  </a:lnTo>
                  <a:lnTo>
                    <a:pt x="17032" y="656356"/>
                  </a:lnTo>
                  <a:lnTo>
                    <a:pt x="30280" y="699406"/>
                  </a:lnTo>
                  <a:lnTo>
                    <a:pt x="47312" y="741411"/>
                  </a:lnTo>
                  <a:lnTo>
                    <a:pt x="68130" y="782109"/>
                  </a:lnTo>
                  <a:lnTo>
                    <a:pt x="92733" y="821239"/>
                  </a:lnTo>
                  <a:lnTo>
                    <a:pt x="121120" y="858539"/>
                  </a:lnTo>
                  <a:lnTo>
                    <a:pt x="153293" y="893747"/>
                  </a:lnTo>
                  <a:lnTo>
                    <a:pt x="188508" y="925930"/>
                  </a:lnTo>
                  <a:lnTo>
                    <a:pt x="225814" y="954326"/>
                  </a:lnTo>
                  <a:lnTo>
                    <a:pt x="264949" y="978937"/>
                  </a:lnTo>
                  <a:lnTo>
                    <a:pt x="305652" y="999761"/>
                  </a:lnTo>
                  <a:lnTo>
                    <a:pt x="347661" y="1016798"/>
                  </a:lnTo>
                  <a:lnTo>
                    <a:pt x="390715" y="1030050"/>
                  </a:lnTo>
                  <a:lnTo>
                    <a:pt x="434552" y="1039516"/>
                  </a:lnTo>
                  <a:lnTo>
                    <a:pt x="478911" y="1045195"/>
                  </a:lnTo>
                  <a:lnTo>
                    <a:pt x="523531" y="1047088"/>
                  </a:lnTo>
                  <a:lnTo>
                    <a:pt x="568149" y="1045195"/>
                  </a:lnTo>
                  <a:lnTo>
                    <a:pt x="612506" y="1039516"/>
                  </a:lnTo>
                  <a:lnTo>
                    <a:pt x="656338" y="1030050"/>
                  </a:lnTo>
                  <a:lnTo>
                    <a:pt x="699385" y="1016798"/>
                  </a:lnTo>
                  <a:lnTo>
                    <a:pt x="741385" y="999761"/>
                  </a:lnTo>
                  <a:lnTo>
                    <a:pt x="782077" y="978937"/>
                  </a:lnTo>
                  <a:lnTo>
                    <a:pt x="821200" y="954326"/>
                  </a:lnTo>
                  <a:lnTo>
                    <a:pt x="858491" y="925930"/>
                  </a:lnTo>
                  <a:lnTo>
                    <a:pt x="893690" y="893747"/>
                  </a:lnTo>
                  <a:lnTo>
                    <a:pt x="925879" y="858539"/>
                  </a:lnTo>
                  <a:lnTo>
                    <a:pt x="954281" y="821239"/>
                  </a:lnTo>
                  <a:lnTo>
                    <a:pt x="978896" y="782109"/>
                  </a:lnTo>
                  <a:lnTo>
                    <a:pt x="999725" y="741411"/>
                  </a:lnTo>
                  <a:lnTo>
                    <a:pt x="1016766" y="699406"/>
                  </a:lnTo>
                  <a:lnTo>
                    <a:pt x="1030020" y="656356"/>
                  </a:lnTo>
                  <a:lnTo>
                    <a:pt x="1039488" y="612521"/>
                  </a:lnTo>
                  <a:lnTo>
                    <a:pt x="1045168" y="568163"/>
                  </a:lnTo>
                  <a:lnTo>
                    <a:pt x="1047062" y="523544"/>
                  </a:lnTo>
                  <a:lnTo>
                    <a:pt x="1045168" y="478925"/>
                  </a:lnTo>
                  <a:lnTo>
                    <a:pt x="1039488" y="434567"/>
                  </a:lnTo>
                  <a:lnTo>
                    <a:pt x="1030020" y="390732"/>
                  </a:lnTo>
                  <a:lnTo>
                    <a:pt x="1016766" y="347681"/>
                  </a:lnTo>
                  <a:lnTo>
                    <a:pt x="999725" y="305676"/>
                  </a:lnTo>
                  <a:lnTo>
                    <a:pt x="978896" y="264978"/>
                  </a:lnTo>
                  <a:lnTo>
                    <a:pt x="954281" y="225849"/>
                  </a:lnTo>
                  <a:lnTo>
                    <a:pt x="925879" y="188549"/>
                  </a:lnTo>
                  <a:lnTo>
                    <a:pt x="893690" y="153340"/>
                  </a:lnTo>
                  <a:lnTo>
                    <a:pt x="858491" y="121158"/>
                  </a:lnTo>
                  <a:lnTo>
                    <a:pt x="821200" y="92761"/>
                  </a:lnTo>
                  <a:lnTo>
                    <a:pt x="782077" y="68151"/>
                  </a:lnTo>
                  <a:lnTo>
                    <a:pt x="741385" y="47327"/>
                  </a:lnTo>
                  <a:lnTo>
                    <a:pt x="699385" y="30289"/>
                  </a:lnTo>
                  <a:lnTo>
                    <a:pt x="656338" y="17037"/>
                  </a:lnTo>
                  <a:lnTo>
                    <a:pt x="612506" y="7572"/>
                  </a:lnTo>
                  <a:lnTo>
                    <a:pt x="568149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0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13182427" y="5101478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04" name="Google Shape;804;p27"/>
          <p:cNvSpPr txBox="1"/>
          <p:nvPr/>
        </p:nvSpPr>
        <p:spPr>
          <a:xfrm>
            <a:off x="13442911" y="5321587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5" name="Google Shape;805;p27"/>
          <p:cNvGrpSpPr/>
          <p:nvPr/>
        </p:nvGrpSpPr>
        <p:grpSpPr>
          <a:xfrm>
            <a:off x="2773172" y="4229923"/>
            <a:ext cx="10512394" cy="3149271"/>
            <a:chOff x="2773172" y="4229923"/>
            <a:chExt cx="10512394" cy="3149271"/>
          </a:xfrm>
        </p:grpSpPr>
        <p:sp>
          <p:nvSpPr>
            <p:cNvPr id="806" name="Google Shape;806;p27"/>
            <p:cNvSpPr/>
            <p:nvPr/>
          </p:nvSpPr>
          <p:spPr>
            <a:xfrm>
              <a:off x="10162381" y="4229923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13048712" y="5100095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2773172" y="6332079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09" name="Google Shape;809;p27"/>
          <p:cNvSpPr txBox="1"/>
          <p:nvPr/>
        </p:nvSpPr>
        <p:spPr>
          <a:xfrm>
            <a:off x="3158847" y="6552356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0" name="Google Shape;810;p27"/>
          <p:cNvGrpSpPr/>
          <p:nvPr/>
        </p:nvGrpSpPr>
        <p:grpSpPr>
          <a:xfrm>
            <a:off x="3746838" y="5984236"/>
            <a:ext cx="1958836" cy="2743503"/>
            <a:chOff x="3746838" y="5984236"/>
            <a:chExt cx="1958836" cy="2743503"/>
          </a:xfrm>
        </p:grpSpPr>
        <p:sp>
          <p:nvSpPr>
            <p:cNvPr id="811" name="Google Shape;811;p27"/>
            <p:cNvSpPr/>
            <p:nvPr/>
          </p:nvSpPr>
          <p:spPr>
            <a:xfrm>
              <a:off x="3913890" y="5984236"/>
              <a:ext cx="1078230" cy="548640"/>
            </a:xfrm>
            <a:custGeom>
              <a:rect b="b" l="l" r="r" t="t"/>
              <a:pathLst>
                <a:path extrusionOk="0" h="548640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3746838" y="6425594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53" y="0"/>
                  </a:moveTo>
                  <a:lnTo>
                    <a:pt x="0" y="192046"/>
                  </a:lnTo>
                  <a:lnTo>
                    <a:pt x="238809" y="190392"/>
                  </a:lnTo>
                  <a:lnTo>
                    <a:pt x="141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4658559" y="7680624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27"/>
          <p:cNvSpPr txBox="1"/>
          <p:nvPr/>
        </p:nvSpPr>
        <p:spPr>
          <a:xfrm>
            <a:off x="5044235" y="7900902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5" name="Google Shape;815;p27"/>
          <p:cNvGrpSpPr/>
          <p:nvPr/>
        </p:nvGrpSpPr>
        <p:grpSpPr>
          <a:xfrm>
            <a:off x="3653962" y="5985336"/>
            <a:ext cx="4194788" cy="1931124"/>
            <a:chOff x="3653962" y="5985336"/>
            <a:chExt cx="4194788" cy="1931124"/>
          </a:xfrm>
        </p:grpSpPr>
        <p:sp>
          <p:nvSpPr>
            <p:cNvPr id="816" name="Google Shape;816;p27"/>
            <p:cNvSpPr/>
            <p:nvPr/>
          </p:nvSpPr>
          <p:spPr>
            <a:xfrm>
              <a:off x="3653962" y="7283924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4501245" y="7716435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5833885" y="5985336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6681168" y="6417846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6801630" y="64773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7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1"/>
                  </a:lnTo>
                  <a:lnTo>
                    <a:pt x="225849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9" y="954326"/>
                  </a:lnTo>
                  <a:lnTo>
                    <a:pt x="264978" y="978937"/>
                  </a:lnTo>
                  <a:lnTo>
                    <a:pt x="305676" y="999761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1"/>
                  </a:lnTo>
                  <a:lnTo>
                    <a:pt x="782109" y="978937"/>
                  </a:lnTo>
                  <a:lnTo>
                    <a:pt x="821239" y="954326"/>
                  </a:lnTo>
                  <a:lnTo>
                    <a:pt x="858539" y="925930"/>
                  </a:lnTo>
                  <a:lnTo>
                    <a:pt x="893747" y="893747"/>
                  </a:lnTo>
                  <a:lnTo>
                    <a:pt x="925930" y="858537"/>
                  </a:lnTo>
                  <a:lnTo>
                    <a:pt x="954326" y="821236"/>
                  </a:lnTo>
                  <a:lnTo>
                    <a:pt x="978937" y="782106"/>
                  </a:lnTo>
                  <a:lnTo>
                    <a:pt x="999761" y="741407"/>
                  </a:lnTo>
                  <a:lnTo>
                    <a:pt x="1016798" y="699402"/>
                  </a:lnTo>
                  <a:lnTo>
                    <a:pt x="1030050" y="656351"/>
                  </a:lnTo>
                  <a:lnTo>
                    <a:pt x="1039516" y="612516"/>
                  </a:lnTo>
                  <a:lnTo>
                    <a:pt x="1045195" y="568159"/>
                  </a:lnTo>
                  <a:lnTo>
                    <a:pt x="1047088" y="523540"/>
                  </a:lnTo>
                  <a:lnTo>
                    <a:pt x="1045195" y="478921"/>
                  </a:lnTo>
                  <a:lnTo>
                    <a:pt x="1039516" y="434564"/>
                  </a:lnTo>
                  <a:lnTo>
                    <a:pt x="1030050" y="390730"/>
                  </a:lnTo>
                  <a:lnTo>
                    <a:pt x="1016798" y="347680"/>
                  </a:lnTo>
                  <a:lnTo>
                    <a:pt x="999761" y="305675"/>
                  </a:lnTo>
                  <a:lnTo>
                    <a:pt x="978937" y="264978"/>
                  </a:lnTo>
                  <a:lnTo>
                    <a:pt x="954326" y="225848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9" y="121158"/>
                  </a:lnTo>
                  <a:lnTo>
                    <a:pt x="821239" y="92761"/>
                  </a:lnTo>
                  <a:lnTo>
                    <a:pt x="782109" y="68151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7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6801635" y="647731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22" name="Google Shape;822;p27"/>
          <p:cNvSpPr txBox="1"/>
          <p:nvPr/>
        </p:nvSpPr>
        <p:spPr>
          <a:xfrm>
            <a:off x="7062142" y="6697430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7"/>
          <p:cNvSpPr/>
          <p:nvPr/>
        </p:nvSpPr>
        <p:spPr>
          <a:xfrm>
            <a:off x="11196098" y="6477310"/>
            <a:ext cx="1047115" cy="1047115"/>
          </a:xfrm>
          <a:custGeom>
            <a:rect b="b" l="l" r="r" t="t"/>
            <a:pathLst>
              <a:path extrusionOk="0" h="1047115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4" name="Google Shape;824;p27"/>
          <p:cNvSpPr txBox="1"/>
          <p:nvPr/>
        </p:nvSpPr>
        <p:spPr>
          <a:xfrm>
            <a:off x="11456584" y="6697430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5" name="Google Shape;825;p27"/>
          <p:cNvGrpSpPr/>
          <p:nvPr/>
        </p:nvGrpSpPr>
        <p:grpSpPr>
          <a:xfrm>
            <a:off x="12074606" y="5984236"/>
            <a:ext cx="4047998" cy="1540194"/>
            <a:chOff x="12074606" y="5984236"/>
            <a:chExt cx="4047998" cy="1540194"/>
          </a:xfrm>
        </p:grpSpPr>
        <p:sp>
          <p:nvSpPr>
            <p:cNvPr id="826" name="Google Shape;826;p27"/>
            <p:cNvSpPr/>
            <p:nvPr/>
          </p:nvSpPr>
          <p:spPr>
            <a:xfrm>
              <a:off x="12241669" y="5984236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12074606" y="6425594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85" y="0"/>
                  </a:moveTo>
                  <a:lnTo>
                    <a:pt x="0" y="192046"/>
                  </a:lnTo>
                  <a:lnTo>
                    <a:pt x="238840" y="190392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14111613" y="5984435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4958916" y="6416945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80"/>
                  </a:lnTo>
                  <a:lnTo>
                    <a:pt x="238317" y="199794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15074855" y="6477315"/>
              <a:ext cx="1047750" cy="1047115"/>
            </a:xfrm>
            <a:custGeom>
              <a:rect b="b" l="l" r="r" t="t"/>
              <a:pathLst>
                <a:path extrusionOk="0" h="1047115" w="1047750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7"/>
                  </a:lnTo>
                  <a:lnTo>
                    <a:pt x="347676" y="30289"/>
                  </a:lnTo>
                  <a:lnTo>
                    <a:pt x="305676" y="47327"/>
                  </a:lnTo>
                  <a:lnTo>
                    <a:pt x="264984" y="68151"/>
                  </a:lnTo>
                  <a:lnTo>
                    <a:pt x="225862" y="92761"/>
                  </a:lnTo>
                  <a:lnTo>
                    <a:pt x="188571" y="121158"/>
                  </a:lnTo>
                  <a:lnTo>
                    <a:pt x="153372" y="153340"/>
                  </a:lnTo>
                  <a:lnTo>
                    <a:pt x="121183" y="188549"/>
                  </a:lnTo>
                  <a:lnTo>
                    <a:pt x="92780" y="225848"/>
                  </a:lnTo>
                  <a:lnTo>
                    <a:pt x="68165" y="264978"/>
                  </a:lnTo>
                  <a:lnTo>
                    <a:pt x="47337" y="305675"/>
                  </a:lnTo>
                  <a:lnTo>
                    <a:pt x="30295" y="347680"/>
                  </a:lnTo>
                  <a:lnTo>
                    <a:pt x="17041" y="390730"/>
                  </a:lnTo>
                  <a:lnTo>
                    <a:pt x="7573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3" y="612516"/>
                  </a:lnTo>
                  <a:lnTo>
                    <a:pt x="17041" y="656351"/>
                  </a:lnTo>
                  <a:lnTo>
                    <a:pt x="30295" y="699402"/>
                  </a:lnTo>
                  <a:lnTo>
                    <a:pt x="47337" y="741407"/>
                  </a:lnTo>
                  <a:lnTo>
                    <a:pt x="68165" y="782106"/>
                  </a:lnTo>
                  <a:lnTo>
                    <a:pt x="92780" y="821236"/>
                  </a:lnTo>
                  <a:lnTo>
                    <a:pt x="121183" y="858537"/>
                  </a:lnTo>
                  <a:lnTo>
                    <a:pt x="153372" y="893747"/>
                  </a:lnTo>
                  <a:lnTo>
                    <a:pt x="188571" y="925930"/>
                  </a:lnTo>
                  <a:lnTo>
                    <a:pt x="225862" y="954326"/>
                  </a:lnTo>
                  <a:lnTo>
                    <a:pt x="264984" y="978937"/>
                  </a:lnTo>
                  <a:lnTo>
                    <a:pt x="305676" y="999761"/>
                  </a:lnTo>
                  <a:lnTo>
                    <a:pt x="347676" y="1016798"/>
                  </a:lnTo>
                  <a:lnTo>
                    <a:pt x="390723" y="1030050"/>
                  </a:lnTo>
                  <a:lnTo>
                    <a:pt x="434556" y="1039516"/>
                  </a:lnTo>
                  <a:lnTo>
                    <a:pt x="478912" y="1045195"/>
                  </a:lnTo>
                  <a:lnTo>
                    <a:pt x="523531" y="1047088"/>
                  </a:lnTo>
                  <a:lnTo>
                    <a:pt x="568150" y="1045195"/>
                  </a:lnTo>
                  <a:lnTo>
                    <a:pt x="612509" y="1039516"/>
                  </a:lnTo>
                  <a:lnTo>
                    <a:pt x="656347" y="1030050"/>
                  </a:lnTo>
                  <a:lnTo>
                    <a:pt x="699400" y="1016798"/>
                  </a:lnTo>
                  <a:lnTo>
                    <a:pt x="741409" y="999761"/>
                  </a:lnTo>
                  <a:lnTo>
                    <a:pt x="782112" y="978937"/>
                  </a:lnTo>
                  <a:lnTo>
                    <a:pt x="821247" y="954326"/>
                  </a:lnTo>
                  <a:lnTo>
                    <a:pt x="858553" y="925930"/>
                  </a:lnTo>
                  <a:lnTo>
                    <a:pt x="893768" y="893747"/>
                  </a:lnTo>
                  <a:lnTo>
                    <a:pt x="925957" y="858537"/>
                  </a:lnTo>
                  <a:lnTo>
                    <a:pt x="954360" y="821236"/>
                  </a:lnTo>
                  <a:lnTo>
                    <a:pt x="978975" y="782106"/>
                  </a:lnTo>
                  <a:lnTo>
                    <a:pt x="999803" y="741407"/>
                  </a:lnTo>
                  <a:lnTo>
                    <a:pt x="1016845" y="699402"/>
                  </a:lnTo>
                  <a:lnTo>
                    <a:pt x="1030099" y="656351"/>
                  </a:lnTo>
                  <a:lnTo>
                    <a:pt x="1039566" y="612516"/>
                  </a:lnTo>
                  <a:lnTo>
                    <a:pt x="1045247" y="568159"/>
                  </a:lnTo>
                  <a:lnTo>
                    <a:pt x="1047140" y="523540"/>
                  </a:lnTo>
                  <a:lnTo>
                    <a:pt x="1045247" y="478921"/>
                  </a:lnTo>
                  <a:lnTo>
                    <a:pt x="1039566" y="434564"/>
                  </a:lnTo>
                  <a:lnTo>
                    <a:pt x="1030099" y="390730"/>
                  </a:lnTo>
                  <a:lnTo>
                    <a:pt x="1016845" y="347680"/>
                  </a:lnTo>
                  <a:lnTo>
                    <a:pt x="999803" y="305675"/>
                  </a:lnTo>
                  <a:lnTo>
                    <a:pt x="978975" y="264978"/>
                  </a:lnTo>
                  <a:lnTo>
                    <a:pt x="954360" y="225848"/>
                  </a:lnTo>
                  <a:lnTo>
                    <a:pt x="925957" y="188549"/>
                  </a:lnTo>
                  <a:lnTo>
                    <a:pt x="893768" y="153340"/>
                  </a:lnTo>
                  <a:lnTo>
                    <a:pt x="858553" y="121158"/>
                  </a:lnTo>
                  <a:lnTo>
                    <a:pt x="821247" y="92761"/>
                  </a:lnTo>
                  <a:lnTo>
                    <a:pt x="782112" y="68151"/>
                  </a:lnTo>
                  <a:lnTo>
                    <a:pt x="741409" y="47327"/>
                  </a:lnTo>
                  <a:lnTo>
                    <a:pt x="699400" y="30289"/>
                  </a:lnTo>
                  <a:lnTo>
                    <a:pt x="656347" y="17037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15074934" y="647731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32" name="Google Shape;832;p27"/>
          <p:cNvSpPr txBox="1"/>
          <p:nvPr/>
        </p:nvSpPr>
        <p:spPr>
          <a:xfrm>
            <a:off x="15335419" y="6697430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3" name="Google Shape;833;p27"/>
          <p:cNvGrpSpPr/>
          <p:nvPr/>
        </p:nvGrpSpPr>
        <p:grpSpPr>
          <a:xfrm>
            <a:off x="13000337" y="7356352"/>
            <a:ext cx="2198143" cy="1371388"/>
            <a:chOff x="13000337" y="7356352"/>
            <a:chExt cx="2198143" cy="1371388"/>
          </a:xfrm>
        </p:grpSpPr>
        <p:sp>
          <p:nvSpPr>
            <p:cNvPr id="834" name="Google Shape;834;p27"/>
            <p:cNvSpPr/>
            <p:nvPr/>
          </p:nvSpPr>
          <p:spPr>
            <a:xfrm>
              <a:off x="14120250" y="7356352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13953188" y="7797710"/>
              <a:ext cx="239395" cy="192405"/>
            </a:xfrm>
            <a:custGeom>
              <a:rect b="b" l="l" r="r" t="t"/>
              <a:pathLst>
                <a:path extrusionOk="0" h="192404" w="239394">
                  <a:moveTo>
                    <a:pt x="141985" y="0"/>
                  </a:moveTo>
                  <a:lnTo>
                    <a:pt x="0" y="192046"/>
                  </a:lnTo>
                  <a:lnTo>
                    <a:pt x="238840" y="190381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13000363" y="7680622"/>
              <a:ext cx="1047750" cy="1047115"/>
            </a:xfrm>
            <a:custGeom>
              <a:rect b="b" l="l" r="r" t="t"/>
              <a:pathLst>
                <a:path extrusionOk="0" h="1047115" w="1047750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8"/>
                  </a:lnTo>
                  <a:lnTo>
                    <a:pt x="347676" y="30291"/>
                  </a:lnTo>
                  <a:lnTo>
                    <a:pt x="305676" y="47329"/>
                  </a:lnTo>
                  <a:lnTo>
                    <a:pt x="264984" y="68154"/>
                  </a:lnTo>
                  <a:lnTo>
                    <a:pt x="225862" y="92766"/>
                  </a:lnTo>
                  <a:lnTo>
                    <a:pt x="188571" y="121164"/>
                  </a:lnTo>
                  <a:lnTo>
                    <a:pt x="153372" y="153348"/>
                  </a:lnTo>
                  <a:lnTo>
                    <a:pt x="121183" y="188557"/>
                  </a:lnTo>
                  <a:lnTo>
                    <a:pt x="92780" y="225856"/>
                  </a:lnTo>
                  <a:lnTo>
                    <a:pt x="68165" y="264985"/>
                  </a:lnTo>
                  <a:lnTo>
                    <a:pt x="47337" y="305683"/>
                  </a:lnTo>
                  <a:lnTo>
                    <a:pt x="30295" y="347687"/>
                  </a:lnTo>
                  <a:lnTo>
                    <a:pt x="17041" y="390737"/>
                  </a:lnTo>
                  <a:lnTo>
                    <a:pt x="7573" y="434571"/>
                  </a:lnTo>
                  <a:lnTo>
                    <a:pt x="1893" y="478928"/>
                  </a:lnTo>
                  <a:lnTo>
                    <a:pt x="0" y="523546"/>
                  </a:lnTo>
                  <a:lnTo>
                    <a:pt x="1893" y="568165"/>
                  </a:lnTo>
                  <a:lnTo>
                    <a:pt x="7573" y="612522"/>
                  </a:lnTo>
                  <a:lnTo>
                    <a:pt x="17041" y="656356"/>
                  </a:lnTo>
                  <a:lnTo>
                    <a:pt x="30295" y="699406"/>
                  </a:lnTo>
                  <a:lnTo>
                    <a:pt x="47337" y="741410"/>
                  </a:lnTo>
                  <a:lnTo>
                    <a:pt x="68165" y="782107"/>
                  </a:lnTo>
                  <a:lnTo>
                    <a:pt x="92780" y="821237"/>
                  </a:lnTo>
                  <a:lnTo>
                    <a:pt x="121183" y="858536"/>
                  </a:lnTo>
                  <a:lnTo>
                    <a:pt x="153372" y="893745"/>
                  </a:lnTo>
                  <a:lnTo>
                    <a:pt x="188571" y="925929"/>
                  </a:lnTo>
                  <a:lnTo>
                    <a:pt x="225862" y="954327"/>
                  </a:lnTo>
                  <a:lnTo>
                    <a:pt x="264984" y="978938"/>
                  </a:lnTo>
                  <a:lnTo>
                    <a:pt x="305676" y="999763"/>
                  </a:lnTo>
                  <a:lnTo>
                    <a:pt x="347676" y="1016802"/>
                  </a:lnTo>
                  <a:lnTo>
                    <a:pt x="390723" y="1030055"/>
                  </a:lnTo>
                  <a:lnTo>
                    <a:pt x="434556" y="1039520"/>
                  </a:lnTo>
                  <a:lnTo>
                    <a:pt x="478912" y="1045200"/>
                  </a:lnTo>
                  <a:lnTo>
                    <a:pt x="523531" y="1047093"/>
                  </a:lnTo>
                  <a:lnTo>
                    <a:pt x="568150" y="1045200"/>
                  </a:lnTo>
                  <a:lnTo>
                    <a:pt x="612509" y="1039520"/>
                  </a:lnTo>
                  <a:lnTo>
                    <a:pt x="656347" y="1030055"/>
                  </a:lnTo>
                  <a:lnTo>
                    <a:pt x="699400" y="1016802"/>
                  </a:lnTo>
                  <a:lnTo>
                    <a:pt x="741409" y="999763"/>
                  </a:lnTo>
                  <a:lnTo>
                    <a:pt x="782112" y="978938"/>
                  </a:lnTo>
                  <a:lnTo>
                    <a:pt x="821247" y="954327"/>
                  </a:lnTo>
                  <a:lnTo>
                    <a:pt x="858553" y="925929"/>
                  </a:lnTo>
                  <a:lnTo>
                    <a:pt x="893768" y="893745"/>
                  </a:lnTo>
                  <a:lnTo>
                    <a:pt x="925957" y="858536"/>
                  </a:lnTo>
                  <a:lnTo>
                    <a:pt x="954360" y="821237"/>
                  </a:lnTo>
                  <a:lnTo>
                    <a:pt x="978975" y="782107"/>
                  </a:lnTo>
                  <a:lnTo>
                    <a:pt x="999803" y="741410"/>
                  </a:lnTo>
                  <a:lnTo>
                    <a:pt x="1016845" y="699406"/>
                  </a:lnTo>
                  <a:lnTo>
                    <a:pt x="1030099" y="656356"/>
                  </a:lnTo>
                  <a:lnTo>
                    <a:pt x="1039566" y="612522"/>
                  </a:lnTo>
                  <a:lnTo>
                    <a:pt x="1045247" y="568165"/>
                  </a:lnTo>
                  <a:lnTo>
                    <a:pt x="1047140" y="523546"/>
                  </a:lnTo>
                  <a:lnTo>
                    <a:pt x="1045247" y="478928"/>
                  </a:lnTo>
                  <a:lnTo>
                    <a:pt x="1039566" y="434571"/>
                  </a:lnTo>
                  <a:lnTo>
                    <a:pt x="1030099" y="390737"/>
                  </a:lnTo>
                  <a:lnTo>
                    <a:pt x="1016845" y="347687"/>
                  </a:lnTo>
                  <a:lnTo>
                    <a:pt x="999803" y="305683"/>
                  </a:lnTo>
                  <a:lnTo>
                    <a:pt x="978975" y="264985"/>
                  </a:lnTo>
                  <a:lnTo>
                    <a:pt x="954360" y="225856"/>
                  </a:lnTo>
                  <a:lnTo>
                    <a:pt x="925957" y="188557"/>
                  </a:lnTo>
                  <a:lnTo>
                    <a:pt x="893768" y="153348"/>
                  </a:lnTo>
                  <a:lnTo>
                    <a:pt x="858553" y="121164"/>
                  </a:lnTo>
                  <a:lnTo>
                    <a:pt x="821247" y="92766"/>
                  </a:lnTo>
                  <a:lnTo>
                    <a:pt x="782112" y="68154"/>
                  </a:lnTo>
                  <a:lnTo>
                    <a:pt x="741409" y="47329"/>
                  </a:lnTo>
                  <a:lnTo>
                    <a:pt x="699400" y="30291"/>
                  </a:lnTo>
                  <a:lnTo>
                    <a:pt x="656347" y="17038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95C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13000337" y="768062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38" name="Google Shape;838;p27"/>
          <p:cNvSpPr txBox="1"/>
          <p:nvPr/>
        </p:nvSpPr>
        <p:spPr>
          <a:xfrm>
            <a:off x="12656233" y="7623099"/>
            <a:ext cx="1735455" cy="166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53</a:t>
            </a:r>
            <a:endParaRPr sz="35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None/>
            </a:pPr>
            <a:r>
              <a:rPr lang="en-US" sz="3550">
                <a:solidFill>
                  <a:srgbClr val="D27BA9"/>
                </a:solidFill>
                <a:latin typeface="Arial"/>
                <a:ea typeface="Arial"/>
                <a:cs typeface="Arial"/>
                <a:sym typeface="Arial"/>
              </a:rPr>
              <a:t>Sucesor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8"/>
          <p:cNvSpPr txBox="1"/>
          <p:nvPr/>
        </p:nvSpPr>
        <p:spPr>
          <a:xfrm>
            <a:off x="881862" y="1737225"/>
            <a:ext cx="9927590" cy="704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50">
                <a:latin typeface="Arial"/>
                <a:ea typeface="Arial"/>
                <a:cs typeface="Arial"/>
                <a:sym typeface="Arial"/>
              </a:rPr>
              <a:t>3. Eliminar un nodo que tiene dos hijos.</a:t>
            </a:r>
            <a:endParaRPr sz="4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8"/>
          <p:cNvSpPr txBox="1"/>
          <p:nvPr>
            <p:ph type="title"/>
          </p:nvPr>
        </p:nvSpPr>
        <p:spPr>
          <a:xfrm>
            <a:off x="987552" y="402721"/>
            <a:ext cx="2848610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</a:t>
            </a:r>
            <a:endParaRPr/>
          </a:p>
        </p:txBody>
      </p:sp>
      <p:sp>
        <p:nvSpPr>
          <p:cNvPr id="845" name="Google Shape;845;p28"/>
          <p:cNvSpPr/>
          <p:nvPr/>
        </p:nvSpPr>
        <p:spPr>
          <a:xfrm>
            <a:off x="9147198" y="3593053"/>
            <a:ext cx="1047115" cy="1047115"/>
          </a:xfrm>
          <a:custGeom>
            <a:rect b="b" l="l" r="r" t="t"/>
            <a:pathLst>
              <a:path extrusionOk="0" h="1047114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6" name="Google Shape;846;p28"/>
          <p:cNvSpPr txBox="1"/>
          <p:nvPr/>
        </p:nvSpPr>
        <p:spPr>
          <a:xfrm>
            <a:off x="9407704" y="3813162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28"/>
          <p:cNvSpPr/>
          <p:nvPr/>
        </p:nvSpPr>
        <p:spPr>
          <a:xfrm>
            <a:off x="4863244" y="5122420"/>
            <a:ext cx="1047115" cy="1047115"/>
          </a:xfrm>
          <a:custGeom>
            <a:rect b="b" l="l" r="r" t="t"/>
            <a:pathLst>
              <a:path extrusionOk="0" h="1047114" w="1047114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8" name="Google Shape;848;p28"/>
          <p:cNvSpPr txBox="1"/>
          <p:nvPr/>
        </p:nvSpPr>
        <p:spPr>
          <a:xfrm>
            <a:off x="5123750" y="5342529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9" name="Google Shape;849;p28"/>
          <p:cNvGrpSpPr/>
          <p:nvPr/>
        </p:nvGrpSpPr>
        <p:grpSpPr>
          <a:xfrm>
            <a:off x="2773172" y="4229923"/>
            <a:ext cx="10512394" cy="3149271"/>
            <a:chOff x="2773172" y="4229923"/>
            <a:chExt cx="10512394" cy="3149271"/>
          </a:xfrm>
        </p:grpSpPr>
        <p:sp>
          <p:nvSpPr>
            <p:cNvPr id="850" name="Google Shape;850;p28"/>
            <p:cNvSpPr/>
            <p:nvPr/>
          </p:nvSpPr>
          <p:spPr>
            <a:xfrm>
              <a:off x="5922628" y="4308758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5741626" y="5079646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10162381" y="4229923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13048712" y="5100095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2773172" y="6332079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5" name="Google Shape;855;p28"/>
          <p:cNvSpPr txBox="1"/>
          <p:nvPr/>
        </p:nvSpPr>
        <p:spPr>
          <a:xfrm>
            <a:off x="3158847" y="6552356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p28"/>
          <p:cNvGrpSpPr/>
          <p:nvPr/>
        </p:nvGrpSpPr>
        <p:grpSpPr>
          <a:xfrm>
            <a:off x="3746838" y="5984236"/>
            <a:ext cx="1958836" cy="2743503"/>
            <a:chOff x="3746838" y="5984236"/>
            <a:chExt cx="1958836" cy="2743503"/>
          </a:xfrm>
        </p:grpSpPr>
        <p:sp>
          <p:nvSpPr>
            <p:cNvPr id="857" name="Google Shape;857;p28"/>
            <p:cNvSpPr/>
            <p:nvPr/>
          </p:nvSpPr>
          <p:spPr>
            <a:xfrm>
              <a:off x="3913890" y="5984236"/>
              <a:ext cx="1078230" cy="548640"/>
            </a:xfrm>
            <a:custGeom>
              <a:rect b="b" l="l" r="r" t="t"/>
              <a:pathLst>
                <a:path extrusionOk="0" h="548640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3746838" y="6425594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5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4658559" y="7680624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60" name="Google Shape;860;p28"/>
          <p:cNvSpPr txBox="1"/>
          <p:nvPr/>
        </p:nvSpPr>
        <p:spPr>
          <a:xfrm>
            <a:off x="5044235" y="7900902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1" name="Google Shape;861;p28"/>
          <p:cNvGrpSpPr/>
          <p:nvPr/>
        </p:nvGrpSpPr>
        <p:grpSpPr>
          <a:xfrm>
            <a:off x="3653962" y="5985336"/>
            <a:ext cx="4194788" cy="1931124"/>
            <a:chOff x="3653962" y="5985336"/>
            <a:chExt cx="4194788" cy="1931124"/>
          </a:xfrm>
        </p:grpSpPr>
        <p:sp>
          <p:nvSpPr>
            <p:cNvPr id="862" name="Google Shape;862;p28"/>
            <p:cNvSpPr/>
            <p:nvPr/>
          </p:nvSpPr>
          <p:spPr>
            <a:xfrm>
              <a:off x="3653962" y="7283924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4501245" y="7716435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5833885" y="5985336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6681168" y="6417846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6801630" y="6477315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7"/>
                  </a:lnTo>
                  <a:lnTo>
                    <a:pt x="347681" y="30289"/>
                  </a:lnTo>
                  <a:lnTo>
                    <a:pt x="305676" y="47327"/>
                  </a:lnTo>
                  <a:lnTo>
                    <a:pt x="264978" y="68151"/>
                  </a:lnTo>
                  <a:lnTo>
                    <a:pt x="225849" y="92761"/>
                  </a:lnTo>
                  <a:lnTo>
                    <a:pt x="188549" y="121158"/>
                  </a:lnTo>
                  <a:lnTo>
                    <a:pt x="153340" y="153340"/>
                  </a:lnTo>
                  <a:lnTo>
                    <a:pt x="121158" y="188549"/>
                  </a:lnTo>
                  <a:lnTo>
                    <a:pt x="92761" y="225848"/>
                  </a:lnTo>
                  <a:lnTo>
                    <a:pt x="68151" y="264978"/>
                  </a:lnTo>
                  <a:lnTo>
                    <a:pt x="47327" y="305675"/>
                  </a:lnTo>
                  <a:lnTo>
                    <a:pt x="30289" y="347680"/>
                  </a:lnTo>
                  <a:lnTo>
                    <a:pt x="17037" y="390730"/>
                  </a:lnTo>
                  <a:lnTo>
                    <a:pt x="7572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2" y="612516"/>
                  </a:lnTo>
                  <a:lnTo>
                    <a:pt x="17037" y="656351"/>
                  </a:lnTo>
                  <a:lnTo>
                    <a:pt x="30289" y="699402"/>
                  </a:lnTo>
                  <a:lnTo>
                    <a:pt x="47327" y="741407"/>
                  </a:lnTo>
                  <a:lnTo>
                    <a:pt x="68151" y="782106"/>
                  </a:lnTo>
                  <a:lnTo>
                    <a:pt x="92761" y="821236"/>
                  </a:lnTo>
                  <a:lnTo>
                    <a:pt x="121158" y="858537"/>
                  </a:lnTo>
                  <a:lnTo>
                    <a:pt x="153340" y="893747"/>
                  </a:lnTo>
                  <a:lnTo>
                    <a:pt x="188549" y="925930"/>
                  </a:lnTo>
                  <a:lnTo>
                    <a:pt x="225849" y="954326"/>
                  </a:lnTo>
                  <a:lnTo>
                    <a:pt x="264978" y="978937"/>
                  </a:lnTo>
                  <a:lnTo>
                    <a:pt x="305676" y="999761"/>
                  </a:lnTo>
                  <a:lnTo>
                    <a:pt x="347681" y="1016798"/>
                  </a:lnTo>
                  <a:lnTo>
                    <a:pt x="390732" y="1030050"/>
                  </a:lnTo>
                  <a:lnTo>
                    <a:pt x="434567" y="1039516"/>
                  </a:lnTo>
                  <a:lnTo>
                    <a:pt x="478925" y="1045195"/>
                  </a:lnTo>
                  <a:lnTo>
                    <a:pt x="523544" y="1047088"/>
                  </a:lnTo>
                  <a:lnTo>
                    <a:pt x="568163" y="1045195"/>
                  </a:lnTo>
                  <a:lnTo>
                    <a:pt x="612521" y="1039516"/>
                  </a:lnTo>
                  <a:lnTo>
                    <a:pt x="656356" y="1030050"/>
                  </a:lnTo>
                  <a:lnTo>
                    <a:pt x="699406" y="1016798"/>
                  </a:lnTo>
                  <a:lnTo>
                    <a:pt x="741411" y="999761"/>
                  </a:lnTo>
                  <a:lnTo>
                    <a:pt x="782109" y="978937"/>
                  </a:lnTo>
                  <a:lnTo>
                    <a:pt x="821239" y="954326"/>
                  </a:lnTo>
                  <a:lnTo>
                    <a:pt x="858539" y="925930"/>
                  </a:lnTo>
                  <a:lnTo>
                    <a:pt x="893747" y="893747"/>
                  </a:lnTo>
                  <a:lnTo>
                    <a:pt x="925930" y="858537"/>
                  </a:lnTo>
                  <a:lnTo>
                    <a:pt x="954326" y="821236"/>
                  </a:lnTo>
                  <a:lnTo>
                    <a:pt x="978937" y="782106"/>
                  </a:lnTo>
                  <a:lnTo>
                    <a:pt x="999761" y="741407"/>
                  </a:lnTo>
                  <a:lnTo>
                    <a:pt x="1016798" y="699402"/>
                  </a:lnTo>
                  <a:lnTo>
                    <a:pt x="1030050" y="656351"/>
                  </a:lnTo>
                  <a:lnTo>
                    <a:pt x="1039516" y="612516"/>
                  </a:lnTo>
                  <a:lnTo>
                    <a:pt x="1045195" y="568159"/>
                  </a:lnTo>
                  <a:lnTo>
                    <a:pt x="1047088" y="523540"/>
                  </a:lnTo>
                  <a:lnTo>
                    <a:pt x="1045195" y="478921"/>
                  </a:lnTo>
                  <a:lnTo>
                    <a:pt x="1039516" y="434564"/>
                  </a:lnTo>
                  <a:lnTo>
                    <a:pt x="1030050" y="390730"/>
                  </a:lnTo>
                  <a:lnTo>
                    <a:pt x="1016798" y="347680"/>
                  </a:lnTo>
                  <a:lnTo>
                    <a:pt x="999761" y="305675"/>
                  </a:lnTo>
                  <a:lnTo>
                    <a:pt x="978937" y="264978"/>
                  </a:lnTo>
                  <a:lnTo>
                    <a:pt x="954326" y="225848"/>
                  </a:lnTo>
                  <a:lnTo>
                    <a:pt x="925930" y="188549"/>
                  </a:lnTo>
                  <a:lnTo>
                    <a:pt x="893747" y="153340"/>
                  </a:lnTo>
                  <a:lnTo>
                    <a:pt x="858539" y="121158"/>
                  </a:lnTo>
                  <a:lnTo>
                    <a:pt x="821239" y="92761"/>
                  </a:lnTo>
                  <a:lnTo>
                    <a:pt x="782109" y="68151"/>
                  </a:lnTo>
                  <a:lnTo>
                    <a:pt x="741411" y="47327"/>
                  </a:lnTo>
                  <a:lnTo>
                    <a:pt x="699406" y="30289"/>
                  </a:lnTo>
                  <a:lnTo>
                    <a:pt x="656356" y="17037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6801635" y="647731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68" name="Google Shape;868;p28"/>
          <p:cNvSpPr txBox="1"/>
          <p:nvPr/>
        </p:nvSpPr>
        <p:spPr>
          <a:xfrm>
            <a:off x="7062142" y="6697430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28"/>
          <p:cNvSpPr/>
          <p:nvPr/>
        </p:nvSpPr>
        <p:spPr>
          <a:xfrm>
            <a:off x="11196098" y="6477310"/>
            <a:ext cx="1047115" cy="1047115"/>
          </a:xfrm>
          <a:custGeom>
            <a:rect b="b" l="l" r="r" t="t"/>
            <a:pathLst>
              <a:path extrusionOk="0" h="1047115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0" name="Google Shape;870;p28"/>
          <p:cNvSpPr txBox="1"/>
          <p:nvPr/>
        </p:nvSpPr>
        <p:spPr>
          <a:xfrm>
            <a:off x="11456584" y="6697430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1" name="Google Shape;871;p28"/>
          <p:cNvGrpSpPr/>
          <p:nvPr/>
        </p:nvGrpSpPr>
        <p:grpSpPr>
          <a:xfrm>
            <a:off x="12074606" y="5984236"/>
            <a:ext cx="4047998" cy="1540194"/>
            <a:chOff x="12074606" y="5984236"/>
            <a:chExt cx="4047998" cy="1540194"/>
          </a:xfrm>
        </p:grpSpPr>
        <p:sp>
          <p:nvSpPr>
            <p:cNvPr id="872" name="Google Shape;872;p28"/>
            <p:cNvSpPr/>
            <p:nvPr/>
          </p:nvSpPr>
          <p:spPr>
            <a:xfrm>
              <a:off x="12241669" y="5984236"/>
              <a:ext cx="1078230" cy="548640"/>
            </a:xfrm>
            <a:custGeom>
              <a:rect b="b" l="l" r="r" t="t"/>
              <a:pathLst>
                <a:path extrusionOk="0" h="548640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12074606" y="6425594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85" y="0"/>
                  </a:moveTo>
                  <a:lnTo>
                    <a:pt x="0" y="192056"/>
                  </a:lnTo>
                  <a:lnTo>
                    <a:pt x="238840" y="190392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14111613" y="5984435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14958916" y="6416945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80"/>
                  </a:lnTo>
                  <a:lnTo>
                    <a:pt x="238317" y="199794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15074855" y="6477315"/>
              <a:ext cx="1047750" cy="1047115"/>
            </a:xfrm>
            <a:custGeom>
              <a:rect b="b" l="l" r="r" t="t"/>
              <a:pathLst>
                <a:path extrusionOk="0" h="1047115" w="1047750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7"/>
                  </a:lnTo>
                  <a:lnTo>
                    <a:pt x="347676" y="30289"/>
                  </a:lnTo>
                  <a:lnTo>
                    <a:pt x="305676" y="47327"/>
                  </a:lnTo>
                  <a:lnTo>
                    <a:pt x="264984" y="68151"/>
                  </a:lnTo>
                  <a:lnTo>
                    <a:pt x="225862" y="92761"/>
                  </a:lnTo>
                  <a:lnTo>
                    <a:pt x="188571" y="121158"/>
                  </a:lnTo>
                  <a:lnTo>
                    <a:pt x="153372" y="153340"/>
                  </a:lnTo>
                  <a:lnTo>
                    <a:pt x="121183" y="188549"/>
                  </a:lnTo>
                  <a:lnTo>
                    <a:pt x="92780" y="225848"/>
                  </a:lnTo>
                  <a:lnTo>
                    <a:pt x="68165" y="264978"/>
                  </a:lnTo>
                  <a:lnTo>
                    <a:pt x="47337" y="305675"/>
                  </a:lnTo>
                  <a:lnTo>
                    <a:pt x="30295" y="347680"/>
                  </a:lnTo>
                  <a:lnTo>
                    <a:pt x="17041" y="390730"/>
                  </a:lnTo>
                  <a:lnTo>
                    <a:pt x="7573" y="434564"/>
                  </a:lnTo>
                  <a:lnTo>
                    <a:pt x="1893" y="478921"/>
                  </a:lnTo>
                  <a:lnTo>
                    <a:pt x="0" y="523540"/>
                  </a:lnTo>
                  <a:lnTo>
                    <a:pt x="1893" y="568159"/>
                  </a:lnTo>
                  <a:lnTo>
                    <a:pt x="7573" y="612516"/>
                  </a:lnTo>
                  <a:lnTo>
                    <a:pt x="17041" y="656351"/>
                  </a:lnTo>
                  <a:lnTo>
                    <a:pt x="30295" y="699402"/>
                  </a:lnTo>
                  <a:lnTo>
                    <a:pt x="47337" y="741407"/>
                  </a:lnTo>
                  <a:lnTo>
                    <a:pt x="68165" y="782106"/>
                  </a:lnTo>
                  <a:lnTo>
                    <a:pt x="92780" y="821236"/>
                  </a:lnTo>
                  <a:lnTo>
                    <a:pt x="121183" y="858537"/>
                  </a:lnTo>
                  <a:lnTo>
                    <a:pt x="153372" y="893747"/>
                  </a:lnTo>
                  <a:lnTo>
                    <a:pt x="188571" y="925930"/>
                  </a:lnTo>
                  <a:lnTo>
                    <a:pt x="225862" y="954326"/>
                  </a:lnTo>
                  <a:lnTo>
                    <a:pt x="264984" y="978937"/>
                  </a:lnTo>
                  <a:lnTo>
                    <a:pt x="305676" y="999761"/>
                  </a:lnTo>
                  <a:lnTo>
                    <a:pt x="347676" y="1016798"/>
                  </a:lnTo>
                  <a:lnTo>
                    <a:pt x="390723" y="1030050"/>
                  </a:lnTo>
                  <a:lnTo>
                    <a:pt x="434556" y="1039516"/>
                  </a:lnTo>
                  <a:lnTo>
                    <a:pt x="478912" y="1045195"/>
                  </a:lnTo>
                  <a:lnTo>
                    <a:pt x="523531" y="1047088"/>
                  </a:lnTo>
                  <a:lnTo>
                    <a:pt x="568150" y="1045195"/>
                  </a:lnTo>
                  <a:lnTo>
                    <a:pt x="612509" y="1039516"/>
                  </a:lnTo>
                  <a:lnTo>
                    <a:pt x="656347" y="1030050"/>
                  </a:lnTo>
                  <a:lnTo>
                    <a:pt x="699400" y="1016798"/>
                  </a:lnTo>
                  <a:lnTo>
                    <a:pt x="741409" y="999761"/>
                  </a:lnTo>
                  <a:lnTo>
                    <a:pt x="782112" y="978937"/>
                  </a:lnTo>
                  <a:lnTo>
                    <a:pt x="821247" y="954326"/>
                  </a:lnTo>
                  <a:lnTo>
                    <a:pt x="858553" y="925930"/>
                  </a:lnTo>
                  <a:lnTo>
                    <a:pt x="893768" y="893747"/>
                  </a:lnTo>
                  <a:lnTo>
                    <a:pt x="925957" y="858537"/>
                  </a:lnTo>
                  <a:lnTo>
                    <a:pt x="954360" y="821236"/>
                  </a:lnTo>
                  <a:lnTo>
                    <a:pt x="978975" y="782106"/>
                  </a:lnTo>
                  <a:lnTo>
                    <a:pt x="999803" y="741407"/>
                  </a:lnTo>
                  <a:lnTo>
                    <a:pt x="1016845" y="699402"/>
                  </a:lnTo>
                  <a:lnTo>
                    <a:pt x="1030099" y="656351"/>
                  </a:lnTo>
                  <a:lnTo>
                    <a:pt x="1039566" y="612516"/>
                  </a:lnTo>
                  <a:lnTo>
                    <a:pt x="1045247" y="568159"/>
                  </a:lnTo>
                  <a:lnTo>
                    <a:pt x="1047140" y="523540"/>
                  </a:lnTo>
                  <a:lnTo>
                    <a:pt x="1045247" y="478921"/>
                  </a:lnTo>
                  <a:lnTo>
                    <a:pt x="1039566" y="434564"/>
                  </a:lnTo>
                  <a:lnTo>
                    <a:pt x="1030099" y="390730"/>
                  </a:lnTo>
                  <a:lnTo>
                    <a:pt x="1016845" y="347680"/>
                  </a:lnTo>
                  <a:lnTo>
                    <a:pt x="999803" y="305675"/>
                  </a:lnTo>
                  <a:lnTo>
                    <a:pt x="978975" y="264978"/>
                  </a:lnTo>
                  <a:lnTo>
                    <a:pt x="954360" y="225848"/>
                  </a:lnTo>
                  <a:lnTo>
                    <a:pt x="925957" y="188549"/>
                  </a:lnTo>
                  <a:lnTo>
                    <a:pt x="893768" y="153340"/>
                  </a:lnTo>
                  <a:lnTo>
                    <a:pt x="858553" y="121158"/>
                  </a:lnTo>
                  <a:lnTo>
                    <a:pt x="821247" y="92761"/>
                  </a:lnTo>
                  <a:lnTo>
                    <a:pt x="782112" y="68151"/>
                  </a:lnTo>
                  <a:lnTo>
                    <a:pt x="741409" y="47327"/>
                  </a:lnTo>
                  <a:lnTo>
                    <a:pt x="699400" y="30289"/>
                  </a:lnTo>
                  <a:lnTo>
                    <a:pt x="656347" y="17037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15074934" y="6477310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78" name="Google Shape;878;p28"/>
          <p:cNvSpPr txBox="1"/>
          <p:nvPr/>
        </p:nvSpPr>
        <p:spPr>
          <a:xfrm>
            <a:off x="15335419" y="6697430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9" name="Google Shape;879;p28"/>
          <p:cNvGrpSpPr/>
          <p:nvPr/>
        </p:nvGrpSpPr>
        <p:grpSpPr>
          <a:xfrm>
            <a:off x="13175306" y="5122414"/>
            <a:ext cx="1047140" cy="1047121"/>
            <a:chOff x="13175306" y="5122414"/>
            <a:chExt cx="1047140" cy="1047121"/>
          </a:xfrm>
        </p:grpSpPr>
        <p:sp>
          <p:nvSpPr>
            <p:cNvPr id="880" name="Google Shape;880;p28"/>
            <p:cNvSpPr/>
            <p:nvPr/>
          </p:nvSpPr>
          <p:spPr>
            <a:xfrm>
              <a:off x="13175331" y="5122414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7"/>
                  </a:lnTo>
                  <a:lnTo>
                    <a:pt x="347676" y="30289"/>
                  </a:lnTo>
                  <a:lnTo>
                    <a:pt x="305676" y="47327"/>
                  </a:lnTo>
                  <a:lnTo>
                    <a:pt x="264984" y="68151"/>
                  </a:lnTo>
                  <a:lnTo>
                    <a:pt x="225862" y="92761"/>
                  </a:lnTo>
                  <a:lnTo>
                    <a:pt x="188571" y="121158"/>
                  </a:lnTo>
                  <a:lnTo>
                    <a:pt x="153372" y="153340"/>
                  </a:lnTo>
                  <a:lnTo>
                    <a:pt x="121183" y="188549"/>
                  </a:lnTo>
                  <a:lnTo>
                    <a:pt x="92780" y="225849"/>
                  </a:lnTo>
                  <a:lnTo>
                    <a:pt x="68165" y="264978"/>
                  </a:lnTo>
                  <a:lnTo>
                    <a:pt x="47337" y="305676"/>
                  </a:lnTo>
                  <a:lnTo>
                    <a:pt x="30295" y="347681"/>
                  </a:lnTo>
                  <a:lnTo>
                    <a:pt x="17041" y="390732"/>
                  </a:lnTo>
                  <a:lnTo>
                    <a:pt x="7573" y="434567"/>
                  </a:lnTo>
                  <a:lnTo>
                    <a:pt x="1893" y="478925"/>
                  </a:lnTo>
                  <a:lnTo>
                    <a:pt x="0" y="523544"/>
                  </a:lnTo>
                  <a:lnTo>
                    <a:pt x="1893" y="568163"/>
                  </a:lnTo>
                  <a:lnTo>
                    <a:pt x="7573" y="612521"/>
                  </a:lnTo>
                  <a:lnTo>
                    <a:pt x="17041" y="656356"/>
                  </a:lnTo>
                  <a:lnTo>
                    <a:pt x="30295" y="699406"/>
                  </a:lnTo>
                  <a:lnTo>
                    <a:pt x="47337" y="741411"/>
                  </a:lnTo>
                  <a:lnTo>
                    <a:pt x="68165" y="782109"/>
                  </a:lnTo>
                  <a:lnTo>
                    <a:pt x="92780" y="821239"/>
                  </a:lnTo>
                  <a:lnTo>
                    <a:pt x="121183" y="858539"/>
                  </a:lnTo>
                  <a:lnTo>
                    <a:pt x="153372" y="893747"/>
                  </a:lnTo>
                  <a:lnTo>
                    <a:pt x="188571" y="925930"/>
                  </a:lnTo>
                  <a:lnTo>
                    <a:pt x="225862" y="954326"/>
                  </a:lnTo>
                  <a:lnTo>
                    <a:pt x="264984" y="978937"/>
                  </a:lnTo>
                  <a:lnTo>
                    <a:pt x="305676" y="999761"/>
                  </a:lnTo>
                  <a:lnTo>
                    <a:pt x="347676" y="1016798"/>
                  </a:lnTo>
                  <a:lnTo>
                    <a:pt x="390723" y="1030050"/>
                  </a:lnTo>
                  <a:lnTo>
                    <a:pt x="434556" y="1039516"/>
                  </a:lnTo>
                  <a:lnTo>
                    <a:pt x="478912" y="1045195"/>
                  </a:lnTo>
                  <a:lnTo>
                    <a:pt x="523531" y="1047088"/>
                  </a:lnTo>
                  <a:lnTo>
                    <a:pt x="568150" y="1045195"/>
                  </a:lnTo>
                  <a:lnTo>
                    <a:pt x="612509" y="1039516"/>
                  </a:lnTo>
                  <a:lnTo>
                    <a:pt x="656347" y="1030050"/>
                  </a:lnTo>
                  <a:lnTo>
                    <a:pt x="699400" y="1016798"/>
                  </a:lnTo>
                  <a:lnTo>
                    <a:pt x="741409" y="999761"/>
                  </a:lnTo>
                  <a:lnTo>
                    <a:pt x="782112" y="978937"/>
                  </a:lnTo>
                  <a:lnTo>
                    <a:pt x="821247" y="954326"/>
                  </a:lnTo>
                  <a:lnTo>
                    <a:pt x="858553" y="925930"/>
                  </a:lnTo>
                  <a:lnTo>
                    <a:pt x="893768" y="893747"/>
                  </a:lnTo>
                  <a:lnTo>
                    <a:pt x="925941" y="858539"/>
                  </a:lnTo>
                  <a:lnTo>
                    <a:pt x="954329" y="821239"/>
                  </a:lnTo>
                  <a:lnTo>
                    <a:pt x="978931" y="782109"/>
                  </a:lnTo>
                  <a:lnTo>
                    <a:pt x="999749" y="741411"/>
                  </a:lnTo>
                  <a:lnTo>
                    <a:pt x="1016782" y="699406"/>
                  </a:lnTo>
                  <a:lnTo>
                    <a:pt x="1030029" y="656356"/>
                  </a:lnTo>
                  <a:lnTo>
                    <a:pt x="1039492" y="612521"/>
                  </a:lnTo>
                  <a:lnTo>
                    <a:pt x="1045169" y="568163"/>
                  </a:lnTo>
                  <a:lnTo>
                    <a:pt x="1047062" y="523544"/>
                  </a:lnTo>
                  <a:lnTo>
                    <a:pt x="1045169" y="478925"/>
                  </a:lnTo>
                  <a:lnTo>
                    <a:pt x="1039492" y="434567"/>
                  </a:lnTo>
                  <a:lnTo>
                    <a:pt x="1030029" y="390732"/>
                  </a:lnTo>
                  <a:lnTo>
                    <a:pt x="1016782" y="347681"/>
                  </a:lnTo>
                  <a:lnTo>
                    <a:pt x="999749" y="305676"/>
                  </a:lnTo>
                  <a:lnTo>
                    <a:pt x="978931" y="264978"/>
                  </a:lnTo>
                  <a:lnTo>
                    <a:pt x="954329" y="225849"/>
                  </a:lnTo>
                  <a:lnTo>
                    <a:pt x="925941" y="188549"/>
                  </a:lnTo>
                  <a:lnTo>
                    <a:pt x="893768" y="153340"/>
                  </a:lnTo>
                  <a:lnTo>
                    <a:pt x="858553" y="121158"/>
                  </a:lnTo>
                  <a:lnTo>
                    <a:pt x="821247" y="92761"/>
                  </a:lnTo>
                  <a:lnTo>
                    <a:pt x="782112" y="68151"/>
                  </a:lnTo>
                  <a:lnTo>
                    <a:pt x="741409" y="47327"/>
                  </a:lnTo>
                  <a:lnTo>
                    <a:pt x="699400" y="30289"/>
                  </a:lnTo>
                  <a:lnTo>
                    <a:pt x="656347" y="17037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95C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13175306" y="5122420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2" name="Google Shape;882;p28"/>
          <p:cNvSpPr txBox="1"/>
          <p:nvPr/>
        </p:nvSpPr>
        <p:spPr>
          <a:xfrm>
            <a:off x="13435791" y="5342529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53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9407704" y="2936738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627750" y="402721"/>
            <a:ext cx="966660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23, 12, 31, 3, 7, 15, 29, 88, 53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4863244" y="4245996"/>
            <a:ext cx="1047115" cy="1047115"/>
          </a:xfrm>
          <a:custGeom>
            <a:rect b="b" l="l" r="r" t="t"/>
            <a:pathLst>
              <a:path extrusionOk="0" h="1047114" w="1047114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9"/>
          <p:cNvSpPr txBox="1"/>
          <p:nvPr/>
        </p:nvSpPr>
        <p:spPr>
          <a:xfrm>
            <a:off x="5123750" y="446610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9"/>
          <p:cNvGrpSpPr/>
          <p:nvPr/>
        </p:nvGrpSpPr>
        <p:grpSpPr>
          <a:xfrm>
            <a:off x="5741626" y="3432335"/>
            <a:ext cx="3458238" cy="977262"/>
            <a:chOff x="5741626" y="3432335"/>
            <a:chExt cx="3458238" cy="977262"/>
          </a:xfrm>
        </p:grpSpPr>
        <p:sp>
          <p:nvSpPr>
            <p:cNvPr id="61" name="Google Shape;61;p9"/>
            <p:cNvSpPr/>
            <p:nvPr/>
          </p:nvSpPr>
          <p:spPr>
            <a:xfrm>
              <a:off x="5922629" y="3432335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741626" y="4203222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9147198" y="2716619"/>
            <a:ext cx="1047115" cy="1047115"/>
          </a:xfrm>
          <a:custGeom>
            <a:rect b="b" l="l" r="r" t="t"/>
            <a:pathLst>
              <a:path extrusionOk="0" h="1047114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10"/>
          <p:cNvSpPr txBox="1"/>
          <p:nvPr/>
        </p:nvSpPr>
        <p:spPr>
          <a:xfrm>
            <a:off x="9407704" y="2936738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627750" y="402721"/>
            <a:ext cx="966660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23, 12, 31, 3, 7, 15, 29, 88, 53</a:t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4863244" y="4245996"/>
            <a:ext cx="1047115" cy="1047115"/>
          </a:xfrm>
          <a:custGeom>
            <a:rect b="b" l="l" r="r" t="t"/>
            <a:pathLst>
              <a:path extrusionOk="0" h="1047114" w="1047114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10"/>
          <p:cNvSpPr txBox="1"/>
          <p:nvPr/>
        </p:nvSpPr>
        <p:spPr>
          <a:xfrm>
            <a:off x="5123750" y="446610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0"/>
          <p:cNvGrpSpPr/>
          <p:nvPr/>
        </p:nvGrpSpPr>
        <p:grpSpPr>
          <a:xfrm>
            <a:off x="5741626" y="3432335"/>
            <a:ext cx="8487915" cy="1839834"/>
            <a:chOff x="5741626" y="3432335"/>
            <a:chExt cx="8487915" cy="1839834"/>
          </a:xfrm>
        </p:grpSpPr>
        <p:sp>
          <p:nvSpPr>
            <p:cNvPr id="73" name="Google Shape;73;p10"/>
            <p:cNvSpPr/>
            <p:nvPr/>
          </p:nvSpPr>
          <p:spPr>
            <a:xfrm>
              <a:off x="5922629" y="3432335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5741626" y="4203222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3182427" y="4225054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6" name="Google Shape;76;p10"/>
          <p:cNvSpPr txBox="1"/>
          <p:nvPr/>
        </p:nvSpPr>
        <p:spPr>
          <a:xfrm>
            <a:off x="13442911" y="4445164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0"/>
          <p:cNvGrpSpPr/>
          <p:nvPr/>
        </p:nvGrpSpPr>
        <p:grpSpPr>
          <a:xfrm>
            <a:off x="10162381" y="3353500"/>
            <a:ext cx="3123184" cy="1073372"/>
            <a:chOff x="10162381" y="3353500"/>
            <a:chExt cx="3123184" cy="1073372"/>
          </a:xfrm>
        </p:grpSpPr>
        <p:sp>
          <p:nvSpPr>
            <p:cNvPr id="78" name="Google Shape;78;p10"/>
            <p:cNvSpPr/>
            <p:nvPr/>
          </p:nvSpPr>
          <p:spPr>
            <a:xfrm>
              <a:off x="10162381" y="3353500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13048712" y="4223672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9147198" y="2716619"/>
            <a:ext cx="1047115" cy="1047115"/>
          </a:xfrm>
          <a:custGeom>
            <a:rect b="b" l="l" r="r" t="t"/>
            <a:pathLst>
              <a:path extrusionOk="0" h="1047114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1"/>
          <p:cNvSpPr txBox="1"/>
          <p:nvPr/>
        </p:nvSpPr>
        <p:spPr>
          <a:xfrm>
            <a:off x="9407704" y="2936738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627750" y="402721"/>
            <a:ext cx="966660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23, 12, 31, 3, 7, 15, 29, 88, 53</a:t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863244" y="4245996"/>
            <a:ext cx="1047115" cy="1047115"/>
          </a:xfrm>
          <a:custGeom>
            <a:rect b="b" l="l" r="r" t="t"/>
            <a:pathLst>
              <a:path extrusionOk="0" h="1047114" w="1047114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11"/>
          <p:cNvSpPr txBox="1"/>
          <p:nvPr/>
        </p:nvSpPr>
        <p:spPr>
          <a:xfrm>
            <a:off x="5123750" y="446610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1"/>
          <p:cNvGrpSpPr/>
          <p:nvPr/>
        </p:nvGrpSpPr>
        <p:grpSpPr>
          <a:xfrm>
            <a:off x="5741626" y="3432335"/>
            <a:ext cx="8487915" cy="1839834"/>
            <a:chOff x="5741626" y="3432335"/>
            <a:chExt cx="8487915" cy="1839834"/>
          </a:xfrm>
        </p:grpSpPr>
        <p:sp>
          <p:nvSpPr>
            <p:cNvPr id="90" name="Google Shape;90;p11"/>
            <p:cNvSpPr/>
            <p:nvPr/>
          </p:nvSpPr>
          <p:spPr>
            <a:xfrm>
              <a:off x="5922629" y="3432335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5741626" y="4203222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13182427" y="4225054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3" name="Google Shape;93;p11"/>
          <p:cNvSpPr txBox="1"/>
          <p:nvPr/>
        </p:nvSpPr>
        <p:spPr>
          <a:xfrm>
            <a:off x="13442911" y="4445164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1"/>
          <p:cNvGrpSpPr/>
          <p:nvPr/>
        </p:nvGrpSpPr>
        <p:grpSpPr>
          <a:xfrm>
            <a:off x="2773172" y="3353500"/>
            <a:ext cx="10512394" cy="3149271"/>
            <a:chOff x="2773172" y="3353500"/>
            <a:chExt cx="10512394" cy="3149271"/>
          </a:xfrm>
        </p:grpSpPr>
        <p:sp>
          <p:nvSpPr>
            <p:cNvPr id="95" name="Google Shape;95;p11"/>
            <p:cNvSpPr/>
            <p:nvPr/>
          </p:nvSpPr>
          <p:spPr>
            <a:xfrm>
              <a:off x="10162381" y="3353500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048712" y="4223672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2773172" y="5455656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8" name="Google Shape;98;p11"/>
          <p:cNvSpPr txBox="1"/>
          <p:nvPr/>
        </p:nvSpPr>
        <p:spPr>
          <a:xfrm>
            <a:off x="3158847" y="5675933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1"/>
          <p:cNvGrpSpPr/>
          <p:nvPr/>
        </p:nvGrpSpPr>
        <p:grpSpPr>
          <a:xfrm>
            <a:off x="3746838" y="5107813"/>
            <a:ext cx="1245282" cy="633763"/>
            <a:chOff x="3746838" y="5107813"/>
            <a:chExt cx="1245282" cy="633763"/>
          </a:xfrm>
        </p:grpSpPr>
        <p:sp>
          <p:nvSpPr>
            <p:cNvPr id="100" name="Google Shape;100;p11"/>
            <p:cNvSpPr/>
            <p:nvPr/>
          </p:nvSpPr>
          <p:spPr>
            <a:xfrm>
              <a:off x="3913890" y="5107813"/>
              <a:ext cx="1078230" cy="548640"/>
            </a:xfrm>
            <a:custGeom>
              <a:rect b="b" l="l" r="r" t="t"/>
              <a:pathLst>
                <a:path extrusionOk="0" h="548639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3746838" y="5549171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4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/>
          <p:nvPr/>
        </p:nvSpPr>
        <p:spPr>
          <a:xfrm>
            <a:off x="9147198" y="2716619"/>
            <a:ext cx="1047115" cy="1047115"/>
          </a:xfrm>
          <a:custGeom>
            <a:rect b="b" l="l" r="r" t="t"/>
            <a:pathLst>
              <a:path extrusionOk="0" h="1047114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12"/>
          <p:cNvSpPr txBox="1"/>
          <p:nvPr/>
        </p:nvSpPr>
        <p:spPr>
          <a:xfrm>
            <a:off x="9407704" y="2936738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627750" y="402721"/>
            <a:ext cx="966660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23, 12, 31, 3, 7, 15, 29, 88, 53</a:t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4863244" y="4245996"/>
            <a:ext cx="1047115" cy="1047115"/>
          </a:xfrm>
          <a:custGeom>
            <a:rect b="b" l="l" r="r" t="t"/>
            <a:pathLst>
              <a:path extrusionOk="0" h="1047114" w="1047114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2"/>
          <p:cNvSpPr txBox="1"/>
          <p:nvPr/>
        </p:nvSpPr>
        <p:spPr>
          <a:xfrm>
            <a:off x="5123750" y="446610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2"/>
          <p:cNvGrpSpPr/>
          <p:nvPr/>
        </p:nvGrpSpPr>
        <p:grpSpPr>
          <a:xfrm>
            <a:off x="5741626" y="3432335"/>
            <a:ext cx="8487915" cy="1839834"/>
            <a:chOff x="5741626" y="3432335"/>
            <a:chExt cx="8487915" cy="1839834"/>
          </a:xfrm>
        </p:grpSpPr>
        <p:sp>
          <p:nvSpPr>
            <p:cNvPr id="112" name="Google Shape;112;p12"/>
            <p:cNvSpPr/>
            <p:nvPr/>
          </p:nvSpPr>
          <p:spPr>
            <a:xfrm>
              <a:off x="5922629" y="3432335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5741626" y="4203222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3182427" y="4225054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" name="Google Shape;115;p12"/>
          <p:cNvSpPr txBox="1"/>
          <p:nvPr/>
        </p:nvSpPr>
        <p:spPr>
          <a:xfrm>
            <a:off x="13442911" y="4445164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2"/>
          <p:cNvGrpSpPr/>
          <p:nvPr/>
        </p:nvGrpSpPr>
        <p:grpSpPr>
          <a:xfrm>
            <a:off x="2773172" y="3353500"/>
            <a:ext cx="10512394" cy="4497816"/>
            <a:chOff x="2773172" y="3353500"/>
            <a:chExt cx="10512394" cy="4497816"/>
          </a:xfrm>
        </p:grpSpPr>
        <p:sp>
          <p:nvSpPr>
            <p:cNvPr id="117" name="Google Shape;117;p12"/>
            <p:cNvSpPr/>
            <p:nvPr/>
          </p:nvSpPr>
          <p:spPr>
            <a:xfrm>
              <a:off x="10162381" y="3353500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13048712" y="4223672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2773172" y="5455656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3913890" y="5107813"/>
              <a:ext cx="1078230" cy="548640"/>
            </a:xfrm>
            <a:custGeom>
              <a:rect b="b" l="l" r="r" t="t"/>
              <a:pathLst>
                <a:path extrusionOk="0" h="548639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3746838" y="5549171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4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4658559" y="6804201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2"/>
          <p:cNvSpPr txBox="1"/>
          <p:nvPr/>
        </p:nvSpPr>
        <p:spPr>
          <a:xfrm>
            <a:off x="3158847" y="5675933"/>
            <a:ext cx="2161540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2"/>
          <p:cNvGrpSpPr/>
          <p:nvPr/>
        </p:nvGrpSpPr>
        <p:grpSpPr>
          <a:xfrm>
            <a:off x="3653961" y="6407501"/>
            <a:ext cx="1086044" cy="632535"/>
            <a:chOff x="3653961" y="6407501"/>
            <a:chExt cx="1086044" cy="632535"/>
          </a:xfrm>
        </p:grpSpPr>
        <p:sp>
          <p:nvSpPr>
            <p:cNvPr id="125" name="Google Shape;125;p12"/>
            <p:cNvSpPr/>
            <p:nvPr/>
          </p:nvSpPr>
          <p:spPr>
            <a:xfrm>
              <a:off x="3653961" y="6407501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4501245" y="6840011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9147198" y="2716619"/>
            <a:ext cx="1047115" cy="1047115"/>
          </a:xfrm>
          <a:custGeom>
            <a:rect b="b" l="l" r="r" t="t"/>
            <a:pathLst>
              <a:path extrusionOk="0" h="1047114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13"/>
          <p:cNvSpPr txBox="1"/>
          <p:nvPr/>
        </p:nvSpPr>
        <p:spPr>
          <a:xfrm>
            <a:off x="9407704" y="2936738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 txBox="1"/>
          <p:nvPr>
            <p:ph type="title"/>
          </p:nvPr>
        </p:nvSpPr>
        <p:spPr>
          <a:xfrm>
            <a:off x="627750" y="402721"/>
            <a:ext cx="966660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23, 12, 31, 3, 7, 15, 29, 88, 53</a:t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4863244" y="4245996"/>
            <a:ext cx="1047115" cy="1047115"/>
          </a:xfrm>
          <a:custGeom>
            <a:rect b="b" l="l" r="r" t="t"/>
            <a:pathLst>
              <a:path extrusionOk="0" h="1047114" w="1047114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3"/>
          <p:cNvSpPr txBox="1"/>
          <p:nvPr/>
        </p:nvSpPr>
        <p:spPr>
          <a:xfrm>
            <a:off x="5123750" y="446610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3"/>
          <p:cNvGrpSpPr/>
          <p:nvPr/>
        </p:nvGrpSpPr>
        <p:grpSpPr>
          <a:xfrm>
            <a:off x="5741626" y="3432335"/>
            <a:ext cx="8487915" cy="1839834"/>
            <a:chOff x="5741626" y="3432335"/>
            <a:chExt cx="8487915" cy="1839834"/>
          </a:xfrm>
        </p:grpSpPr>
        <p:sp>
          <p:nvSpPr>
            <p:cNvPr id="137" name="Google Shape;137;p13"/>
            <p:cNvSpPr/>
            <p:nvPr/>
          </p:nvSpPr>
          <p:spPr>
            <a:xfrm>
              <a:off x="5922629" y="3432335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741626" y="4203222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3182427" y="4225054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" name="Google Shape;140;p13"/>
          <p:cNvSpPr txBox="1"/>
          <p:nvPr/>
        </p:nvSpPr>
        <p:spPr>
          <a:xfrm>
            <a:off x="13442911" y="4445164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3"/>
          <p:cNvGrpSpPr/>
          <p:nvPr/>
        </p:nvGrpSpPr>
        <p:grpSpPr>
          <a:xfrm>
            <a:off x="2773172" y="3353500"/>
            <a:ext cx="10512394" cy="3149271"/>
            <a:chOff x="2773172" y="3353500"/>
            <a:chExt cx="10512394" cy="3149271"/>
          </a:xfrm>
        </p:grpSpPr>
        <p:sp>
          <p:nvSpPr>
            <p:cNvPr id="142" name="Google Shape;142;p13"/>
            <p:cNvSpPr/>
            <p:nvPr/>
          </p:nvSpPr>
          <p:spPr>
            <a:xfrm>
              <a:off x="10162381" y="3353500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3048712" y="4223672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2773172" y="5455656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5" name="Google Shape;145;p13"/>
          <p:cNvSpPr txBox="1"/>
          <p:nvPr/>
        </p:nvSpPr>
        <p:spPr>
          <a:xfrm>
            <a:off x="3158847" y="5675933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3"/>
          <p:cNvGrpSpPr/>
          <p:nvPr/>
        </p:nvGrpSpPr>
        <p:grpSpPr>
          <a:xfrm>
            <a:off x="3746838" y="5107813"/>
            <a:ext cx="1958836" cy="2743503"/>
            <a:chOff x="3746838" y="5107813"/>
            <a:chExt cx="1958836" cy="2743503"/>
          </a:xfrm>
        </p:grpSpPr>
        <p:sp>
          <p:nvSpPr>
            <p:cNvPr id="147" name="Google Shape;147;p13"/>
            <p:cNvSpPr/>
            <p:nvPr/>
          </p:nvSpPr>
          <p:spPr>
            <a:xfrm>
              <a:off x="3913890" y="5107813"/>
              <a:ext cx="1078230" cy="548640"/>
            </a:xfrm>
            <a:custGeom>
              <a:rect b="b" l="l" r="r" t="t"/>
              <a:pathLst>
                <a:path extrusionOk="0" h="548639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746838" y="5549171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4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658559" y="6804201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" name="Google Shape;150;p13"/>
          <p:cNvSpPr txBox="1"/>
          <p:nvPr/>
        </p:nvSpPr>
        <p:spPr>
          <a:xfrm>
            <a:off x="5044235" y="7024478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3"/>
          <p:cNvGrpSpPr/>
          <p:nvPr/>
        </p:nvGrpSpPr>
        <p:grpSpPr>
          <a:xfrm>
            <a:off x="3653961" y="5108912"/>
            <a:ext cx="4194789" cy="1931124"/>
            <a:chOff x="3653961" y="5108912"/>
            <a:chExt cx="4194789" cy="1931124"/>
          </a:xfrm>
        </p:grpSpPr>
        <p:sp>
          <p:nvSpPr>
            <p:cNvPr id="152" name="Google Shape;152;p13"/>
            <p:cNvSpPr/>
            <p:nvPr/>
          </p:nvSpPr>
          <p:spPr>
            <a:xfrm>
              <a:off x="3653961" y="6407501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501245" y="6840011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833885" y="5108912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681168" y="5541423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801630" y="5600884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8"/>
                  </a:lnTo>
                  <a:lnTo>
                    <a:pt x="347681" y="30291"/>
                  </a:lnTo>
                  <a:lnTo>
                    <a:pt x="305676" y="47329"/>
                  </a:lnTo>
                  <a:lnTo>
                    <a:pt x="264978" y="68154"/>
                  </a:lnTo>
                  <a:lnTo>
                    <a:pt x="225849" y="92766"/>
                  </a:lnTo>
                  <a:lnTo>
                    <a:pt x="188549" y="121164"/>
                  </a:lnTo>
                  <a:lnTo>
                    <a:pt x="153340" y="153348"/>
                  </a:lnTo>
                  <a:lnTo>
                    <a:pt x="121158" y="188557"/>
                  </a:lnTo>
                  <a:lnTo>
                    <a:pt x="92761" y="225856"/>
                  </a:lnTo>
                  <a:lnTo>
                    <a:pt x="68151" y="264985"/>
                  </a:lnTo>
                  <a:lnTo>
                    <a:pt x="47327" y="305683"/>
                  </a:lnTo>
                  <a:lnTo>
                    <a:pt x="30289" y="347687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8"/>
                  </a:lnTo>
                  <a:lnTo>
                    <a:pt x="0" y="523546"/>
                  </a:lnTo>
                  <a:lnTo>
                    <a:pt x="1893" y="568165"/>
                  </a:lnTo>
                  <a:lnTo>
                    <a:pt x="7572" y="612522"/>
                  </a:lnTo>
                  <a:lnTo>
                    <a:pt x="17037" y="656356"/>
                  </a:lnTo>
                  <a:lnTo>
                    <a:pt x="30289" y="699406"/>
                  </a:lnTo>
                  <a:lnTo>
                    <a:pt x="47327" y="741410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6"/>
                  </a:lnTo>
                  <a:lnTo>
                    <a:pt x="153340" y="893745"/>
                  </a:lnTo>
                  <a:lnTo>
                    <a:pt x="188549" y="925929"/>
                  </a:lnTo>
                  <a:lnTo>
                    <a:pt x="225849" y="954327"/>
                  </a:lnTo>
                  <a:lnTo>
                    <a:pt x="264978" y="978938"/>
                  </a:lnTo>
                  <a:lnTo>
                    <a:pt x="305676" y="999763"/>
                  </a:lnTo>
                  <a:lnTo>
                    <a:pt x="347681" y="1016802"/>
                  </a:lnTo>
                  <a:lnTo>
                    <a:pt x="390732" y="1030055"/>
                  </a:lnTo>
                  <a:lnTo>
                    <a:pt x="434567" y="1039520"/>
                  </a:lnTo>
                  <a:lnTo>
                    <a:pt x="478925" y="1045200"/>
                  </a:lnTo>
                  <a:lnTo>
                    <a:pt x="523544" y="1047093"/>
                  </a:lnTo>
                  <a:lnTo>
                    <a:pt x="568163" y="1045200"/>
                  </a:lnTo>
                  <a:lnTo>
                    <a:pt x="612521" y="1039520"/>
                  </a:lnTo>
                  <a:lnTo>
                    <a:pt x="656356" y="1030055"/>
                  </a:lnTo>
                  <a:lnTo>
                    <a:pt x="699406" y="1016802"/>
                  </a:lnTo>
                  <a:lnTo>
                    <a:pt x="741411" y="999763"/>
                  </a:lnTo>
                  <a:lnTo>
                    <a:pt x="782109" y="978938"/>
                  </a:lnTo>
                  <a:lnTo>
                    <a:pt x="821239" y="954327"/>
                  </a:lnTo>
                  <a:lnTo>
                    <a:pt x="858539" y="925929"/>
                  </a:lnTo>
                  <a:lnTo>
                    <a:pt x="893747" y="893745"/>
                  </a:lnTo>
                  <a:lnTo>
                    <a:pt x="925930" y="858536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10"/>
                  </a:lnTo>
                  <a:lnTo>
                    <a:pt x="1016798" y="699406"/>
                  </a:lnTo>
                  <a:lnTo>
                    <a:pt x="1030050" y="656356"/>
                  </a:lnTo>
                  <a:lnTo>
                    <a:pt x="1039516" y="612522"/>
                  </a:lnTo>
                  <a:lnTo>
                    <a:pt x="1045195" y="568165"/>
                  </a:lnTo>
                  <a:lnTo>
                    <a:pt x="1047088" y="523546"/>
                  </a:lnTo>
                  <a:lnTo>
                    <a:pt x="1045195" y="478928"/>
                  </a:lnTo>
                  <a:lnTo>
                    <a:pt x="1039516" y="434571"/>
                  </a:lnTo>
                  <a:lnTo>
                    <a:pt x="1030050" y="390737"/>
                  </a:lnTo>
                  <a:lnTo>
                    <a:pt x="1016798" y="347687"/>
                  </a:lnTo>
                  <a:lnTo>
                    <a:pt x="999761" y="305683"/>
                  </a:lnTo>
                  <a:lnTo>
                    <a:pt x="978937" y="264985"/>
                  </a:lnTo>
                  <a:lnTo>
                    <a:pt x="954326" y="225856"/>
                  </a:lnTo>
                  <a:lnTo>
                    <a:pt x="925930" y="188557"/>
                  </a:lnTo>
                  <a:lnTo>
                    <a:pt x="893747" y="153348"/>
                  </a:lnTo>
                  <a:lnTo>
                    <a:pt x="858539" y="121164"/>
                  </a:lnTo>
                  <a:lnTo>
                    <a:pt x="821239" y="92766"/>
                  </a:lnTo>
                  <a:lnTo>
                    <a:pt x="782109" y="68154"/>
                  </a:lnTo>
                  <a:lnTo>
                    <a:pt x="741411" y="47329"/>
                  </a:lnTo>
                  <a:lnTo>
                    <a:pt x="699406" y="30291"/>
                  </a:lnTo>
                  <a:lnTo>
                    <a:pt x="656356" y="17038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801635" y="5600887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8" name="Google Shape;158;p13"/>
          <p:cNvSpPr txBox="1"/>
          <p:nvPr/>
        </p:nvSpPr>
        <p:spPr>
          <a:xfrm>
            <a:off x="7062142" y="582099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9147198" y="2716619"/>
            <a:ext cx="1047115" cy="1047115"/>
          </a:xfrm>
          <a:custGeom>
            <a:rect b="b" l="l" r="r" t="t"/>
            <a:pathLst>
              <a:path extrusionOk="0" h="1047114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14"/>
          <p:cNvSpPr txBox="1"/>
          <p:nvPr/>
        </p:nvSpPr>
        <p:spPr>
          <a:xfrm>
            <a:off x="9407704" y="2936738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 txBox="1"/>
          <p:nvPr>
            <p:ph type="title"/>
          </p:nvPr>
        </p:nvSpPr>
        <p:spPr>
          <a:xfrm>
            <a:off x="627750" y="402721"/>
            <a:ext cx="966660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23, 12, 31, 3, 7, 15, 29, 88, 53</a:t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4863244" y="4245996"/>
            <a:ext cx="1047115" cy="1047115"/>
          </a:xfrm>
          <a:custGeom>
            <a:rect b="b" l="l" r="r" t="t"/>
            <a:pathLst>
              <a:path extrusionOk="0" h="1047114" w="1047114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14"/>
          <p:cNvSpPr txBox="1"/>
          <p:nvPr/>
        </p:nvSpPr>
        <p:spPr>
          <a:xfrm>
            <a:off x="5123750" y="446610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14"/>
          <p:cNvGrpSpPr/>
          <p:nvPr/>
        </p:nvGrpSpPr>
        <p:grpSpPr>
          <a:xfrm>
            <a:off x="5741626" y="3432335"/>
            <a:ext cx="8487915" cy="1839834"/>
            <a:chOff x="5741626" y="3432335"/>
            <a:chExt cx="8487915" cy="1839834"/>
          </a:xfrm>
        </p:grpSpPr>
        <p:sp>
          <p:nvSpPr>
            <p:cNvPr id="169" name="Google Shape;169;p14"/>
            <p:cNvSpPr/>
            <p:nvPr/>
          </p:nvSpPr>
          <p:spPr>
            <a:xfrm>
              <a:off x="5922629" y="3432335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5741626" y="4203222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3182427" y="4225054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2" name="Google Shape;172;p14"/>
          <p:cNvSpPr txBox="1"/>
          <p:nvPr/>
        </p:nvSpPr>
        <p:spPr>
          <a:xfrm>
            <a:off x="13442911" y="4445164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4"/>
          <p:cNvGrpSpPr/>
          <p:nvPr/>
        </p:nvGrpSpPr>
        <p:grpSpPr>
          <a:xfrm>
            <a:off x="2773172" y="3353500"/>
            <a:ext cx="10512394" cy="3149271"/>
            <a:chOff x="2773172" y="3353500"/>
            <a:chExt cx="10512394" cy="3149271"/>
          </a:xfrm>
        </p:grpSpPr>
        <p:sp>
          <p:nvSpPr>
            <p:cNvPr id="174" name="Google Shape;174;p14"/>
            <p:cNvSpPr/>
            <p:nvPr/>
          </p:nvSpPr>
          <p:spPr>
            <a:xfrm>
              <a:off x="10162381" y="3353500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3048712" y="4223672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773172" y="5455656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7" name="Google Shape;177;p14"/>
          <p:cNvSpPr txBox="1"/>
          <p:nvPr/>
        </p:nvSpPr>
        <p:spPr>
          <a:xfrm>
            <a:off x="3158847" y="5675933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4"/>
          <p:cNvGrpSpPr/>
          <p:nvPr/>
        </p:nvGrpSpPr>
        <p:grpSpPr>
          <a:xfrm>
            <a:off x="3746838" y="5107813"/>
            <a:ext cx="1958836" cy="2743503"/>
            <a:chOff x="3746838" y="5107813"/>
            <a:chExt cx="1958836" cy="2743503"/>
          </a:xfrm>
        </p:grpSpPr>
        <p:sp>
          <p:nvSpPr>
            <p:cNvPr id="179" name="Google Shape;179;p14"/>
            <p:cNvSpPr/>
            <p:nvPr/>
          </p:nvSpPr>
          <p:spPr>
            <a:xfrm>
              <a:off x="3913890" y="5107813"/>
              <a:ext cx="1078230" cy="548640"/>
            </a:xfrm>
            <a:custGeom>
              <a:rect b="b" l="l" r="r" t="t"/>
              <a:pathLst>
                <a:path extrusionOk="0" h="548639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746838" y="5549171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4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4658559" y="6804201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" name="Google Shape;182;p14"/>
          <p:cNvSpPr txBox="1"/>
          <p:nvPr/>
        </p:nvSpPr>
        <p:spPr>
          <a:xfrm>
            <a:off x="5044235" y="7024478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3653962" y="5108912"/>
            <a:ext cx="4194788" cy="1931124"/>
            <a:chOff x="3653962" y="5108912"/>
            <a:chExt cx="4194788" cy="1931124"/>
          </a:xfrm>
        </p:grpSpPr>
        <p:sp>
          <p:nvSpPr>
            <p:cNvPr id="184" name="Google Shape;184;p14"/>
            <p:cNvSpPr/>
            <p:nvPr/>
          </p:nvSpPr>
          <p:spPr>
            <a:xfrm>
              <a:off x="3653962" y="6407501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4501245" y="6840011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5833885" y="5108912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681168" y="5541422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801630" y="5600884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8"/>
                  </a:lnTo>
                  <a:lnTo>
                    <a:pt x="347681" y="30291"/>
                  </a:lnTo>
                  <a:lnTo>
                    <a:pt x="305676" y="47329"/>
                  </a:lnTo>
                  <a:lnTo>
                    <a:pt x="264978" y="68154"/>
                  </a:lnTo>
                  <a:lnTo>
                    <a:pt x="225849" y="92766"/>
                  </a:lnTo>
                  <a:lnTo>
                    <a:pt x="188549" y="121164"/>
                  </a:lnTo>
                  <a:lnTo>
                    <a:pt x="153340" y="153348"/>
                  </a:lnTo>
                  <a:lnTo>
                    <a:pt x="121158" y="188557"/>
                  </a:lnTo>
                  <a:lnTo>
                    <a:pt x="92761" y="225856"/>
                  </a:lnTo>
                  <a:lnTo>
                    <a:pt x="68151" y="264985"/>
                  </a:lnTo>
                  <a:lnTo>
                    <a:pt x="47327" y="305683"/>
                  </a:lnTo>
                  <a:lnTo>
                    <a:pt x="30289" y="347687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8"/>
                  </a:lnTo>
                  <a:lnTo>
                    <a:pt x="0" y="523546"/>
                  </a:lnTo>
                  <a:lnTo>
                    <a:pt x="1893" y="568165"/>
                  </a:lnTo>
                  <a:lnTo>
                    <a:pt x="7572" y="612522"/>
                  </a:lnTo>
                  <a:lnTo>
                    <a:pt x="17037" y="656356"/>
                  </a:lnTo>
                  <a:lnTo>
                    <a:pt x="30289" y="699406"/>
                  </a:lnTo>
                  <a:lnTo>
                    <a:pt x="47327" y="741410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6"/>
                  </a:lnTo>
                  <a:lnTo>
                    <a:pt x="153340" y="893745"/>
                  </a:lnTo>
                  <a:lnTo>
                    <a:pt x="188549" y="925929"/>
                  </a:lnTo>
                  <a:lnTo>
                    <a:pt x="225849" y="954327"/>
                  </a:lnTo>
                  <a:lnTo>
                    <a:pt x="264978" y="978938"/>
                  </a:lnTo>
                  <a:lnTo>
                    <a:pt x="305676" y="999763"/>
                  </a:lnTo>
                  <a:lnTo>
                    <a:pt x="347681" y="1016802"/>
                  </a:lnTo>
                  <a:lnTo>
                    <a:pt x="390732" y="1030055"/>
                  </a:lnTo>
                  <a:lnTo>
                    <a:pt x="434567" y="1039520"/>
                  </a:lnTo>
                  <a:lnTo>
                    <a:pt x="478925" y="1045200"/>
                  </a:lnTo>
                  <a:lnTo>
                    <a:pt x="523544" y="1047093"/>
                  </a:lnTo>
                  <a:lnTo>
                    <a:pt x="568163" y="1045200"/>
                  </a:lnTo>
                  <a:lnTo>
                    <a:pt x="612521" y="1039520"/>
                  </a:lnTo>
                  <a:lnTo>
                    <a:pt x="656356" y="1030055"/>
                  </a:lnTo>
                  <a:lnTo>
                    <a:pt x="699406" y="1016802"/>
                  </a:lnTo>
                  <a:lnTo>
                    <a:pt x="741411" y="999763"/>
                  </a:lnTo>
                  <a:lnTo>
                    <a:pt x="782109" y="978938"/>
                  </a:lnTo>
                  <a:lnTo>
                    <a:pt x="821239" y="954327"/>
                  </a:lnTo>
                  <a:lnTo>
                    <a:pt x="858539" y="925929"/>
                  </a:lnTo>
                  <a:lnTo>
                    <a:pt x="893747" y="893745"/>
                  </a:lnTo>
                  <a:lnTo>
                    <a:pt x="925930" y="858536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10"/>
                  </a:lnTo>
                  <a:lnTo>
                    <a:pt x="1016798" y="699406"/>
                  </a:lnTo>
                  <a:lnTo>
                    <a:pt x="1030050" y="656356"/>
                  </a:lnTo>
                  <a:lnTo>
                    <a:pt x="1039516" y="612522"/>
                  </a:lnTo>
                  <a:lnTo>
                    <a:pt x="1045195" y="568165"/>
                  </a:lnTo>
                  <a:lnTo>
                    <a:pt x="1047088" y="523546"/>
                  </a:lnTo>
                  <a:lnTo>
                    <a:pt x="1045195" y="478928"/>
                  </a:lnTo>
                  <a:lnTo>
                    <a:pt x="1039516" y="434571"/>
                  </a:lnTo>
                  <a:lnTo>
                    <a:pt x="1030050" y="390737"/>
                  </a:lnTo>
                  <a:lnTo>
                    <a:pt x="1016798" y="347687"/>
                  </a:lnTo>
                  <a:lnTo>
                    <a:pt x="999761" y="305683"/>
                  </a:lnTo>
                  <a:lnTo>
                    <a:pt x="978937" y="264985"/>
                  </a:lnTo>
                  <a:lnTo>
                    <a:pt x="954326" y="225856"/>
                  </a:lnTo>
                  <a:lnTo>
                    <a:pt x="925930" y="188557"/>
                  </a:lnTo>
                  <a:lnTo>
                    <a:pt x="893747" y="153348"/>
                  </a:lnTo>
                  <a:lnTo>
                    <a:pt x="858539" y="121164"/>
                  </a:lnTo>
                  <a:lnTo>
                    <a:pt x="821239" y="92766"/>
                  </a:lnTo>
                  <a:lnTo>
                    <a:pt x="782109" y="68154"/>
                  </a:lnTo>
                  <a:lnTo>
                    <a:pt x="741411" y="47329"/>
                  </a:lnTo>
                  <a:lnTo>
                    <a:pt x="699406" y="30291"/>
                  </a:lnTo>
                  <a:lnTo>
                    <a:pt x="656356" y="17038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801635" y="5600887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0" name="Google Shape;190;p14"/>
          <p:cNvSpPr txBox="1"/>
          <p:nvPr/>
        </p:nvSpPr>
        <p:spPr>
          <a:xfrm>
            <a:off x="7062142" y="582099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11196098" y="5600887"/>
            <a:ext cx="1047115" cy="1047115"/>
          </a:xfrm>
          <a:custGeom>
            <a:rect b="b" l="l" r="r" t="t"/>
            <a:pathLst>
              <a:path extrusionOk="0" h="1047115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14"/>
          <p:cNvSpPr txBox="1"/>
          <p:nvPr/>
        </p:nvSpPr>
        <p:spPr>
          <a:xfrm>
            <a:off x="11456584" y="582099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14"/>
          <p:cNvGrpSpPr/>
          <p:nvPr/>
        </p:nvGrpSpPr>
        <p:grpSpPr>
          <a:xfrm>
            <a:off x="12074606" y="5107813"/>
            <a:ext cx="1245292" cy="633763"/>
            <a:chOff x="12074606" y="5107813"/>
            <a:chExt cx="1245292" cy="633763"/>
          </a:xfrm>
        </p:grpSpPr>
        <p:sp>
          <p:nvSpPr>
            <p:cNvPr id="194" name="Google Shape;194;p14"/>
            <p:cNvSpPr/>
            <p:nvPr/>
          </p:nvSpPr>
          <p:spPr>
            <a:xfrm>
              <a:off x="12241669" y="5107813"/>
              <a:ext cx="1078230" cy="548640"/>
            </a:xfrm>
            <a:custGeom>
              <a:rect b="b" l="l" r="r" t="t"/>
              <a:pathLst>
                <a:path extrusionOk="0" h="548639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2074606" y="5549171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85" y="0"/>
                  </a:moveTo>
                  <a:lnTo>
                    <a:pt x="0" y="192046"/>
                  </a:lnTo>
                  <a:lnTo>
                    <a:pt x="238840" y="190392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/>
          <p:nvPr/>
        </p:nvSpPr>
        <p:spPr>
          <a:xfrm>
            <a:off x="9147198" y="2716619"/>
            <a:ext cx="1047115" cy="1047115"/>
          </a:xfrm>
          <a:custGeom>
            <a:rect b="b" l="l" r="r" t="t"/>
            <a:pathLst>
              <a:path extrusionOk="0" h="1047114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" name="Google Shape;201;p15"/>
          <p:cNvSpPr txBox="1"/>
          <p:nvPr/>
        </p:nvSpPr>
        <p:spPr>
          <a:xfrm>
            <a:off x="9407704" y="2936738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5"/>
          <p:cNvSpPr txBox="1"/>
          <p:nvPr>
            <p:ph type="title"/>
          </p:nvPr>
        </p:nvSpPr>
        <p:spPr>
          <a:xfrm>
            <a:off x="627750" y="402721"/>
            <a:ext cx="9666605" cy="8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23, 12, 31, 3, 7, 15, 29, 88, 53</a:t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4863244" y="4245996"/>
            <a:ext cx="1047115" cy="1047115"/>
          </a:xfrm>
          <a:custGeom>
            <a:rect b="b" l="l" r="r" t="t"/>
            <a:pathLst>
              <a:path extrusionOk="0" h="1047114" w="1047114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15"/>
          <p:cNvSpPr txBox="1"/>
          <p:nvPr/>
        </p:nvSpPr>
        <p:spPr>
          <a:xfrm>
            <a:off x="5123750" y="446610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12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5"/>
          <p:cNvGrpSpPr/>
          <p:nvPr/>
        </p:nvGrpSpPr>
        <p:grpSpPr>
          <a:xfrm>
            <a:off x="5741626" y="3432335"/>
            <a:ext cx="8487915" cy="1839834"/>
            <a:chOff x="5741626" y="3432335"/>
            <a:chExt cx="8487915" cy="1839834"/>
          </a:xfrm>
        </p:grpSpPr>
        <p:sp>
          <p:nvSpPr>
            <p:cNvPr id="206" name="Google Shape;206;p15"/>
            <p:cNvSpPr/>
            <p:nvPr/>
          </p:nvSpPr>
          <p:spPr>
            <a:xfrm>
              <a:off x="5922629" y="3432335"/>
              <a:ext cx="3277235" cy="881380"/>
            </a:xfrm>
            <a:custGeom>
              <a:rect b="b" l="l" r="r" t="t"/>
              <a:pathLst>
                <a:path extrusionOk="0" h="881379" w="3277234">
                  <a:moveTo>
                    <a:pt x="3276734" y="0"/>
                  </a:moveTo>
                  <a:lnTo>
                    <a:pt x="25279" y="874029"/>
                  </a:lnTo>
                  <a:lnTo>
                    <a:pt x="0" y="880824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741626" y="4203222"/>
              <a:ext cx="234315" cy="206375"/>
            </a:xfrm>
            <a:custGeom>
              <a:rect b="b" l="l" r="r" t="t"/>
              <a:pathLst>
                <a:path extrusionOk="0" h="206375" w="234314">
                  <a:moveTo>
                    <a:pt x="178560" y="0"/>
                  </a:moveTo>
                  <a:lnTo>
                    <a:pt x="0" y="158592"/>
                  </a:lnTo>
                  <a:lnTo>
                    <a:pt x="234013" y="206286"/>
                  </a:lnTo>
                  <a:lnTo>
                    <a:pt x="178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3182427" y="4225054"/>
              <a:ext cx="1047115" cy="1047115"/>
            </a:xfrm>
            <a:custGeom>
              <a:rect b="b" l="l" r="r" t="t"/>
              <a:pathLst>
                <a:path extrusionOk="0" h="1047114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9" name="Google Shape;209;p15"/>
          <p:cNvSpPr txBox="1"/>
          <p:nvPr/>
        </p:nvSpPr>
        <p:spPr>
          <a:xfrm>
            <a:off x="13442911" y="4445164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31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5"/>
          <p:cNvGrpSpPr/>
          <p:nvPr/>
        </p:nvGrpSpPr>
        <p:grpSpPr>
          <a:xfrm>
            <a:off x="2773172" y="3353500"/>
            <a:ext cx="10512394" cy="3149271"/>
            <a:chOff x="2773172" y="3353500"/>
            <a:chExt cx="10512394" cy="3149271"/>
          </a:xfrm>
        </p:grpSpPr>
        <p:sp>
          <p:nvSpPr>
            <p:cNvPr id="211" name="Google Shape;211;p15"/>
            <p:cNvSpPr/>
            <p:nvPr/>
          </p:nvSpPr>
          <p:spPr>
            <a:xfrm>
              <a:off x="10162381" y="3353500"/>
              <a:ext cx="2945130" cy="979805"/>
            </a:xfrm>
            <a:custGeom>
              <a:rect b="b" l="l" r="r" t="t"/>
              <a:pathLst>
                <a:path extrusionOk="0" h="979804" w="2945130">
                  <a:moveTo>
                    <a:pt x="0" y="0"/>
                  </a:moveTo>
                  <a:lnTo>
                    <a:pt x="2920051" y="971518"/>
                  </a:lnTo>
                  <a:lnTo>
                    <a:pt x="2944889" y="979782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3048712" y="4223672"/>
              <a:ext cx="236854" cy="203200"/>
            </a:xfrm>
            <a:custGeom>
              <a:rect b="b" l="l" r="r" t="t"/>
              <a:pathLst>
                <a:path extrusionOk="0" h="203200" w="236855">
                  <a:moveTo>
                    <a:pt x="67432" y="0"/>
                  </a:moveTo>
                  <a:lnTo>
                    <a:pt x="0" y="202684"/>
                  </a:lnTo>
                  <a:lnTo>
                    <a:pt x="236432" y="168780"/>
                  </a:lnTo>
                  <a:lnTo>
                    <a:pt x="6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2773172" y="5455656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4" name="Google Shape;214;p15"/>
          <p:cNvSpPr txBox="1"/>
          <p:nvPr/>
        </p:nvSpPr>
        <p:spPr>
          <a:xfrm>
            <a:off x="3158847" y="5675933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3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15"/>
          <p:cNvGrpSpPr/>
          <p:nvPr/>
        </p:nvGrpSpPr>
        <p:grpSpPr>
          <a:xfrm>
            <a:off x="3746838" y="5107813"/>
            <a:ext cx="1958836" cy="2743503"/>
            <a:chOff x="3746838" y="5107813"/>
            <a:chExt cx="1958836" cy="2743503"/>
          </a:xfrm>
        </p:grpSpPr>
        <p:sp>
          <p:nvSpPr>
            <p:cNvPr id="216" name="Google Shape;216;p15"/>
            <p:cNvSpPr/>
            <p:nvPr/>
          </p:nvSpPr>
          <p:spPr>
            <a:xfrm>
              <a:off x="3913890" y="5107813"/>
              <a:ext cx="1078230" cy="548640"/>
            </a:xfrm>
            <a:custGeom>
              <a:rect b="b" l="l" r="r" t="t"/>
              <a:pathLst>
                <a:path extrusionOk="0" h="548639" w="1078229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746838" y="5549171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64" y="0"/>
                  </a:moveTo>
                  <a:lnTo>
                    <a:pt x="0" y="192046"/>
                  </a:lnTo>
                  <a:lnTo>
                    <a:pt x="238809" y="190392"/>
                  </a:lnTo>
                  <a:lnTo>
                    <a:pt x="1419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658559" y="6804201"/>
              <a:ext cx="1047115" cy="1047115"/>
            </a:xfrm>
            <a:custGeom>
              <a:rect b="b" l="l" r="r" t="t"/>
              <a:pathLst>
                <a:path extrusionOk="0" h="1047115" w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9" name="Google Shape;219;p15"/>
          <p:cNvSpPr txBox="1"/>
          <p:nvPr/>
        </p:nvSpPr>
        <p:spPr>
          <a:xfrm>
            <a:off x="5044235" y="7024478"/>
            <a:ext cx="27622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7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5"/>
          <p:cNvGrpSpPr/>
          <p:nvPr/>
        </p:nvGrpSpPr>
        <p:grpSpPr>
          <a:xfrm>
            <a:off x="3653962" y="5108912"/>
            <a:ext cx="4194788" cy="1931124"/>
            <a:chOff x="3653962" y="5108912"/>
            <a:chExt cx="4194788" cy="1931124"/>
          </a:xfrm>
        </p:grpSpPr>
        <p:sp>
          <p:nvSpPr>
            <p:cNvPr id="221" name="Google Shape;221;p15"/>
            <p:cNvSpPr/>
            <p:nvPr/>
          </p:nvSpPr>
          <p:spPr>
            <a:xfrm>
              <a:off x="3653962" y="6407501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501245" y="6840011"/>
              <a:ext cx="238760" cy="200025"/>
            </a:xfrm>
            <a:custGeom>
              <a:rect b="b" l="l" r="r" t="t"/>
              <a:pathLst>
                <a:path extrusionOk="0" h="200025" w="238760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5833885" y="5108912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681168" y="5541422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04" y="0"/>
                  </a:moveTo>
                  <a:lnTo>
                    <a:pt x="0" y="184580"/>
                  </a:lnTo>
                  <a:lnTo>
                    <a:pt x="238327" y="199794"/>
                  </a:lnTo>
                  <a:lnTo>
                    <a:pt x="1075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6801630" y="5600884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523544" y="0"/>
                  </a:moveTo>
                  <a:lnTo>
                    <a:pt x="478925" y="1893"/>
                  </a:lnTo>
                  <a:lnTo>
                    <a:pt x="434567" y="7572"/>
                  </a:lnTo>
                  <a:lnTo>
                    <a:pt x="390732" y="17038"/>
                  </a:lnTo>
                  <a:lnTo>
                    <a:pt x="347681" y="30291"/>
                  </a:lnTo>
                  <a:lnTo>
                    <a:pt x="305676" y="47329"/>
                  </a:lnTo>
                  <a:lnTo>
                    <a:pt x="264978" y="68154"/>
                  </a:lnTo>
                  <a:lnTo>
                    <a:pt x="225849" y="92766"/>
                  </a:lnTo>
                  <a:lnTo>
                    <a:pt x="188549" y="121164"/>
                  </a:lnTo>
                  <a:lnTo>
                    <a:pt x="153340" y="153348"/>
                  </a:lnTo>
                  <a:lnTo>
                    <a:pt x="121158" y="188557"/>
                  </a:lnTo>
                  <a:lnTo>
                    <a:pt x="92761" y="225856"/>
                  </a:lnTo>
                  <a:lnTo>
                    <a:pt x="68151" y="264985"/>
                  </a:lnTo>
                  <a:lnTo>
                    <a:pt x="47327" y="305683"/>
                  </a:lnTo>
                  <a:lnTo>
                    <a:pt x="30289" y="347687"/>
                  </a:lnTo>
                  <a:lnTo>
                    <a:pt x="17037" y="390737"/>
                  </a:lnTo>
                  <a:lnTo>
                    <a:pt x="7572" y="434571"/>
                  </a:lnTo>
                  <a:lnTo>
                    <a:pt x="1893" y="478928"/>
                  </a:lnTo>
                  <a:lnTo>
                    <a:pt x="0" y="523546"/>
                  </a:lnTo>
                  <a:lnTo>
                    <a:pt x="1893" y="568165"/>
                  </a:lnTo>
                  <a:lnTo>
                    <a:pt x="7572" y="612522"/>
                  </a:lnTo>
                  <a:lnTo>
                    <a:pt x="17037" y="656356"/>
                  </a:lnTo>
                  <a:lnTo>
                    <a:pt x="30289" y="699406"/>
                  </a:lnTo>
                  <a:lnTo>
                    <a:pt x="47327" y="741410"/>
                  </a:lnTo>
                  <a:lnTo>
                    <a:pt x="68151" y="782107"/>
                  </a:lnTo>
                  <a:lnTo>
                    <a:pt x="92761" y="821237"/>
                  </a:lnTo>
                  <a:lnTo>
                    <a:pt x="121158" y="858536"/>
                  </a:lnTo>
                  <a:lnTo>
                    <a:pt x="153340" y="893745"/>
                  </a:lnTo>
                  <a:lnTo>
                    <a:pt x="188549" y="925929"/>
                  </a:lnTo>
                  <a:lnTo>
                    <a:pt x="225849" y="954327"/>
                  </a:lnTo>
                  <a:lnTo>
                    <a:pt x="264978" y="978938"/>
                  </a:lnTo>
                  <a:lnTo>
                    <a:pt x="305676" y="999763"/>
                  </a:lnTo>
                  <a:lnTo>
                    <a:pt x="347681" y="1016802"/>
                  </a:lnTo>
                  <a:lnTo>
                    <a:pt x="390732" y="1030055"/>
                  </a:lnTo>
                  <a:lnTo>
                    <a:pt x="434567" y="1039520"/>
                  </a:lnTo>
                  <a:lnTo>
                    <a:pt x="478925" y="1045200"/>
                  </a:lnTo>
                  <a:lnTo>
                    <a:pt x="523544" y="1047093"/>
                  </a:lnTo>
                  <a:lnTo>
                    <a:pt x="568163" y="1045200"/>
                  </a:lnTo>
                  <a:lnTo>
                    <a:pt x="612521" y="1039520"/>
                  </a:lnTo>
                  <a:lnTo>
                    <a:pt x="656356" y="1030055"/>
                  </a:lnTo>
                  <a:lnTo>
                    <a:pt x="699406" y="1016802"/>
                  </a:lnTo>
                  <a:lnTo>
                    <a:pt x="741411" y="999763"/>
                  </a:lnTo>
                  <a:lnTo>
                    <a:pt x="782109" y="978938"/>
                  </a:lnTo>
                  <a:lnTo>
                    <a:pt x="821239" y="954327"/>
                  </a:lnTo>
                  <a:lnTo>
                    <a:pt x="858539" y="925929"/>
                  </a:lnTo>
                  <a:lnTo>
                    <a:pt x="893747" y="893745"/>
                  </a:lnTo>
                  <a:lnTo>
                    <a:pt x="925930" y="858536"/>
                  </a:lnTo>
                  <a:lnTo>
                    <a:pt x="954326" y="821237"/>
                  </a:lnTo>
                  <a:lnTo>
                    <a:pt x="978937" y="782107"/>
                  </a:lnTo>
                  <a:lnTo>
                    <a:pt x="999761" y="741410"/>
                  </a:lnTo>
                  <a:lnTo>
                    <a:pt x="1016798" y="699406"/>
                  </a:lnTo>
                  <a:lnTo>
                    <a:pt x="1030050" y="656356"/>
                  </a:lnTo>
                  <a:lnTo>
                    <a:pt x="1039516" y="612522"/>
                  </a:lnTo>
                  <a:lnTo>
                    <a:pt x="1045195" y="568165"/>
                  </a:lnTo>
                  <a:lnTo>
                    <a:pt x="1047088" y="523546"/>
                  </a:lnTo>
                  <a:lnTo>
                    <a:pt x="1045195" y="478928"/>
                  </a:lnTo>
                  <a:lnTo>
                    <a:pt x="1039516" y="434571"/>
                  </a:lnTo>
                  <a:lnTo>
                    <a:pt x="1030050" y="390737"/>
                  </a:lnTo>
                  <a:lnTo>
                    <a:pt x="1016798" y="347687"/>
                  </a:lnTo>
                  <a:lnTo>
                    <a:pt x="999761" y="305683"/>
                  </a:lnTo>
                  <a:lnTo>
                    <a:pt x="978937" y="264985"/>
                  </a:lnTo>
                  <a:lnTo>
                    <a:pt x="954326" y="225856"/>
                  </a:lnTo>
                  <a:lnTo>
                    <a:pt x="925930" y="188557"/>
                  </a:lnTo>
                  <a:lnTo>
                    <a:pt x="893747" y="153348"/>
                  </a:lnTo>
                  <a:lnTo>
                    <a:pt x="858539" y="121164"/>
                  </a:lnTo>
                  <a:lnTo>
                    <a:pt x="821239" y="92766"/>
                  </a:lnTo>
                  <a:lnTo>
                    <a:pt x="782109" y="68154"/>
                  </a:lnTo>
                  <a:lnTo>
                    <a:pt x="741411" y="47329"/>
                  </a:lnTo>
                  <a:lnTo>
                    <a:pt x="699406" y="30291"/>
                  </a:lnTo>
                  <a:lnTo>
                    <a:pt x="656356" y="17038"/>
                  </a:lnTo>
                  <a:lnTo>
                    <a:pt x="612521" y="7572"/>
                  </a:lnTo>
                  <a:lnTo>
                    <a:pt x="568163" y="189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6801635" y="5600887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7" name="Google Shape;227;p15"/>
          <p:cNvSpPr txBox="1"/>
          <p:nvPr/>
        </p:nvSpPr>
        <p:spPr>
          <a:xfrm>
            <a:off x="7062142" y="582099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15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11196098" y="5600887"/>
            <a:ext cx="1047115" cy="1047115"/>
          </a:xfrm>
          <a:custGeom>
            <a:rect b="b" l="l" r="r" t="t"/>
            <a:pathLst>
              <a:path extrusionOk="0" h="1047115" w="1047115">
                <a:moveTo>
                  <a:pt x="893745" y="153342"/>
                </a:moveTo>
                <a:lnTo>
                  <a:pt x="925929" y="188551"/>
                </a:lnTo>
                <a:lnTo>
                  <a:pt x="954326" y="225851"/>
                </a:lnTo>
                <a:lnTo>
                  <a:pt x="978937" y="264980"/>
                </a:lnTo>
                <a:lnTo>
                  <a:pt x="999762" y="305678"/>
                </a:lnTo>
                <a:lnTo>
                  <a:pt x="1016801" y="347683"/>
                </a:lnTo>
                <a:lnTo>
                  <a:pt x="1030053" y="390733"/>
                </a:lnTo>
                <a:lnTo>
                  <a:pt x="1039519" y="434568"/>
                </a:lnTo>
                <a:lnTo>
                  <a:pt x="1045198" y="478925"/>
                </a:lnTo>
                <a:lnTo>
                  <a:pt x="1047091" y="523544"/>
                </a:lnTo>
                <a:lnTo>
                  <a:pt x="1045198" y="568162"/>
                </a:lnTo>
                <a:lnTo>
                  <a:pt x="1039519" y="612519"/>
                </a:lnTo>
                <a:lnTo>
                  <a:pt x="1030053" y="656354"/>
                </a:lnTo>
                <a:lnTo>
                  <a:pt x="1016801" y="699404"/>
                </a:lnTo>
                <a:lnTo>
                  <a:pt x="999762" y="741409"/>
                </a:lnTo>
                <a:lnTo>
                  <a:pt x="978937" y="782107"/>
                </a:lnTo>
                <a:lnTo>
                  <a:pt x="954326" y="821236"/>
                </a:lnTo>
                <a:lnTo>
                  <a:pt x="925929" y="858536"/>
                </a:lnTo>
                <a:lnTo>
                  <a:pt x="893745" y="893745"/>
                </a:lnTo>
                <a:lnTo>
                  <a:pt x="858536" y="925929"/>
                </a:lnTo>
                <a:lnTo>
                  <a:pt x="821236" y="954326"/>
                </a:lnTo>
                <a:lnTo>
                  <a:pt x="782107" y="978937"/>
                </a:lnTo>
                <a:lnTo>
                  <a:pt x="741409" y="999762"/>
                </a:lnTo>
                <a:lnTo>
                  <a:pt x="699404" y="1016801"/>
                </a:lnTo>
                <a:lnTo>
                  <a:pt x="656354" y="1030053"/>
                </a:lnTo>
                <a:lnTo>
                  <a:pt x="612519" y="1039519"/>
                </a:lnTo>
                <a:lnTo>
                  <a:pt x="568162" y="1045198"/>
                </a:lnTo>
                <a:lnTo>
                  <a:pt x="523544" y="1047091"/>
                </a:lnTo>
                <a:lnTo>
                  <a:pt x="478925" y="1045198"/>
                </a:lnTo>
                <a:lnTo>
                  <a:pt x="434568" y="1039519"/>
                </a:lnTo>
                <a:lnTo>
                  <a:pt x="390733" y="1030053"/>
                </a:lnTo>
                <a:lnTo>
                  <a:pt x="347683" y="1016801"/>
                </a:lnTo>
                <a:lnTo>
                  <a:pt x="305678" y="999762"/>
                </a:lnTo>
                <a:lnTo>
                  <a:pt x="264980" y="978937"/>
                </a:lnTo>
                <a:lnTo>
                  <a:pt x="225851" y="954326"/>
                </a:lnTo>
                <a:lnTo>
                  <a:pt x="188551" y="925929"/>
                </a:lnTo>
                <a:lnTo>
                  <a:pt x="153342" y="893745"/>
                </a:lnTo>
                <a:lnTo>
                  <a:pt x="121159" y="858536"/>
                </a:lnTo>
                <a:lnTo>
                  <a:pt x="92762" y="821236"/>
                </a:lnTo>
                <a:lnTo>
                  <a:pt x="68152" y="782107"/>
                </a:lnTo>
                <a:lnTo>
                  <a:pt x="47328" y="741409"/>
                </a:lnTo>
                <a:lnTo>
                  <a:pt x="30289" y="699404"/>
                </a:lnTo>
                <a:lnTo>
                  <a:pt x="17038" y="656354"/>
                </a:lnTo>
                <a:lnTo>
                  <a:pt x="7572" y="612519"/>
                </a:lnTo>
                <a:lnTo>
                  <a:pt x="1893" y="568162"/>
                </a:lnTo>
                <a:lnTo>
                  <a:pt x="0" y="523544"/>
                </a:lnTo>
                <a:lnTo>
                  <a:pt x="1893" y="478925"/>
                </a:lnTo>
                <a:lnTo>
                  <a:pt x="7572" y="434568"/>
                </a:lnTo>
                <a:lnTo>
                  <a:pt x="17038" y="390733"/>
                </a:lnTo>
                <a:lnTo>
                  <a:pt x="30289" y="347683"/>
                </a:lnTo>
                <a:lnTo>
                  <a:pt x="47328" y="305678"/>
                </a:lnTo>
                <a:lnTo>
                  <a:pt x="68152" y="264980"/>
                </a:lnTo>
                <a:lnTo>
                  <a:pt x="92762" y="225851"/>
                </a:lnTo>
                <a:lnTo>
                  <a:pt x="121159" y="188551"/>
                </a:lnTo>
                <a:lnTo>
                  <a:pt x="153342" y="153342"/>
                </a:lnTo>
                <a:lnTo>
                  <a:pt x="188551" y="121159"/>
                </a:lnTo>
                <a:lnTo>
                  <a:pt x="225851" y="92762"/>
                </a:lnTo>
                <a:lnTo>
                  <a:pt x="264980" y="68152"/>
                </a:lnTo>
                <a:lnTo>
                  <a:pt x="305678" y="47328"/>
                </a:lnTo>
                <a:lnTo>
                  <a:pt x="347683" y="30289"/>
                </a:lnTo>
                <a:lnTo>
                  <a:pt x="390733" y="17038"/>
                </a:lnTo>
                <a:lnTo>
                  <a:pt x="434568" y="7572"/>
                </a:lnTo>
                <a:lnTo>
                  <a:pt x="478925" y="1893"/>
                </a:lnTo>
                <a:lnTo>
                  <a:pt x="523544" y="0"/>
                </a:lnTo>
                <a:lnTo>
                  <a:pt x="568162" y="1893"/>
                </a:lnTo>
                <a:lnTo>
                  <a:pt x="612519" y="7572"/>
                </a:lnTo>
                <a:lnTo>
                  <a:pt x="656354" y="17038"/>
                </a:lnTo>
                <a:lnTo>
                  <a:pt x="699404" y="30289"/>
                </a:lnTo>
                <a:lnTo>
                  <a:pt x="741409" y="47328"/>
                </a:lnTo>
                <a:lnTo>
                  <a:pt x="782107" y="68152"/>
                </a:lnTo>
                <a:lnTo>
                  <a:pt x="821236" y="92762"/>
                </a:lnTo>
                <a:lnTo>
                  <a:pt x="858536" y="121159"/>
                </a:lnTo>
                <a:lnTo>
                  <a:pt x="893745" y="153342"/>
                </a:lnTo>
                <a:close/>
              </a:path>
            </a:pathLst>
          </a:custGeom>
          <a:noFill/>
          <a:ln cap="flat" cmpd="sng" w="52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15"/>
          <p:cNvSpPr txBox="1"/>
          <p:nvPr/>
        </p:nvSpPr>
        <p:spPr>
          <a:xfrm>
            <a:off x="11456584" y="582099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29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5"/>
          <p:cNvGrpSpPr/>
          <p:nvPr/>
        </p:nvGrpSpPr>
        <p:grpSpPr>
          <a:xfrm>
            <a:off x="12074606" y="5107813"/>
            <a:ext cx="4047998" cy="1540189"/>
            <a:chOff x="12074606" y="5107813"/>
            <a:chExt cx="4047998" cy="1540189"/>
          </a:xfrm>
        </p:grpSpPr>
        <p:sp>
          <p:nvSpPr>
            <p:cNvPr id="231" name="Google Shape;231;p15"/>
            <p:cNvSpPr/>
            <p:nvPr/>
          </p:nvSpPr>
          <p:spPr>
            <a:xfrm>
              <a:off x="12241669" y="5107813"/>
              <a:ext cx="1078230" cy="548640"/>
            </a:xfrm>
            <a:custGeom>
              <a:rect b="b" l="l" r="r" t="t"/>
              <a:pathLst>
                <a:path extrusionOk="0" h="548639" w="1078230">
                  <a:moveTo>
                    <a:pt x="1078030" y="0"/>
                  </a:moveTo>
                  <a:lnTo>
                    <a:pt x="23331" y="536557"/>
                  </a:lnTo>
                  <a:lnTo>
                    <a:pt x="0" y="548427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2074606" y="5549171"/>
              <a:ext cx="239395" cy="192405"/>
            </a:xfrm>
            <a:custGeom>
              <a:rect b="b" l="l" r="r" t="t"/>
              <a:pathLst>
                <a:path extrusionOk="0" h="192404" w="239395">
                  <a:moveTo>
                    <a:pt x="141985" y="0"/>
                  </a:moveTo>
                  <a:lnTo>
                    <a:pt x="0" y="192046"/>
                  </a:lnTo>
                  <a:lnTo>
                    <a:pt x="238840" y="190392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4111613" y="5108001"/>
              <a:ext cx="923925" cy="538480"/>
            </a:xfrm>
            <a:custGeom>
              <a:rect b="b" l="l" r="r" t="t"/>
              <a:pathLst>
                <a:path extrusionOk="0" h="538479" w="923925">
                  <a:moveTo>
                    <a:pt x="0" y="0"/>
                  </a:moveTo>
                  <a:lnTo>
                    <a:pt x="901037" y="524798"/>
                  </a:lnTo>
                  <a:lnTo>
                    <a:pt x="923661" y="537975"/>
                  </a:lnTo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4958916" y="5540512"/>
              <a:ext cx="238760" cy="200025"/>
            </a:xfrm>
            <a:custGeom>
              <a:rect b="b" l="l" r="r" t="t"/>
              <a:pathLst>
                <a:path extrusionOk="0" h="200025" w="238759">
                  <a:moveTo>
                    <a:pt x="107535" y="0"/>
                  </a:moveTo>
                  <a:lnTo>
                    <a:pt x="0" y="184580"/>
                  </a:lnTo>
                  <a:lnTo>
                    <a:pt x="238317" y="199805"/>
                  </a:lnTo>
                  <a:lnTo>
                    <a:pt x="10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15074855" y="5600884"/>
              <a:ext cx="1047750" cy="1047115"/>
            </a:xfrm>
            <a:custGeom>
              <a:rect b="b" l="l" r="r" t="t"/>
              <a:pathLst>
                <a:path extrusionOk="0" h="1047115" w="1047750">
                  <a:moveTo>
                    <a:pt x="523531" y="0"/>
                  </a:moveTo>
                  <a:lnTo>
                    <a:pt x="478912" y="1893"/>
                  </a:lnTo>
                  <a:lnTo>
                    <a:pt x="434556" y="7572"/>
                  </a:lnTo>
                  <a:lnTo>
                    <a:pt x="390723" y="17038"/>
                  </a:lnTo>
                  <a:lnTo>
                    <a:pt x="347676" y="30291"/>
                  </a:lnTo>
                  <a:lnTo>
                    <a:pt x="305676" y="47329"/>
                  </a:lnTo>
                  <a:lnTo>
                    <a:pt x="264984" y="68154"/>
                  </a:lnTo>
                  <a:lnTo>
                    <a:pt x="225862" y="92766"/>
                  </a:lnTo>
                  <a:lnTo>
                    <a:pt x="188571" y="121164"/>
                  </a:lnTo>
                  <a:lnTo>
                    <a:pt x="153372" y="153348"/>
                  </a:lnTo>
                  <a:lnTo>
                    <a:pt x="121183" y="188557"/>
                  </a:lnTo>
                  <a:lnTo>
                    <a:pt x="92780" y="225856"/>
                  </a:lnTo>
                  <a:lnTo>
                    <a:pt x="68165" y="264985"/>
                  </a:lnTo>
                  <a:lnTo>
                    <a:pt x="47337" y="305683"/>
                  </a:lnTo>
                  <a:lnTo>
                    <a:pt x="30295" y="347687"/>
                  </a:lnTo>
                  <a:lnTo>
                    <a:pt x="17041" y="390737"/>
                  </a:lnTo>
                  <a:lnTo>
                    <a:pt x="7573" y="434571"/>
                  </a:lnTo>
                  <a:lnTo>
                    <a:pt x="1893" y="478928"/>
                  </a:lnTo>
                  <a:lnTo>
                    <a:pt x="0" y="523546"/>
                  </a:lnTo>
                  <a:lnTo>
                    <a:pt x="1893" y="568165"/>
                  </a:lnTo>
                  <a:lnTo>
                    <a:pt x="7573" y="612522"/>
                  </a:lnTo>
                  <a:lnTo>
                    <a:pt x="17041" y="656356"/>
                  </a:lnTo>
                  <a:lnTo>
                    <a:pt x="30295" y="699406"/>
                  </a:lnTo>
                  <a:lnTo>
                    <a:pt x="47337" y="741410"/>
                  </a:lnTo>
                  <a:lnTo>
                    <a:pt x="68165" y="782107"/>
                  </a:lnTo>
                  <a:lnTo>
                    <a:pt x="92780" y="821237"/>
                  </a:lnTo>
                  <a:lnTo>
                    <a:pt x="121183" y="858536"/>
                  </a:lnTo>
                  <a:lnTo>
                    <a:pt x="153372" y="893745"/>
                  </a:lnTo>
                  <a:lnTo>
                    <a:pt x="188571" y="925929"/>
                  </a:lnTo>
                  <a:lnTo>
                    <a:pt x="225862" y="954327"/>
                  </a:lnTo>
                  <a:lnTo>
                    <a:pt x="264984" y="978938"/>
                  </a:lnTo>
                  <a:lnTo>
                    <a:pt x="305676" y="999763"/>
                  </a:lnTo>
                  <a:lnTo>
                    <a:pt x="347676" y="1016802"/>
                  </a:lnTo>
                  <a:lnTo>
                    <a:pt x="390723" y="1030055"/>
                  </a:lnTo>
                  <a:lnTo>
                    <a:pt x="434556" y="1039520"/>
                  </a:lnTo>
                  <a:lnTo>
                    <a:pt x="478912" y="1045200"/>
                  </a:lnTo>
                  <a:lnTo>
                    <a:pt x="523531" y="1047093"/>
                  </a:lnTo>
                  <a:lnTo>
                    <a:pt x="568150" y="1045200"/>
                  </a:lnTo>
                  <a:lnTo>
                    <a:pt x="612509" y="1039520"/>
                  </a:lnTo>
                  <a:lnTo>
                    <a:pt x="656347" y="1030055"/>
                  </a:lnTo>
                  <a:lnTo>
                    <a:pt x="699400" y="1016802"/>
                  </a:lnTo>
                  <a:lnTo>
                    <a:pt x="741409" y="999763"/>
                  </a:lnTo>
                  <a:lnTo>
                    <a:pt x="782112" y="978938"/>
                  </a:lnTo>
                  <a:lnTo>
                    <a:pt x="821247" y="954327"/>
                  </a:lnTo>
                  <a:lnTo>
                    <a:pt x="858553" y="925929"/>
                  </a:lnTo>
                  <a:lnTo>
                    <a:pt x="893768" y="893745"/>
                  </a:lnTo>
                  <a:lnTo>
                    <a:pt x="925957" y="858536"/>
                  </a:lnTo>
                  <a:lnTo>
                    <a:pt x="954360" y="821237"/>
                  </a:lnTo>
                  <a:lnTo>
                    <a:pt x="978975" y="782107"/>
                  </a:lnTo>
                  <a:lnTo>
                    <a:pt x="999803" y="741410"/>
                  </a:lnTo>
                  <a:lnTo>
                    <a:pt x="1016845" y="699406"/>
                  </a:lnTo>
                  <a:lnTo>
                    <a:pt x="1030099" y="656356"/>
                  </a:lnTo>
                  <a:lnTo>
                    <a:pt x="1039566" y="612522"/>
                  </a:lnTo>
                  <a:lnTo>
                    <a:pt x="1045247" y="568165"/>
                  </a:lnTo>
                  <a:lnTo>
                    <a:pt x="1047140" y="523546"/>
                  </a:lnTo>
                  <a:lnTo>
                    <a:pt x="1045247" y="478928"/>
                  </a:lnTo>
                  <a:lnTo>
                    <a:pt x="1039566" y="434571"/>
                  </a:lnTo>
                  <a:lnTo>
                    <a:pt x="1030099" y="390737"/>
                  </a:lnTo>
                  <a:lnTo>
                    <a:pt x="1016845" y="347687"/>
                  </a:lnTo>
                  <a:lnTo>
                    <a:pt x="999803" y="305683"/>
                  </a:lnTo>
                  <a:lnTo>
                    <a:pt x="978975" y="264985"/>
                  </a:lnTo>
                  <a:lnTo>
                    <a:pt x="954360" y="225856"/>
                  </a:lnTo>
                  <a:lnTo>
                    <a:pt x="925957" y="188557"/>
                  </a:lnTo>
                  <a:lnTo>
                    <a:pt x="893768" y="153348"/>
                  </a:lnTo>
                  <a:lnTo>
                    <a:pt x="858553" y="121164"/>
                  </a:lnTo>
                  <a:lnTo>
                    <a:pt x="821247" y="92766"/>
                  </a:lnTo>
                  <a:lnTo>
                    <a:pt x="782112" y="68154"/>
                  </a:lnTo>
                  <a:lnTo>
                    <a:pt x="741409" y="47329"/>
                  </a:lnTo>
                  <a:lnTo>
                    <a:pt x="699400" y="30291"/>
                  </a:lnTo>
                  <a:lnTo>
                    <a:pt x="656347" y="17038"/>
                  </a:lnTo>
                  <a:lnTo>
                    <a:pt x="612509" y="7572"/>
                  </a:lnTo>
                  <a:lnTo>
                    <a:pt x="568150" y="1893"/>
                  </a:lnTo>
                  <a:lnTo>
                    <a:pt x="523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15074934" y="5600887"/>
              <a:ext cx="1047115" cy="1047115"/>
            </a:xfrm>
            <a:custGeom>
              <a:rect b="b" l="l" r="r" t="t"/>
              <a:pathLst>
                <a:path extrusionOk="0" h="1047115" w="1047115">
                  <a:moveTo>
                    <a:pt x="893745" y="153342"/>
                  </a:moveTo>
                  <a:lnTo>
                    <a:pt x="925929" y="188551"/>
                  </a:lnTo>
                  <a:lnTo>
                    <a:pt x="954326" y="225851"/>
                  </a:lnTo>
                  <a:lnTo>
                    <a:pt x="978937" y="264980"/>
                  </a:lnTo>
                  <a:lnTo>
                    <a:pt x="999762" y="305678"/>
                  </a:lnTo>
                  <a:lnTo>
                    <a:pt x="1016801" y="347683"/>
                  </a:lnTo>
                  <a:lnTo>
                    <a:pt x="1030053" y="390733"/>
                  </a:lnTo>
                  <a:lnTo>
                    <a:pt x="1039519" y="434568"/>
                  </a:lnTo>
                  <a:lnTo>
                    <a:pt x="1045198" y="478925"/>
                  </a:lnTo>
                  <a:lnTo>
                    <a:pt x="1047091" y="523544"/>
                  </a:lnTo>
                  <a:lnTo>
                    <a:pt x="1045198" y="568162"/>
                  </a:lnTo>
                  <a:lnTo>
                    <a:pt x="1039519" y="612519"/>
                  </a:lnTo>
                  <a:lnTo>
                    <a:pt x="1030053" y="656354"/>
                  </a:lnTo>
                  <a:lnTo>
                    <a:pt x="1016801" y="699404"/>
                  </a:lnTo>
                  <a:lnTo>
                    <a:pt x="999762" y="741409"/>
                  </a:lnTo>
                  <a:lnTo>
                    <a:pt x="978937" y="782107"/>
                  </a:lnTo>
                  <a:lnTo>
                    <a:pt x="954326" y="821236"/>
                  </a:lnTo>
                  <a:lnTo>
                    <a:pt x="925929" y="858536"/>
                  </a:lnTo>
                  <a:lnTo>
                    <a:pt x="893745" y="893745"/>
                  </a:lnTo>
                  <a:lnTo>
                    <a:pt x="858536" y="925929"/>
                  </a:lnTo>
                  <a:lnTo>
                    <a:pt x="821236" y="954326"/>
                  </a:lnTo>
                  <a:lnTo>
                    <a:pt x="782107" y="978937"/>
                  </a:lnTo>
                  <a:lnTo>
                    <a:pt x="741409" y="999762"/>
                  </a:lnTo>
                  <a:lnTo>
                    <a:pt x="699404" y="1016801"/>
                  </a:lnTo>
                  <a:lnTo>
                    <a:pt x="656354" y="1030053"/>
                  </a:lnTo>
                  <a:lnTo>
                    <a:pt x="612519" y="1039519"/>
                  </a:lnTo>
                  <a:lnTo>
                    <a:pt x="568162" y="1045198"/>
                  </a:lnTo>
                  <a:lnTo>
                    <a:pt x="523544" y="1047091"/>
                  </a:lnTo>
                  <a:lnTo>
                    <a:pt x="478925" y="1045198"/>
                  </a:lnTo>
                  <a:lnTo>
                    <a:pt x="434568" y="1039519"/>
                  </a:lnTo>
                  <a:lnTo>
                    <a:pt x="390733" y="1030053"/>
                  </a:lnTo>
                  <a:lnTo>
                    <a:pt x="347683" y="1016801"/>
                  </a:lnTo>
                  <a:lnTo>
                    <a:pt x="305678" y="999762"/>
                  </a:lnTo>
                  <a:lnTo>
                    <a:pt x="264980" y="978937"/>
                  </a:lnTo>
                  <a:lnTo>
                    <a:pt x="225851" y="954326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6"/>
                  </a:lnTo>
                  <a:lnTo>
                    <a:pt x="92762" y="821236"/>
                  </a:lnTo>
                  <a:lnTo>
                    <a:pt x="68152" y="782107"/>
                  </a:lnTo>
                  <a:lnTo>
                    <a:pt x="47328" y="741409"/>
                  </a:lnTo>
                  <a:lnTo>
                    <a:pt x="30289" y="699404"/>
                  </a:lnTo>
                  <a:lnTo>
                    <a:pt x="17038" y="656354"/>
                  </a:lnTo>
                  <a:lnTo>
                    <a:pt x="7572" y="612519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8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8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19" y="7572"/>
                  </a:lnTo>
                  <a:lnTo>
                    <a:pt x="656354" y="17038"/>
                  </a:lnTo>
                  <a:lnTo>
                    <a:pt x="699404" y="30289"/>
                  </a:lnTo>
                  <a:lnTo>
                    <a:pt x="741409" y="47328"/>
                  </a:lnTo>
                  <a:lnTo>
                    <a:pt x="782107" y="68152"/>
                  </a:lnTo>
                  <a:lnTo>
                    <a:pt x="821236" y="92762"/>
                  </a:lnTo>
                  <a:lnTo>
                    <a:pt x="858536" y="121159"/>
                  </a:lnTo>
                  <a:lnTo>
                    <a:pt x="893745" y="153342"/>
                  </a:lnTo>
                  <a:close/>
                </a:path>
              </a:pathLst>
            </a:custGeom>
            <a:noFill/>
            <a:ln cap="flat" cmpd="sng" w="52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7" name="Google Shape;237;p15"/>
          <p:cNvSpPr txBox="1"/>
          <p:nvPr/>
        </p:nvSpPr>
        <p:spPr>
          <a:xfrm>
            <a:off x="15335419" y="5820996"/>
            <a:ext cx="526415" cy="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0">
                <a:latin typeface="Arial"/>
                <a:ea typeface="Arial"/>
                <a:cs typeface="Arial"/>
                <a:sym typeface="Arial"/>
              </a:rPr>
              <a:t>88</a:t>
            </a:r>
            <a:endParaRPr sz="35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