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Arimo"/>
      <p:regular r:id="rId29"/>
      <p:bold r:id="rId30"/>
      <p:italic r:id="rId31"/>
      <p:boldItalic r:id="rId32"/>
    </p:embeddedFont>
    <p:embeddedFont>
      <p:font typeface="Rochester"/>
      <p:regular r:id="rId33"/>
    </p:embeddedFont>
    <p:embeddedFont>
      <p:font typeface="Short Stack"/>
      <p:regular r:id="rId34"/>
    </p:embeddedFont>
    <p:embeddedFont>
      <p:font typeface="Yanone Kaffeesatz"/>
      <p:regular r:id="rId35"/>
      <p:bold r:id="rId36"/>
    </p:embeddedFont>
    <p:embeddedFont>
      <p:font typeface="Leckerli One"/>
      <p:regular r:id="rId37"/>
    </p:embeddedFont>
    <p:embeddedFont>
      <p:font typeface="Patrick Hand SC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3F63DB-40A4-4840-B8EF-BA36376F7D30}">
  <a:tblStyle styleId="{AC3F63DB-40A4-4840-B8EF-BA36376F7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rim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imo-italic.fntdata"/><Relationship Id="rId30" Type="http://schemas.openxmlformats.org/officeDocument/2006/relationships/font" Target="fonts/Arimo-bold.fntdata"/><Relationship Id="rId11" Type="http://schemas.openxmlformats.org/officeDocument/2006/relationships/slide" Target="slides/slide5.xml"/><Relationship Id="rId33" Type="http://schemas.openxmlformats.org/officeDocument/2006/relationships/font" Target="fonts/Rochester-regular.fntdata"/><Relationship Id="rId10" Type="http://schemas.openxmlformats.org/officeDocument/2006/relationships/slide" Target="slides/slide4.xml"/><Relationship Id="rId32" Type="http://schemas.openxmlformats.org/officeDocument/2006/relationships/font" Target="fonts/Arimo-boldItalic.fntdata"/><Relationship Id="rId13" Type="http://schemas.openxmlformats.org/officeDocument/2006/relationships/slide" Target="slides/slide7.xml"/><Relationship Id="rId35" Type="http://schemas.openxmlformats.org/officeDocument/2006/relationships/font" Target="fonts/YanoneKaffeesatz-regular.fntdata"/><Relationship Id="rId12" Type="http://schemas.openxmlformats.org/officeDocument/2006/relationships/slide" Target="slides/slide6.xml"/><Relationship Id="rId34" Type="http://schemas.openxmlformats.org/officeDocument/2006/relationships/font" Target="fonts/ShortStack-regular.fntdata"/><Relationship Id="rId15" Type="http://schemas.openxmlformats.org/officeDocument/2006/relationships/slide" Target="slides/slide9.xml"/><Relationship Id="rId37" Type="http://schemas.openxmlformats.org/officeDocument/2006/relationships/font" Target="fonts/LeckerliOne-regular.fntdata"/><Relationship Id="rId14" Type="http://schemas.openxmlformats.org/officeDocument/2006/relationships/slide" Target="slides/slide8.xml"/><Relationship Id="rId36" Type="http://schemas.openxmlformats.org/officeDocument/2006/relationships/font" Target="fonts/YanoneKaffeesatz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PatrickHandSC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135a60dd25d_2_1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135a60dd25d_2_1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135a60dd25d_2_15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135a60dd25d_2_15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135a60dd25d_2_16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135a60dd25d_2_16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135a60dd25d_2_15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g135a60dd25d_2_15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135a60dd25d_2_18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Google Shape;1694;g135a60dd25d_2_18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135a60dd25d_2_18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135a60dd25d_2_18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135a60dd25d_2_18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135a60dd25d_2_18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135a60dd25d_2_18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135a60dd25d_2_18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135a60dd25d_2_18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135a60dd25d_2_18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g135a60dd25d_2_18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1" name="Google Shape;1781;g135a60dd25d_2_18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135a60dd25d_2_18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135a60dd25d_2_18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135a60dd25d_2_4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135a60dd25d_2_4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135a60dd25d_2_18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135a60dd25d_2_18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135a60dd25d_2_18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5" name="Google Shape;1805;g135a60dd25d_2_18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g135a60dd25d_2_18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3" name="Google Shape;1813;g135a60dd25d_2_18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135a60dd25d_2_7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135a60dd25d_2_7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135a60dd25d_2_10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135a60dd25d_2_10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135a60dd25d_2_13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135a60dd25d_2_13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135a60dd25d_2_15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135a60dd25d_2_15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g135a60dd25d_2_15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8" name="Google Shape;1628;g135a60dd25d_2_15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135a60dd25d_2_15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135a60dd25d_2_15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135a60dd25d_2_15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0" name="Google Shape;1650;g135a60dd25d_2_15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2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2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" name="Google Shape;64;p2"/>
          <p:cNvSpPr txBox="1"/>
          <p:nvPr>
            <p:ph type="ctrTitle"/>
          </p:nvPr>
        </p:nvSpPr>
        <p:spPr>
          <a:xfrm>
            <a:off x="2589100" y="1528275"/>
            <a:ext cx="4773000" cy="1785600"/>
          </a:xfrm>
          <a:prstGeom prst="rect">
            <a:avLst/>
          </a:prstGeom>
          <a:effectLst>
            <a:outerShdw rotWithShape="0" algn="bl" dir="1560000" dist="47625">
              <a:srgbClr val="000000">
                <a:alpha val="33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77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2"/>
          <p:cNvSpPr txBox="1"/>
          <p:nvPr>
            <p:ph idx="1" type="subTitle"/>
          </p:nvPr>
        </p:nvSpPr>
        <p:spPr>
          <a:xfrm>
            <a:off x="2493575" y="4276763"/>
            <a:ext cx="409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2"/>
          <p:cNvSpPr txBox="1"/>
          <p:nvPr>
            <p:ph idx="2" type="ctrTitle"/>
          </p:nvPr>
        </p:nvSpPr>
        <p:spPr>
          <a:xfrm>
            <a:off x="4533825" y="2356275"/>
            <a:ext cx="1847700" cy="5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600">
                <a:solidFill>
                  <a:schemeClr val="dk2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2"/>
          <p:cNvSpPr txBox="1"/>
          <p:nvPr>
            <p:ph idx="3" type="ctrTitle"/>
          </p:nvPr>
        </p:nvSpPr>
        <p:spPr>
          <a:xfrm>
            <a:off x="1566600" y="3250538"/>
            <a:ext cx="6010800" cy="9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8" name="Google Shape;68;p2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1"/>
          <p:cNvSpPr txBox="1"/>
          <p:nvPr>
            <p:ph idx="12" type="sldNum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473" name="Google Shape;473;p11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474" name="Google Shape;474;p11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11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11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11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11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11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11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11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11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11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11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11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11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11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11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11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11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11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11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11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1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11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11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11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11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11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11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11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11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11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11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11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11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11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11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11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11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11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11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11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11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11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11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11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11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9" name="Google Shape;519;p11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" name="Google Shape;520;p11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11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" name="Google Shape;522;p11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11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11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5" name="Google Shape;525;p11"/>
          <p:cNvSpPr txBox="1"/>
          <p:nvPr>
            <p:ph hasCustomPrompt="1" type="title"/>
          </p:nvPr>
        </p:nvSpPr>
        <p:spPr>
          <a:xfrm>
            <a:off x="714000" y="1162325"/>
            <a:ext cx="7716000" cy="1963500"/>
          </a:xfrm>
          <a:prstGeom prst="rect">
            <a:avLst/>
          </a:prstGeom>
          <a:effectLst>
            <a:outerShdw rotWithShape="0" algn="bl" dir="1920000" dist="47625">
              <a:srgbClr val="000000">
                <a:alpha val="29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6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cxnSp>
        <p:nvCxnSpPr>
          <p:cNvPr id="526" name="Google Shape;526;p11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11"/>
          <p:cNvSpPr txBox="1"/>
          <p:nvPr>
            <p:ph idx="1" type="subTitle"/>
          </p:nvPr>
        </p:nvSpPr>
        <p:spPr>
          <a:xfrm>
            <a:off x="2123963" y="3556625"/>
            <a:ext cx="4953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1" name="Google Shape;531;p13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13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13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13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13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13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13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13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13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13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13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13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13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13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13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13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13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13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13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13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13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3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3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3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13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13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13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13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13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13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13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13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13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13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13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13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13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13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13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13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13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13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13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13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13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13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13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13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13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13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13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13"/>
          <p:cNvSpPr txBox="1"/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83" name="Google Shape;583;p13"/>
          <p:cNvSpPr txBox="1"/>
          <p:nvPr>
            <p:ph idx="2" type="title"/>
          </p:nvPr>
        </p:nvSpPr>
        <p:spPr>
          <a:xfrm>
            <a:off x="823200" y="1822025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584" name="Google Shape;584;p13"/>
          <p:cNvSpPr txBox="1"/>
          <p:nvPr>
            <p:ph idx="1" type="subTitle"/>
          </p:nvPr>
        </p:nvSpPr>
        <p:spPr>
          <a:xfrm>
            <a:off x="765000" y="2245425"/>
            <a:ext cx="21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5" name="Google Shape;585;p13"/>
          <p:cNvSpPr txBox="1"/>
          <p:nvPr>
            <p:ph idx="3" type="title"/>
          </p:nvPr>
        </p:nvSpPr>
        <p:spPr>
          <a:xfrm>
            <a:off x="3648708" y="1822025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586" name="Google Shape;586;p13"/>
          <p:cNvSpPr txBox="1"/>
          <p:nvPr>
            <p:ph idx="4" type="subTitle"/>
          </p:nvPr>
        </p:nvSpPr>
        <p:spPr>
          <a:xfrm>
            <a:off x="3590508" y="2245425"/>
            <a:ext cx="21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7" name="Google Shape;587;p13"/>
          <p:cNvSpPr txBox="1"/>
          <p:nvPr>
            <p:ph idx="5" type="title"/>
          </p:nvPr>
        </p:nvSpPr>
        <p:spPr>
          <a:xfrm>
            <a:off x="6340178" y="1822025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588" name="Google Shape;588;p13"/>
          <p:cNvSpPr txBox="1"/>
          <p:nvPr>
            <p:ph idx="6" type="subTitle"/>
          </p:nvPr>
        </p:nvSpPr>
        <p:spPr>
          <a:xfrm>
            <a:off x="6281978" y="2245425"/>
            <a:ext cx="21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13"/>
          <p:cNvSpPr txBox="1"/>
          <p:nvPr>
            <p:ph idx="7" type="title"/>
          </p:nvPr>
        </p:nvSpPr>
        <p:spPr>
          <a:xfrm>
            <a:off x="823200" y="3603200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590" name="Google Shape;590;p13"/>
          <p:cNvSpPr txBox="1"/>
          <p:nvPr>
            <p:ph idx="8" type="subTitle"/>
          </p:nvPr>
        </p:nvSpPr>
        <p:spPr>
          <a:xfrm>
            <a:off x="765000" y="4026600"/>
            <a:ext cx="21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p13"/>
          <p:cNvSpPr txBox="1"/>
          <p:nvPr>
            <p:ph idx="9" type="title"/>
          </p:nvPr>
        </p:nvSpPr>
        <p:spPr>
          <a:xfrm>
            <a:off x="3648708" y="3603200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592" name="Google Shape;592;p13"/>
          <p:cNvSpPr txBox="1"/>
          <p:nvPr>
            <p:ph idx="13" type="subTitle"/>
          </p:nvPr>
        </p:nvSpPr>
        <p:spPr>
          <a:xfrm>
            <a:off x="3590508" y="4026600"/>
            <a:ext cx="21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3" name="Google Shape;593;p13"/>
          <p:cNvSpPr txBox="1"/>
          <p:nvPr>
            <p:ph idx="14" type="title"/>
          </p:nvPr>
        </p:nvSpPr>
        <p:spPr>
          <a:xfrm>
            <a:off x="6340178" y="3603200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594" name="Google Shape;594;p13"/>
          <p:cNvSpPr txBox="1"/>
          <p:nvPr>
            <p:ph idx="15" type="subTitle"/>
          </p:nvPr>
        </p:nvSpPr>
        <p:spPr>
          <a:xfrm>
            <a:off x="6281978" y="4026600"/>
            <a:ext cx="21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5" name="Google Shape;595;p13"/>
          <p:cNvSpPr txBox="1"/>
          <p:nvPr>
            <p:ph hasCustomPrompt="1" idx="16" type="title"/>
          </p:nvPr>
        </p:nvSpPr>
        <p:spPr>
          <a:xfrm>
            <a:off x="1342950" y="1354825"/>
            <a:ext cx="1007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96" name="Google Shape;596;p13"/>
          <p:cNvSpPr txBox="1"/>
          <p:nvPr>
            <p:ph hasCustomPrompt="1" idx="17" type="title"/>
          </p:nvPr>
        </p:nvSpPr>
        <p:spPr>
          <a:xfrm>
            <a:off x="4168450" y="1354825"/>
            <a:ext cx="1007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97" name="Google Shape;597;p13"/>
          <p:cNvSpPr txBox="1"/>
          <p:nvPr>
            <p:ph hasCustomPrompt="1" idx="18" type="title"/>
          </p:nvPr>
        </p:nvSpPr>
        <p:spPr>
          <a:xfrm>
            <a:off x="6859925" y="1354825"/>
            <a:ext cx="1007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98" name="Google Shape;598;p13"/>
          <p:cNvSpPr txBox="1"/>
          <p:nvPr>
            <p:ph hasCustomPrompt="1" idx="19" type="title"/>
          </p:nvPr>
        </p:nvSpPr>
        <p:spPr>
          <a:xfrm>
            <a:off x="1342950" y="3136013"/>
            <a:ext cx="1007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99" name="Google Shape;599;p13"/>
          <p:cNvSpPr txBox="1"/>
          <p:nvPr>
            <p:ph hasCustomPrompt="1" idx="20" type="title"/>
          </p:nvPr>
        </p:nvSpPr>
        <p:spPr>
          <a:xfrm>
            <a:off x="4168450" y="3136013"/>
            <a:ext cx="1007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00" name="Google Shape;600;p13"/>
          <p:cNvSpPr txBox="1"/>
          <p:nvPr>
            <p:ph hasCustomPrompt="1" idx="21" type="title"/>
          </p:nvPr>
        </p:nvSpPr>
        <p:spPr>
          <a:xfrm>
            <a:off x="6859925" y="3136013"/>
            <a:ext cx="1007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cxnSp>
        <p:nvCxnSpPr>
          <p:cNvPr id="601" name="Google Shape;601;p13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4" name="Google Shape;604;p14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14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14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14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14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14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14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14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14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14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14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14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14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14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14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14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14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14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14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14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14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14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14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14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14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14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14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14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14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14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14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14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14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14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14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14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14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14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14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14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14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14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14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14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14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14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14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14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14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14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14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5" name="Google Shape;655;p14"/>
          <p:cNvSpPr txBox="1"/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56" name="Google Shape;656;p14"/>
          <p:cNvSpPr txBox="1"/>
          <p:nvPr>
            <p:ph idx="2" type="title"/>
          </p:nvPr>
        </p:nvSpPr>
        <p:spPr>
          <a:xfrm>
            <a:off x="893550" y="1822538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657" name="Google Shape;657;p14"/>
          <p:cNvSpPr txBox="1"/>
          <p:nvPr>
            <p:ph idx="1" type="subTitle"/>
          </p:nvPr>
        </p:nvSpPr>
        <p:spPr>
          <a:xfrm>
            <a:off x="706500" y="2179263"/>
            <a:ext cx="242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8" name="Google Shape;658;p14"/>
          <p:cNvSpPr txBox="1"/>
          <p:nvPr>
            <p:ph idx="3" type="title"/>
          </p:nvPr>
        </p:nvSpPr>
        <p:spPr>
          <a:xfrm>
            <a:off x="3548704" y="1822538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659" name="Google Shape;659;p14"/>
          <p:cNvSpPr txBox="1"/>
          <p:nvPr>
            <p:ph idx="4" type="subTitle"/>
          </p:nvPr>
        </p:nvSpPr>
        <p:spPr>
          <a:xfrm>
            <a:off x="3361654" y="2179263"/>
            <a:ext cx="242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14"/>
          <p:cNvSpPr txBox="1"/>
          <p:nvPr>
            <p:ph idx="5" type="title"/>
          </p:nvPr>
        </p:nvSpPr>
        <p:spPr>
          <a:xfrm>
            <a:off x="6203839" y="1822538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661" name="Google Shape;661;p14"/>
          <p:cNvSpPr txBox="1"/>
          <p:nvPr>
            <p:ph idx="6" type="subTitle"/>
          </p:nvPr>
        </p:nvSpPr>
        <p:spPr>
          <a:xfrm>
            <a:off x="6016789" y="2179263"/>
            <a:ext cx="242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2" name="Google Shape;662;p14"/>
          <p:cNvSpPr txBox="1"/>
          <p:nvPr>
            <p:ph idx="7" type="title"/>
          </p:nvPr>
        </p:nvSpPr>
        <p:spPr>
          <a:xfrm>
            <a:off x="893550" y="3654225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663" name="Google Shape;663;p14"/>
          <p:cNvSpPr txBox="1"/>
          <p:nvPr>
            <p:ph idx="8" type="subTitle"/>
          </p:nvPr>
        </p:nvSpPr>
        <p:spPr>
          <a:xfrm>
            <a:off x="706500" y="4010950"/>
            <a:ext cx="242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4" name="Google Shape;664;p14"/>
          <p:cNvSpPr txBox="1"/>
          <p:nvPr>
            <p:ph idx="9" type="title"/>
          </p:nvPr>
        </p:nvSpPr>
        <p:spPr>
          <a:xfrm>
            <a:off x="3548704" y="3654225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665" name="Google Shape;665;p14"/>
          <p:cNvSpPr txBox="1"/>
          <p:nvPr>
            <p:ph idx="13" type="subTitle"/>
          </p:nvPr>
        </p:nvSpPr>
        <p:spPr>
          <a:xfrm>
            <a:off x="3361654" y="4010950"/>
            <a:ext cx="242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6" name="Google Shape;666;p14"/>
          <p:cNvSpPr txBox="1"/>
          <p:nvPr>
            <p:ph idx="14" type="title"/>
          </p:nvPr>
        </p:nvSpPr>
        <p:spPr>
          <a:xfrm>
            <a:off x="6203839" y="3654225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667" name="Google Shape;667;p14"/>
          <p:cNvSpPr txBox="1"/>
          <p:nvPr>
            <p:ph idx="15" type="subTitle"/>
          </p:nvPr>
        </p:nvSpPr>
        <p:spPr>
          <a:xfrm>
            <a:off x="6016789" y="4010950"/>
            <a:ext cx="242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68" name="Google Shape;668;p14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9" name="Google Shape;66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1" name="Google Shape;671;p15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15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15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15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15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p15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15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15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15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15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15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15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15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15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15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15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15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15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15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15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15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15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15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15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15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15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15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15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15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15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p15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15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15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15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15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15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15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15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15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15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15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15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15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15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15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15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15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15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15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2" name="Google Shape;722;p15"/>
          <p:cNvSpPr txBox="1"/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23" name="Google Shape;723;p15"/>
          <p:cNvSpPr txBox="1"/>
          <p:nvPr>
            <p:ph idx="2" type="title"/>
          </p:nvPr>
        </p:nvSpPr>
        <p:spPr>
          <a:xfrm>
            <a:off x="790213" y="3235100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724" name="Google Shape;724;p15"/>
          <p:cNvSpPr txBox="1"/>
          <p:nvPr>
            <p:ph idx="1" type="subTitle"/>
          </p:nvPr>
        </p:nvSpPr>
        <p:spPr>
          <a:xfrm>
            <a:off x="732013" y="3658500"/>
            <a:ext cx="21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5" name="Google Shape;725;p15"/>
          <p:cNvSpPr txBox="1"/>
          <p:nvPr>
            <p:ph idx="3" type="title"/>
          </p:nvPr>
        </p:nvSpPr>
        <p:spPr>
          <a:xfrm>
            <a:off x="3615720" y="3235100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726" name="Google Shape;726;p15"/>
          <p:cNvSpPr txBox="1"/>
          <p:nvPr>
            <p:ph idx="4" type="subTitle"/>
          </p:nvPr>
        </p:nvSpPr>
        <p:spPr>
          <a:xfrm>
            <a:off x="3557520" y="3658500"/>
            <a:ext cx="21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7" name="Google Shape;727;p15"/>
          <p:cNvSpPr txBox="1"/>
          <p:nvPr>
            <p:ph idx="5" type="title"/>
          </p:nvPr>
        </p:nvSpPr>
        <p:spPr>
          <a:xfrm>
            <a:off x="6307191" y="3235100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728" name="Google Shape;728;p15"/>
          <p:cNvSpPr txBox="1"/>
          <p:nvPr>
            <p:ph idx="6" type="subTitle"/>
          </p:nvPr>
        </p:nvSpPr>
        <p:spPr>
          <a:xfrm>
            <a:off x="6248991" y="3658500"/>
            <a:ext cx="21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29" name="Google Shape;729;p15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0" name="Google Shape;73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3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2" name="Google Shape;732;p16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16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16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16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16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16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16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16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16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16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16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16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16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16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16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16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16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16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16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16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16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16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16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16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16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16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16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16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16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16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16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16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16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16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Google Shape;766;p16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Google Shape;767;p16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16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16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16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Google Shape;771;p16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16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16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Google Shape;774;p16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6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6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6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16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16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16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16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16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3" name="Google Shape;783;p16"/>
          <p:cNvSpPr txBox="1"/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84" name="Google Shape;784;p16"/>
          <p:cNvSpPr txBox="1"/>
          <p:nvPr>
            <p:ph idx="1" type="subTitle"/>
          </p:nvPr>
        </p:nvSpPr>
        <p:spPr>
          <a:xfrm>
            <a:off x="728663" y="3324513"/>
            <a:ext cx="21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5" name="Google Shape;785;p16"/>
          <p:cNvSpPr txBox="1"/>
          <p:nvPr>
            <p:ph idx="2" type="subTitle"/>
          </p:nvPr>
        </p:nvSpPr>
        <p:spPr>
          <a:xfrm>
            <a:off x="3503258" y="3324525"/>
            <a:ext cx="21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6" name="Google Shape;786;p16"/>
          <p:cNvSpPr txBox="1"/>
          <p:nvPr>
            <p:ph idx="3" type="subTitle"/>
          </p:nvPr>
        </p:nvSpPr>
        <p:spPr>
          <a:xfrm>
            <a:off x="6265089" y="3324525"/>
            <a:ext cx="21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7" name="Google Shape;787;p16"/>
          <p:cNvSpPr txBox="1"/>
          <p:nvPr>
            <p:ph hasCustomPrompt="1" idx="4" type="title"/>
          </p:nvPr>
        </p:nvSpPr>
        <p:spPr>
          <a:xfrm>
            <a:off x="1306613" y="2023500"/>
            <a:ext cx="1007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88" name="Google Shape;788;p16"/>
          <p:cNvSpPr txBox="1"/>
          <p:nvPr>
            <p:ph hasCustomPrompt="1" idx="5" type="title"/>
          </p:nvPr>
        </p:nvSpPr>
        <p:spPr>
          <a:xfrm>
            <a:off x="4081208" y="2023500"/>
            <a:ext cx="1007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89" name="Google Shape;789;p16"/>
          <p:cNvSpPr txBox="1"/>
          <p:nvPr>
            <p:ph hasCustomPrompt="1" idx="6" type="title"/>
          </p:nvPr>
        </p:nvSpPr>
        <p:spPr>
          <a:xfrm>
            <a:off x="6843039" y="2023500"/>
            <a:ext cx="1007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90" name="Google Shape;790;p16"/>
          <p:cNvSpPr txBox="1"/>
          <p:nvPr>
            <p:ph idx="7" type="title"/>
          </p:nvPr>
        </p:nvSpPr>
        <p:spPr>
          <a:xfrm>
            <a:off x="726750" y="2871700"/>
            <a:ext cx="212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1" name="Google Shape;791;p16"/>
          <p:cNvSpPr txBox="1"/>
          <p:nvPr>
            <p:ph idx="8" type="title"/>
          </p:nvPr>
        </p:nvSpPr>
        <p:spPr>
          <a:xfrm>
            <a:off x="3513375" y="2871700"/>
            <a:ext cx="212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2" name="Google Shape;792;p16"/>
          <p:cNvSpPr txBox="1"/>
          <p:nvPr>
            <p:ph idx="9" type="title"/>
          </p:nvPr>
        </p:nvSpPr>
        <p:spPr>
          <a:xfrm>
            <a:off x="6300000" y="2871700"/>
            <a:ext cx="212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793" name="Google Shape;793;p16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4" name="Google Shape;79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3_2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6" name="Google Shape;796;p17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17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17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17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17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17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17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17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17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17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Google Shape;806;p17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17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17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17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Google Shape;812;p17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17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17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17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" name="Google Shape;816;p17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7" name="Google Shape;817;p17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8" name="Google Shape;818;p17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" name="Google Shape;819;p17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0" name="Google Shape;820;p17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Google Shape;821;p17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17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17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17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17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17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17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17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9" name="Google Shape;829;p17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Google Shape;830;p17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Google Shape;831;p17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17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p17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" name="Google Shape;834;p17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Google Shape;835;p17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" name="Google Shape;836;p17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Google Shape;837;p17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17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17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17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17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17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17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7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7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17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7" name="Google Shape;847;p17"/>
          <p:cNvSpPr txBox="1"/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48" name="Google Shape;848;p17"/>
          <p:cNvSpPr txBox="1"/>
          <p:nvPr>
            <p:ph idx="1" type="subTitle"/>
          </p:nvPr>
        </p:nvSpPr>
        <p:spPr>
          <a:xfrm>
            <a:off x="728663" y="3230338"/>
            <a:ext cx="21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9" name="Google Shape;849;p17"/>
          <p:cNvSpPr txBox="1"/>
          <p:nvPr>
            <p:ph hasCustomPrompt="1" idx="2" type="title"/>
          </p:nvPr>
        </p:nvSpPr>
        <p:spPr>
          <a:xfrm>
            <a:off x="948125" y="2657650"/>
            <a:ext cx="1724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cxnSp>
        <p:nvCxnSpPr>
          <p:cNvPr id="850" name="Google Shape;850;p17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1" name="Google Shape;851;p17"/>
          <p:cNvSpPr txBox="1"/>
          <p:nvPr>
            <p:ph idx="3" type="subTitle"/>
          </p:nvPr>
        </p:nvSpPr>
        <p:spPr>
          <a:xfrm>
            <a:off x="6266863" y="3230338"/>
            <a:ext cx="21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2" name="Google Shape;852;p17"/>
          <p:cNvSpPr txBox="1"/>
          <p:nvPr>
            <p:ph hasCustomPrompt="1" idx="4" type="title"/>
          </p:nvPr>
        </p:nvSpPr>
        <p:spPr>
          <a:xfrm>
            <a:off x="6486325" y="2657650"/>
            <a:ext cx="1724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53" name="Google Shape;853;p17"/>
          <p:cNvSpPr txBox="1"/>
          <p:nvPr>
            <p:ph idx="5" type="subTitle"/>
          </p:nvPr>
        </p:nvSpPr>
        <p:spPr>
          <a:xfrm>
            <a:off x="3497763" y="3230338"/>
            <a:ext cx="21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4" name="Google Shape;854;p17"/>
          <p:cNvSpPr txBox="1"/>
          <p:nvPr>
            <p:ph hasCustomPrompt="1" idx="6" type="title"/>
          </p:nvPr>
        </p:nvSpPr>
        <p:spPr>
          <a:xfrm>
            <a:off x="3717225" y="2657650"/>
            <a:ext cx="1724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55" name="Google Shape;85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3_1"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7" name="Google Shape;857;p18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18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18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18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18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18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18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18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18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18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18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18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18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18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18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18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18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18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18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18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18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18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9" name="Google Shape;879;p18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18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18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18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18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18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8" name="Google Shape;888;p18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18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0" name="Google Shape;890;p18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18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" name="Google Shape;892;p18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3" name="Google Shape;893;p18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4" name="Google Shape;894;p18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5" name="Google Shape;895;p18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18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18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Google Shape;898;p18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18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18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18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18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18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18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18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18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18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8" name="Google Shape;908;p18"/>
          <p:cNvSpPr txBox="1"/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909" name="Google Shape;909;p18"/>
          <p:cNvSpPr txBox="1"/>
          <p:nvPr>
            <p:ph idx="1" type="subTitle"/>
          </p:nvPr>
        </p:nvSpPr>
        <p:spPr>
          <a:xfrm>
            <a:off x="728675" y="1328975"/>
            <a:ext cx="7701300" cy="3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cxnSp>
        <p:nvCxnSpPr>
          <p:cNvPr id="910" name="Google Shape;910;p18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1" name="Google Shape;911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2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3" name="Google Shape;913;p19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" name="Google Shape;914;p19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5" name="Google Shape;915;p19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19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19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19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19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19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19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19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19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7" name="Google Shape;927;p19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19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19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19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19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2" name="Google Shape;932;p19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3" name="Google Shape;933;p19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19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5" name="Google Shape;935;p19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19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7" name="Google Shape;937;p19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p19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9" name="Google Shape;939;p19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0" name="Google Shape;940;p19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1" name="Google Shape;941;p19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2" name="Google Shape;942;p19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3" name="Google Shape;943;p19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" name="Google Shape;944;p19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19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19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7" name="Google Shape;947;p19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0" name="Google Shape;950;p19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" name="Google Shape;951;p19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19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Google Shape;953;p19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19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19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19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Google Shape;957;p19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Google Shape;958;p19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19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" name="Google Shape;960;p19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p19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19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19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4" name="Google Shape;964;p19"/>
          <p:cNvSpPr txBox="1"/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965" name="Google Shape;965;p19"/>
          <p:cNvSpPr txBox="1"/>
          <p:nvPr>
            <p:ph idx="2" type="title"/>
          </p:nvPr>
        </p:nvSpPr>
        <p:spPr>
          <a:xfrm>
            <a:off x="2036813" y="3085850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66" name="Google Shape;966;p19"/>
          <p:cNvSpPr txBox="1"/>
          <p:nvPr>
            <p:ph idx="1" type="subTitle"/>
          </p:nvPr>
        </p:nvSpPr>
        <p:spPr>
          <a:xfrm>
            <a:off x="2036813" y="3509250"/>
            <a:ext cx="21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7" name="Google Shape;967;p19"/>
          <p:cNvSpPr txBox="1"/>
          <p:nvPr>
            <p:ph idx="3" type="title"/>
          </p:nvPr>
        </p:nvSpPr>
        <p:spPr>
          <a:xfrm>
            <a:off x="5999395" y="3085850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68" name="Google Shape;968;p19"/>
          <p:cNvSpPr txBox="1"/>
          <p:nvPr>
            <p:ph idx="4" type="subTitle"/>
          </p:nvPr>
        </p:nvSpPr>
        <p:spPr>
          <a:xfrm>
            <a:off x="5999395" y="3509250"/>
            <a:ext cx="21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9" name="Google Shape;969;p19"/>
          <p:cNvSpPr txBox="1"/>
          <p:nvPr>
            <p:ph idx="5" type="title"/>
          </p:nvPr>
        </p:nvSpPr>
        <p:spPr>
          <a:xfrm>
            <a:off x="2036813" y="1482500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70" name="Google Shape;970;p19"/>
          <p:cNvSpPr txBox="1"/>
          <p:nvPr>
            <p:ph idx="6" type="subTitle"/>
          </p:nvPr>
        </p:nvSpPr>
        <p:spPr>
          <a:xfrm>
            <a:off x="2036813" y="1905900"/>
            <a:ext cx="21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1" name="Google Shape;971;p19"/>
          <p:cNvSpPr txBox="1"/>
          <p:nvPr>
            <p:ph idx="7" type="title"/>
          </p:nvPr>
        </p:nvSpPr>
        <p:spPr>
          <a:xfrm>
            <a:off x="5999395" y="1482500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72" name="Google Shape;972;p19"/>
          <p:cNvSpPr txBox="1"/>
          <p:nvPr>
            <p:ph idx="8" type="subTitle"/>
          </p:nvPr>
        </p:nvSpPr>
        <p:spPr>
          <a:xfrm>
            <a:off x="5999395" y="1905900"/>
            <a:ext cx="21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73" name="Google Shape;973;p19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4" name="Google Shape;97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2_1"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6" name="Google Shape;976;p20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20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20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" name="Google Shape;979;p20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0" name="Google Shape;980;p20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1" name="Google Shape;981;p20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" name="Google Shape;982;p20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3" name="Google Shape;983;p20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4" name="Google Shape;984;p20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Google Shape;985;p20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20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Google Shape;987;p20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20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9" name="Google Shape;989;p20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Google Shape;990;p20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20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20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20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20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20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20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20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" name="Google Shape;1001;p20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2" name="Google Shape;1002;p20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3" name="Google Shape;1003;p20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4" name="Google Shape;1004;p20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5" name="Google Shape;1005;p20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" name="Google Shape;1006;p20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7" name="Google Shape;1007;p20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Google Shape;1008;p20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9" name="Google Shape;1009;p20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0" name="Google Shape;1010;p20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1" name="Google Shape;1011;p20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2" name="Google Shape;1012;p20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3" name="Google Shape;1013;p20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20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5" name="Google Shape;1015;p20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20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20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" name="Google Shape;1018;p20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9" name="Google Shape;1019;p20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" name="Google Shape;1020;p20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Google Shape;1021;p20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2" name="Google Shape;1022;p20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Google Shape;1023;p20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p20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7" name="Google Shape;1027;p20"/>
          <p:cNvSpPr txBox="1"/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028" name="Google Shape;1028;p20"/>
          <p:cNvSpPr txBox="1"/>
          <p:nvPr>
            <p:ph idx="2" type="title"/>
          </p:nvPr>
        </p:nvSpPr>
        <p:spPr>
          <a:xfrm>
            <a:off x="706488" y="2857250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29" name="Google Shape;1029;p20"/>
          <p:cNvSpPr txBox="1"/>
          <p:nvPr>
            <p:ph idx="1" type="subTitle"/>
          </p:nvPr>
        </p:nvSpPr>
        <p:spPr>
          <a:xfrm>
            <a:off x="706499" y="3280650"/>
            <a:ext cx="203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0" name="Google Shape;1030;p20"/>
          <p:cNvSpPr txBox="1"/>
          <p:nvPr>
            <p:ph idx="3" type="title"/>
          </p:nvPr>
        </p:nvSpPr>
        <p:spPr>
          <a:xfrm>
            <a:off x="6383270" y="2857250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31" name="Google Shape;1031;p20"/>
          <p:cNvSpPr txBox="1"/>
          <p:nvPr>
            <p:ph idx="4" type="subTitle"/>
          </p:nvPr>
        </p:nvSpPr>
        <p:spPr>
          <a:xfrm>
            <a:off x="6390775" y="3280650"/>
            <a:ext cx="203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2" name="Google Shape;1032;p20"/>
          <p:cNvSpPr txBox="1"/>
          <p:nvPr>
            <p:ph idx="5" type="title"/>
          </p:nvPr>
        </p:nvSpPr>
        <p:spPr>
          <a:xfrm>
            <a:off x="706488" y="1796825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33" name="Google Shape;1033;p20"/>
          <p:cNvSpPr txBox="1"/>
          <p:nvPr>
            <p:ph idx="6" type="subTitle"/>
          </p:nvPr>
        </p:nvSpPr>
        <p:spPr>
          <a:xfrm>
            <a:off x="706499" y="2220225"/>
            <a:ext cx="203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4" name="Google Shape;1034;p20"/>
          <p:cNvSpPr txBox="1"/>
          <p:nvPr>
            <p:ph idx="7" type="title"/>
          </p:nvPr>
        </p:nvSpPr>
        <p:spPr>
          <a:xfrm>
            <a:off x="6383270" y="1796825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35" name="Google Shape;1035;p20"/>
          <p:cNvSpPr txBox="1"/>
          <p:nvPr>
            <p:ph idx="8" type="subTitle"/>
          </p:nvPr>
        </p:nvSpPr>
        <p:spPr>
          <a:xfrm>
            <a:off x="6390900" y="2220225"/>
            <a:ext cx="203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36" name="Google Shape;1036;p20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7" name="Google Shape;1037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idx="12" type="sldNum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72" name="Google Shape;72;p3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3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3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3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3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3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3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3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3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3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3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3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3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3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3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3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3" name="Google Shape;123;p3"/>
          <p:cNvSpPr txBox="1"/>
          <p:nvPr>
            <p:ph type="title"/>
          </p:nvPr>
        </p:nvSpPr>
        <p:spPr>
          <a:xfrm>
            <a:off x="1556550" y="2285663"/>
            <a:ext cx="6030900" cy="841800"/>
          </a:xfrm>
          <a:prstGeom prst="rect">
            <a:avLst/>
          </a:prstGeom>
          <a:effectLst>
            <a:outerShdw rotWithShape="0" algn="bl" dir="840000" dist="47625">
              <a:srgbClr val="000000">
                <a:alpha val="36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24" name="Google Shape;124;p3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3"/>
          <p:cNvSpPr txBox="1"/>
          <p:nvPr>
            <p:ph hasCustomPrompt="1" idx="2" type="title"/>
          </p:nvPr>
        </p:nvSpPr>
        <p:spPr>
          <a:xfrm>
            <a:off x="3906300" y="720513"/>
            <a:ext cx="1331400" cy="118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" name="Google Shape;126;p3"/>
          <p:cNvSpPr txBox="1"/>
          <p:nvPr>
            <p:ph idx="1" type="subTitle"/>
          </p:nvPr>
        </p:nvSpPr>
        <p:spPr>
          <a:xfrm>
            <a:off x="3282300" y="3906350"/>
            <a:ext cx="25794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2_1_1"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9" name="Google Shape;1039;p21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21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p21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21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3" name="Google Shape;1043;p21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4" name="Google Shape;1044;p21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5" name="Google Shape;1045;p21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6" name="Google Shape;1046;p21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7" name="Google Shape;1047;p21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" name="Google Shape;1048;p21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9" name="Google Shape;1049;p21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0" name="Google Shape;1050;p21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" name="Google Shape;1051;p21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2" name="Google Shape;1052;p21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3" name="Google Shape;1053;p21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4" name="Google Shape;1054;p21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5" name="Google Shape;1055;p21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6" name="Google Shape;1056;p21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" name="Google Shape;1057;p21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" name="Google Shape;1058;p21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" name="Google Shape;1059;p21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" name="Google Shape;1060;p21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21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" name="Google Shape;1062;p21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21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21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21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21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7" name="Google Shape;1067;p21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8" name="Google Shape;1068;p21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9" name="Google Shape;1069;p21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0" name="Google Shape;1070;p21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1" name="Google Shape;1071;p21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" name="Google Shape;1072;p21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3" name="Google Shape;1073;p21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4" name="Google Shape;1074;p21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5" name="Google Shape;1075;p21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6" name="Google Shape;1076;p21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7" name="Google Shape;1077;p21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8" name="Google Shape;1078;p21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9" name="Google Shape;1079;p21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0" name="Google Shape;1080;p21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1" name="Google Shape;1081;p21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2" name="Google Shape;1082;p21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3" name="Google Shape;1083;p21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4" name="Google Shape;1084;p21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5" name="Google Shape;1085;p21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6" name="Google Shape;1086;p21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7" name="Google Shape;1087;p21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8" name="Google Shape;1088;p21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Google Shape;1089;p21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0" name="Google Shape;1090;p21"/>
          <p:cNvSpPr txBox="1"/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091" name="Google Shape;1091;p21"/>
          <p:cNvSpPr txBox="1"/>
          <p:nvPr>
            <p:ph idx="2" type="title"/>
          </p:nvPr>
        </p:nvSpPr>
        <p:spPr>
          <a:xfrm>
            <a:off x="706488" y="3025738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92" name="Google Shape;1092;p21"/>
          <p:cNvSpPr txBox="1"/>
          <p:nvPr>
            <p:ph idx="1" type="subTitle"/>
          </p:nvPr>
        </p:nvSpPr>
        <p:spPr>
          <a:xfrm>
            <a:off x="706499" y="3419713"/>
            <a:ext cx="203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3" name="Google Shape;1093;p21"/>
          <p:cNvSpPr txBox="1"/>
          <p:nvPr>
            <p:ph idx="3" type="title"/>
          </p:nvPr>
        </p:nvSpPr>
        <p:spPr>
          <a:xfrm>
            <a:off x="6383270" y="3025750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94" name="Google Shape;1094;p21"/>
          <p:cNvSpPr txBox="1"/>
          <p:nvPr>
            <p:ph idx="4" type="subTitle"/>
          </p:nvPr>
        </p:nvSpPr>
        <p:spPr>
          <a:xfrm>
            <a:off x="6390775" y="3419725"/>
            <a:ext cx="203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5" name="Google Shape;1095;p21"/>
          <p:cNvSpPr txBox="1"/>
          <p:nvPr>
            <p:ph idx="5" type="title"/>
          </p:nvPr>
        </p:nvSpPr>
        <p:spPr>
          <a:xfrm>
            <a:off x="706488" y="1736713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96" name="Google Shape;1096;p21"/>
          <p:cNvSpPr txBox="1"/>
          <p:nvPr>
            <p:ph idx="6" type="subTitle"/>
          </p:nvPr>
        </p:nvSpPr>
        <p:spPr>
          <a:xfrm>
            <a:off x="706499" y="2130688"/>
            <a:ext cx="203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7" name="Google Shape;1097;p21"/>
          <p:cNvSpPr txBox="1"/>
          <p:nvPr>
            <p:ph idx="7" type="title"/>
          </p:nvPr>
        </p:nvSpPr>
        <p:spPr>
          <a:xfrm>
            <a:off x="6383270" y="1736725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98" name="Google Shape;1098;p21"/>
          <p:cNvSpPr txBox="1"/>
          <p:nvPr>
            <p:ph idx="8" type="subTitle"/>
          </p:nvPr>
        </p:nvSpPr>
        <p:spPr>
          <a:xfrm>
            <a:off x="6390900" y="2130700"/>
            <a:ext cx="203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99" name="Google Shape;1099;p21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0" name="Google Shape;110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_2_1_1_1"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2" name="Google Shape;1102;p22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22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22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5" name="Google Shape;1105;p22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6" name="Google Shape;1106;p22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8" name="Google Shape;1108;p22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9" name="Google Shape;1109;p22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0" name="Google Shape;1110;p22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Google Shape;1111;p22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2" name="Google Shape;1112;p22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22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4" name="Google Shape;1114;p22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5" name="Google Shape;1115;p22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6" name="Google Shape;1116;p22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7" name="Google Shape;1117;p22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8" name="Google Shape;1118;p22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9" name="Google Shape;1119;p22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0" name="Google Shape;1120;p22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Google Shape;1121;p22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22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3" name="Google Shape;1123;p22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4" name="Google Shape;1124;p22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22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22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7" name="Google Shape;1127;p22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22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22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0" name="Google Shape;1130;p22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Google Shape;1131;p22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Google Shape;1132;p22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3" name="Google Shape;1133;p22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4" name="Google Shape;1134;p22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5" name="Google Shape;1135;p22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Google Shape;1136;p22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7" name="Google Shape;1137;p22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8" name="Google Shape;1138;p22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9" name="Google Shape;1139;p22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0" name="Google Shape;1140;p22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1" name="Google Shape;1141;p22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2" name="Google Shape;1142;p22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2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4" name="Google Shape;1144;p22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p22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6" name="Google Shape;1146;p22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7" name="Google Shape;1147;p22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8" name="Google Shape;1148;p22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9" name="Google Shape;1149;p22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0" name="Google Shape;1150;p22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1" name="Google Shape;1151;p22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2" name="Google Shape;1152;p22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3" name="Google Shape;1153;p22"/>
          <p:cNvSpPr txBox="1"/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54" name="Google Shape;1154;p22"/>
          <p:cNvSpPr txBox="1"/>
          <p:nvPr>
            <p:ph idx="2" type="title"/>
          </p:nvPr>
        </p:nvSpPr>
        <p:spPr>
          <a:xfrm>
            <a:off x="706488" y="3399038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155" name="Google Shape;1155;p22"/>
          <p:cNvSpPr txBox="1"/>
          <p:nvPr>
            <p:ph idx="1" type="subTitle"/>
          </p:nvPr>
        </p:nvSpPr>
        <p:spPr>
          <a:xfrm>
            <a:off x="706499" y="3793013"/>
            <a:ext cx="203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6" name="Google Shape;1156;p22"/>
          <p:cNvSpPr txBox="1"/>
          <p:nvPr>
            <p:ph idx="3" type="title"/>
          </p:nvPr>
        </p:nvSpPr>
        <p:spPr>
          <a:xfrm>
            <a:off x="6383270" y="3399050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157" name="Google Shape;1157;p22"/>
          <p:cNvSpPr txBox="1"/>
          <p:nvPr>
            <p:ph idx="4" type="subTitle"/>
          </p:nvPr>
        </p:nvSpPr>
        <p:spPr>
          <a:xfrm>
            <a:off x="6390775" y="3793025"/>
            <a:ext cx="203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8" name="Google Shape;1158;p22"/>
          <p:cNvSpPr txBox="1"/>
          <p:nvPr>
            <p:ph idx="5" type="title"/>
          </p:nvPr>
        </p:nvSpPr>
        <p:spPr>
          <a:xfrm>
            <a:off x="1878575" y="1291000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159" name="Google Shape;1159;p22"/>
          <p:cNvSpPr txBox="1"/>
          <p:nvPr>
            <p:ph idx="6" type="subTitle"/>
          </p:nvPr>
        </p:nvSpPr>
        <p:spPr>
          <a:xfrm>
            <a:off x="1878587" y="1684975"/>
            <a:ext cx="203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0" name="Google Shape;1160;p22"/>
          <p:cNvSpPr txBox="1"/>
          <p:nvPr>
            <p:ph idx="7" type="title"/>
          </p:nvPr>
        </p:nvSpPr>
        <p:spPr>
          <a:xfrm>
            <a:off x="5251683" y="1291013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161" name="Google Shape;1161;p22"/>
          <p:cNvSpPr txBox="1"/>
          <p:nvPr>
            <p:ph idx="8" type="subTitle"/>
          </p:nvPr>
        </p:nvSpPr>
        <p:spPr>
          <a:xfrm>
            <a:off x="5259312" y="1684988"/>
            <a:ext cx="203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2" name="Google Shape;1162;p22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3" name="Google Shape;116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3"/>
          <p:cNvSpPr txBox="1"/>
          <p:nvPr>
            <p:ph idx="12" type="sldNum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166" name="Google Shape;1166;p23"/>
          <p:cNvGrpSpPr/>
          <p:nvPr/>
        </p:nvGrpSpPr>
        <p:grpSpPr>
          <a:xfrm>
            <a:off x="0" y="-4800"/>
            <a:ext cx="9144010" cy="5153100"/>
            <a:chOff x="0" y="-4800"/>
            <a:chExt cx="9144010" cy="5153100"/>
          </a:xfrm>
        </p:grpSpPr>
        <p:cxnSp>
          <p:nvCxnSpPr>
            <p:cNvPr id="1167" name="Google Shape;1167;p23"/>
            <p:cNvCxnSpPr/>
            <p:nvPr/>
          </p:nvCxnSpPr>
          <p:spPr>
            <a:xfrm>
              <a:off x="0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23"/>
            <p:cNvCxnSpPr/>
            <p:nvPr/>
          </p:nvCxnSpPr>
          <p:spPr>
            <a:xfrm>
              <a:off x="279513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23"/>
            <p:cNvCxnSpPr/>
            <p:nvPr/>
          </p:nvCxnSpPr>
          <p:spPr>
            <a:xfrm>
              <a:off x="559025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23"/>
            <p:cNvCxnSpPr/>
            <p:nvPr/>
          </p:nvCxnSpPr>
          <p:spPr>
            <a:xfrm>
              <a:off x="838538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23"/>
            <p:cNvCxnSpPr/>
            <p:nvPr/>
          </p:nvCxnSpPr>
          <p:spPr>
            <a:xfrm>
              <a:off x="1118050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2" name="Google Shape;1172;p23"/>
            <p:cNvCxnSpPr/>
            <p:nvPr/>
          </p:nvCxnSpPr>
          <p:spPr>
            <a:xfrm>
              <a:off x="1397563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3" name="Google Shape;1173;p23"/>
            <p:cNvCxnSpPr/>
            <p:nvPr/>
          </p:nvCxnSpPr>
          <p:spPr>
            <a:xfrm>
              <a:off x="1677075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4" name="Google Shape;1174;p23"/>
            <p:cNvCxnSpPr/>
            <p:nvPr/>
          </p:nvCxnSpPr>
          <p:spPr>
            <a:xfrm>
              <a:off x="1956588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5" name="Google Shape;1175;p23"/>
            <p:cNvCxnSpPr/>
            <p:nvPr/>
          </p:nvCxnSpPr>
          <p:spPr>
            <a:xfrm>
              <a:off x="2236100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Google Shape;1176;p23"/>
            <p:cNvCxnSpPr/>
            <p:nvPr/>
          </p:nvCxnSpPr>
          <p:spPr>
            <a:xfrm>
              <a:off x="2515613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7" name="Google Shape;1177;p23"/>
            <p:cNvCxnSpPr/>
            <p:nvPr/>
          </p:nvCxnSpPr>
          <p:spPr>
            <a:xfrm>
              <a:off x="2795125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8" name="Google Shape;1178;p23"/>
            <p:cNvCxnSpPr/>
            <p:nvPr/>
          </p:nvCxnSpPr>
          <p:spPr>
            <a:xfrm>
              <a:off x="3068488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23"/>
            <p:cNvCxnSpPr/>
            <p:nvPr/>
          </p:nvCxnSpPr>
          <p:spPr>
            <a:xfrm>
              <a:off x="3354150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0" name="Google Shape;1180;p23"/>
            <p:cNvCxnSpPr/>
            <p:nvPr/>
          </p:nvCxnSpPr>
          <p:spPr>
            <a:xfrm>
              <a:off x="3633663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1" name="Google Shape;1181;p23"/>
            <p:cNvCxnSpPr/>
            <p:nvPr/>
          </p:nvCxnSpPr>
          <p:spPr>
            <a:xfrm>
              <a:off x="3913175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2" name="Google Shape;1182;p23"/>
            <p:cNvCxnSpPr/>
            <p:nvPr/>
          </p:nvCxnSpPr>
          <p:spPr>
            <a:xfrm>
              <a:off x="4192688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3" name="Google Shape;1183;p23"/>
            <p:cNvCxnSpPr/>
            <p:nvPr/>
          </p:nvCxnSpPr>
          <p:spPr>
            <a:xfrm>
              <a:off x="4472200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4" name="Google Shape;1184;p23"/>
            <p:cNvCxnSpPr/>
            <p:nvPr/>
          </p:nvCxnSpPr>
          <p:spPr>
            <a:xfrm>
              <a:off x="4751713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5" name="Google Shape;1185;p23"/>
            <p:cNvCxnSpPr/>
            <p:nvPr/>
          </p:nvCxnSpPr>
          <p:spPr>
            <a:xfrm>
              <a:off x="5031225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6" name="Google Shape;1186;p23"/>
            <p:cNvCxnSpPr/>
            <p:nvPr/>
          </p:nvCxnSpPr>
          <p:spPr>
            <a:xfrm>
              <a:off x="5310738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7" name="Google Shape;1187;p23"/>
            <p:cNvCxnSpPr/>
            <p:nvPr/>
          </p:nvCxnSpPr>
          <p:spPr>
            <a:xfrm>
              <a:off x="5590250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8" name="Google Shape;1188;p23"/>
            <p:cNvCxnSpPr/>
            <p:nvPr/>
          </p:nvCxnSpPr>
          <p:spPr>
            <a:xfrm>
              <a:off x="5869763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9" name="Google Shape;1189;p23"/>
            <p:cNvCxnSpPr/>
            <p:nvPr/>
          </p:nvCxnSpPr>
          <p:spPr>
            <a:xfrm>
              <a:off x="6149275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0" name="Google Shape;1190;p23"/>
            <p:cNvCxnSpPr/>
            <p:nvPr/>
          </p:nvCxnSpPr>
          <p:spPr>
            <a:xfrm>
              <a:off x="6428788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1" name="Google Shape;1191;p23"/>
            <p:cNvCxnSpPr/>
            <p:nvPr/>
          </p:nvCxnSpPr>
          <p:spPr>
            <a:xfrm>
              <a:off x="6708300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2" name="Google Shape;1192;p23"/>
            <p:cNvCxnSpPr/>
            <p:nvPr/>
          </p:nvCxnSpPr>
          <p:spPr>
            <a:xfrm>
              <a:off x="6987813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3" name="Google Shape;1193;p23"/>
            <p:cNvCxnSpPr/>
            <p:nvPr/>
          </p:nvCxnSpPr>
          <p:spPr>
            <a:xfrm>
              <a:off x="7267325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4" name="Google Shape;1194;p23"/>
            <p:cNvCxnSpPr/>
            <p:nvPr/>
          </p:nvCxnSpPr>
          <p:spPr>
            <a:xfrm>
              <a:off x="7546838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5" name="Google Shape;1195;p23"/>
            <p:cNvCxnSpPr/>
            <p:nvPr/>
          </p:nvCxnSpPr>
          <p:spPr>
            <a:xfrm>
              <a:off x="7826350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6" name="Google Shape;1196;p23"/>
            <p:cNvCxnSpPr/>
            <p:nvPr/>
          </p:nvCxnSpPr>
          <p:spPr>
            <a:xfrm>
              <a:off x="8105863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7" name="Google Shape;1197;p23"/>
            <p:cNvCxnSpPr/>
            <p:nvPr/>
          </p:nvCxnSpPr>
          <p:spPr>
            <a:xfrm>
              <a:off x="8385375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8" name="Google Shape;1198;p23"/>
            <p:cNvCxnSpPr/>
            <p:nvPr/>
          </p:nvCxnSpPr>
          <p:spPr>
            <a:xfrm>
              <a:off x="8664888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9" name="Google Shape;1199;p23"/>
            <p:cNvCxnSpPr/>
            <p:nvPr/>
          </p:nvCxnSpPr>
          <p:spPr>
            <a:xfrm>
              <a:off x="8944400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0" name="Google Shape;1200;p23"/>
            <p:cNvCxnSpPr/>
            <p:nvPr/>
          </p:nvCxnSpPr>
          <p:spPr>
            <a:xfrm>
              <a:off x="4572010" y="-451586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1" name="Google Shape;1201;p23"/>
            <p:cNvCxnSpPr/>
            <p:nvPr/>
          </p:nvCxnSpPr>
          <p:spPr>
            <a:xfrm>
              <a:off x="4572010" y="-423635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2" name="Google Shape;1202;p23"/>
            <p:cNvCxnSpPr/>
            <p:nvPr/>
          </p:nvCxnSpPr>
          <p:spPr>
            <a:xfrm>
              <a:off x="4572010" y="-395683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3" name="Google Shape;1203;p23"/>
            <p:cNvCxnSpPr/>
            <p:nvPr/>
          </p:nvCxnSpPr>
          <p:spPr>
            <a:xfrm>
              <a:off x="4572010" y="-367732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4" name="Google Shape;1204;p23"/>
            <p:cNvCxnSpPr/>
            <p:nvPr/>
          </p:nvCxnSpPr>
          <p:spPr>
            <a:xfrm>
              <a:off x="4572010" y="-339781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5" name="Google Shape;1205;p23"/>
            <p:cNvCxnSpPr/>
            <p:nvPr/>
          </p:nvCxnSpPr>
          <p:spPr>
            <a:xfrm>
              <a:off x="4572010" y="-311830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6" name="Google Shape;1206;p23"/>
            <p:cNvCxnSpPr/>
            <p:nvPr/>
          </p:nvCxnSpPr>
          <p:spPr>
            <a:xfrm>
              <a:off x="4572010" y="-28387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7" name="Google Shape;1207;p23"/>
            <p:cNvCxnSpPr/>
            <p:nvPr/>
          </p:nvCxnSpPr>
          <p:spPr>
            <a:xfrm>
              <a:off x="4572010" y="-255927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8" name="Google Shape;1208;p23"/>
            <p:cNvCxnSpPr/>
            <p:nvPr/>
          </p:nvCxnSpPr>
          <p:spPr>
            <a:xfrm>
              <a:off x="4572010" y="-227976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9" name="Google Shape;1209;p23"/>
            <p:cNvCxnSpPr/>
            <p:nvPr/>
          </p:nvCxnSpPr>
          <p:spPr>
            <a:xfrm>
              <a:off x="4572010" y="-200025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0" name="Google Shape;1210;p23"/>
            <p:cNvCxnSpPr/>
            <p:nvPr/>
          </p:nvCxnSpPr>
          <p:spPr>
            <a:xfrm>
              <a:off x="4572010" y="-172073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1" name="Google Shape;1211;p23"/>
            <p:cNvCxnSpPr/>
            <p:nvPr/>
          </p:nvCxnSpPr>
          <p:spPr>
            <a:xfrm>
              <a:off x="4572010" y="-144122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2" name="Google Shape;1212;p23"/>
            <p:cNvCxnSpPr/>
            <p:nvPr/>
          </p:nvCxnSpPr>
          <p:spPr>
            <a:xfrm>
              <a:off x="4572010" y="-116171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3" name="Google Shape;1213;p23"/>
            <p:cNvCxnSpPr/>
            <p:nvPr/>
          </p:nvCxnSpPr>
          <p:spPr>
            <a:xfrm>
              <a:off x="4572010" y="-88220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4" name="Google Shape;1214;p23"/>
            <p:cNvCxnSpPr/>
            <p:nvPr/>
          </p:nvCxnSpPr>
          <p:spPr>
            <a:xfrm>
              <a:off x="4572010" y="-6026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5" name="Google Shape;1215;p23"/>
            <p:cNvCxnSpPr/>
            <p:nvPr/>
          </p:nvCxnSpPr>
          <p:spPr>
            <a:xfrm>
              <a:off x="4572010" y="-32317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6" name="Google Shape;1216;p23"/>
            <p:cNvCxnSpPr/>
            <p:nvPr/>
          </p:nvCxnSpPr>
          <p:spPr>
            <a:xfrm>
              <a:off x="4572010" y="-4366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7" name="Google Shape;1217;p23"/>
            <p:cNvCxnSpPr/>
            <p:nvPr/>
          </p:nvCxnSpPr>
          <p:spPr>
            <a:xfrm>
              <a:off x="4572010" y="23585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18" name="Google Shape;1218;p23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9" name="Google Shape;1219;p23"/>
          <p:cNvSpPr txBox="1"/>
          <p:nvPr>
            <p:ph type="title"/>
          </p:nvPr>
        </p:nvSpPr>
        <p:spPr>
          <a:xfrm>
            <a:off x="739500" y="347575"/>
            <a:ext cx="77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20" name="Google Shape;1220;p23"/>
          <p:cNvSpPr txBox="1"/>
          <p:nvPr>
            <p:ph idx="1" type="subTitle"/>
          </p:nvPr>
        </p:nvSpPr>
        <p:spPr>
          <a:xfrm>
            <a:off x="1711450" y="3691075"/>
            <a:ext cx="2271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1" name="Google Shape;1221;p23"/>
          <p:cNvSpPr txBox="1"/>
          <p:nvPr>
            <p:ph idx="2" type="subTitle"/>
          </p:nvPr>
        </p:nvSpPr>
        <p:spPr>
          <a:xfrm>
            <a:off x="5212842" y="3691075"/>
            <a:ext cx="2271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2" name="Google Shape;1222;p23"/>
          <p:cNvSpPr txBox="1"/>
          <p:nvPr>
            <p:ph idx="3" type="title"/>
          </p:nvPr>
        </p:nvSpPr>
        <p:spPr>
          <a:xfrm>
            <a:off x="1236100" y="3214600"/>
            <a:ext cx="322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23" name="Google Shape;1223;p23"/>
          <p:cNvSpPr txBox="1"/>
          <p:nvPr>
            <p:ph idx="4" type="title"/>
          </p:nvPr>
        </p:nvSpPr>
        <p:spPr>
          <a:xfrm>
            <a:off x="4737500" y="3214600"/>
            <a:ext cx="322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_1"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5" name="Google Shape;1225;p24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6" name="Google Shape;1226;p24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7" name="Google Shape;1227;p24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8" name="Google Shape;1228;p24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4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4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1" name="Google Shape;1231;p24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2" name="Google Shape;1232;p24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3" name="Google Shape;1233;p24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4" name="Google Shape;1234;p24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5" name="Google Shape;1235;p24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6" name="Google Shape;1236;p24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7" name="Google Shape;1237;p24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8" name="Google Shape;1238;p24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9" name="Google Shape;1239;p24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0" name="Google Shape;1240;p24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1" name="Google Shape;1241;p24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2" name="Google Shape;1242;p24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3" name="Google Shape;1243;p24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4" name="Google Shape;1244;p24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5" name="Google Shape;1245;p24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6" name="Google Shape;1246;p24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7" name="Google Shape;1247;p24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8" name="Google Shape;1248;p24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9" name="Google Shape;1249;p24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0" name="Google Shape;1250;p24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1" name="Google Shape;1251;p24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2" name="Google Shape;1252;p24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3" name="Google Shape;1253;p24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4" name="Google Shape;1254;p24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5" name="Google Shape;1255;p24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6" name="Google Shape;1256;p24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7" name="Google Shape;1257;p24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8" name="Google Shape;1258;p24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9" name="Google Shape;1259;p24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0" name="Google Shape;1260;p24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24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4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3" name="Google Shape;1263;p24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4" name="Google Shape;1264;p24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5" name="Google Shape;1265;p24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6" name="Google Shape;1266;p24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7" name="Google Shape;1267;p24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8" name="Google Shape;1268;p24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9" name="Google Shape;1269;p24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0" name="Google Shape;1270;p24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1" name="Google Shape;1271;p24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2" name="Google Shape;1272;p24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3" name="Google Shape;1273;p24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4" name="Google Shape;1274;p24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5" name="Google Shape;1275;p24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6" name="Google Shape;1276;p24"/>
          <p:cNvSpPr txBox="1"/>
          <p:nvPr>
            <p:ph type="title"/>
          </p:nvPr>
        </p:nvSpPr>
        <p:spPr>
          <a:xfrm>
            <a:off x="2261100" y="1172225"/>
            <a:ext cx="46218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77" name="Google Shape;1277;p24"/>
          <p:cNvSpPr txBox="1"/>
          <p:nvPr>
            <p:ph idx="1" type="subTitle"/>
          </p:nvPr>
        </p:nvSpPr>
        <p:spPr>
          <a:xfrm>
            <a:off x="2905050" y="3553725"/>
            <a:ext cx="333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8" name="Google Shape;1278;p24"/>
          <p:cNvSpPr txBox="1"/>
          <p:nvPr>
            <p:ph idx="2" type="title"/>
          </p:nvPr>
        </p:nvSpPr>
        <p:spPr>
          <a:xfrm>
            <a:off x="1079953" y="791213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7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79" name="Google Shape;1279;p24"/>
          <p:cNvSpPr txBox="1"/>
          <p:nvPr>
            <p:ph idx="3" type="title"/>
          </p:nvPr>
        </p:nvSpPr>
        <p:spPr>
          <a:xfrm>
            <a:off x="6017453" y="2629538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7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cxnSp>
        <p:nvCxnSpPr>
          <p:cNvPr id="1280" name="Google Shape;1280;p24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1" name="Google Shape;128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_1_1"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3" name="Google Shape;1283;p25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4" name="Google Shape;1284;p25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5" name="Google Shape;1285;p25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25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7" name="Google Shape;1287;p25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8" name="Google Shape;1288;p25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9" name="Google Shape;1289;p25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0" name="Google Shape;1290;p25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5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5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3" name="Google Shape;1293;p25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4" name="Google Shape;1294;p25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5" name="Google Shape;1295;p25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6" name="Google Shape;1296;p25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7" name="Google Shape;1297;p25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8" name="Google Shape;1298;p25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9" name="Google Shape;1299;p25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0" name="Google Shape;1300;p25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1" name="Google Shape;1301;p25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2" name="Google Shape;1302;p25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3" name="Google Shape;1303;p25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4" name="Google Shape;1304;p25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5" name="Google Shape;1305;p25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6" name="Google Shape;1306;p25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7" name="Google Shape;1307;p25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8" name="Google Shape;1308;p25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9" name="Google Shape;1309;p25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0" name="Google Shape;1310;p25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1" name="Google Shape;1311;p25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2" name="Google Shape;1312;p25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3" name="Google Shape;1313;p25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4" name="Google Shape;1314;p25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5" name="Google Shape;1315;p25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6" name="Google Shape;1316;p25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7" name="Google Shape;1317;p25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8" name="Google Shape;1318;p25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9" name="Google Shape;1319;p25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0" name="Google Shape;1320;p25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1" name="Google Shape;1321;p25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2" name="Google Shape;1322;p25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3" name="Google Shape;1323;p25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4" name="Google Shape;1324;p25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5" name="Google Shape;1325;p25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6" name="Google Shape;1326;p25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7" name="Google Shape;1327;p25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5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5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5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1" name="Google Shape;1331;p25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2" name="Google Shape;1332;p25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3" name="Google Shape;1333;p25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4" name="Google Shape;1334;p25"/>
          <p:cNvSpPr txBox="1"/>
          <p:nvPr>
            <p:ph type="title"/>
          </p:nvPr>
        </p:nvSpPr>
        <p:spPr>
          <a:xfrm>
            <a:off x="747000" y="347575"/>
            <a:ext cx="194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335" name="Google Shape;1335;p25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6" name="Google Shape;133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_1_1_1"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8" name="Google Shape;1338;p26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9" name="Google Shape;1339;p26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0" name="Google Shape;1340;p26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1" name="Google Shape;1341;p26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2" name="Google Shape;1342;p26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3" name="Google Shape;1343;p26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4" name="Google Shape;1344;p26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5" name="Google Shape;1345;p26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6" name="Google Shape;1346;p26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7" name="Google Shape;1347;p26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8" name="Google Shape;1348;p26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9" name="Google Shape;1349;p26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0" name="Google Shape;1350;p26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1" name="Google Shape;1351;p26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2" name="Google Shape;1352;p26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3" name="Google Shape;1353;p26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4" name="Google Shape;1354;p26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5" name="Google Shape;1355;p26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6" name="Google Shape;1356;p26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7" name="Google Shape;1357;p26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8" name="Google Shape;1358;p26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9" name="Google Shape;1359;p26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6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6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2" name="Google Shape;1362;p26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3" name="Google Shape;1363;p26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4" name="Google Shape;1364;p26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5" name="Google Shape;1365;p26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6" name="Google Shape;1366;p26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7" name="Google Shape;1367;p26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8" name="Google Shape;1368;p26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9" name="Google Shape;1369;p26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0" name="Google Shape;1370;p26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1" name="Google Shape;1371;p26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2" name="Google Shape;1372;p26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3" name="Google Shape;1373;p26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4" name="Google Shape;1374;p26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5" name="Google Shape;1375;p26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6" name="Google Shape;1376;p26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7" name="Google Shape;1377;p26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8" name="Google Shape;1378;p26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9" name="Google Shape;1379;p26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0" name="Google Shape;1380;p26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1" name="Google Shape;1381;p26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2" name="Google Shape;1382;p26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3" name="Google Shape;1383;p26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4" name="Google Shape;1384;p26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5" name="Google Shape;1385;p26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p26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7" name="Google Shape;1387;p26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8" name="Google Shape;1388;p26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9" name="Google Shape;1389;p26"/>
          <p:cNvSpPr txBox="1"/>
          <p:nvPr>
            <p:ph idx="1" type="subTitle"/>
          </p:nvPr>
        </p:nvSpPr>
        <p:spPr>
          <a:xfrm>
            <a:off x="5269763" y="1177263"/>
            <a:ext cx="3160200" cy="12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0" name="Google Shape;1390;p26"/>
          <p:cNvSpPr txBox="1"/>
          <p:nvPr>
            <p:ph type="ctrTitle"/>
          </p:nvPr>
        </p:nvSpPr>
        <p:spPr>
          <a:xfrm>
            <a:off x="63823" y="1134825"/>
            <a:ext cx="5149800" cy="1926600"/>
          </a:xfrm>
          <a:prstGeom prst="rect">
            <a:avLst/>
          </a:prstGeom>
          <a:effectLst>
            <a:outerShdw rotWithShape="0" algn="bl" dir="1560000" dist="47625">
              <a:srgbClr val="000000">
                <a:alpha val="33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83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1" name="Google Shape;1391;p26"/>
          <p:cNvSpPr txBox="1"/>
          <p:nvPr/>
        </p:nvSpPr>
        <p:spPr>
          <a:xfrm>
            <a:off x="5980775" y="3026025"/>
            <a:ext cx="2449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lang="es" sz="10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lang="es" sz="10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lang="es" sz="10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392" name="Google Shape;1392;p26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3" name="Google Shape;1393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4">
    <p:bg>
      <p:bgPr>
        <a:solidFill>
          <a:srgbClr val="FFF5D9"/>
        </a:solidFill>
      </p:bgPr>
    </p:bg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5" name="Google Shape;1395;p27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6" name="Google Shape;1396;p27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7" name="Google Shape;1397;p27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8" name="Google Shape;1398;p27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9" name="Google Shape;1399;p27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0" name="Google Shape;1400;p27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p27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2" name="Google Shape;1402;p27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3" name="Google Shape;1403;p27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4" name="Google Shape;1404;p27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5" name="Google Shape;1405;p27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6" name="Google Shape;1406;p27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7" name="Google Shape;1407;p27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8" name="Google Shape;1408;p27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9" name="Google Shape;1409;p27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0" name="Google Shape;1410;p27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1" name="Google Shape;1411;p27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2" name="Google Shape;1412;p27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3" name="Google Shape;1413;p27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4" name="Google Shape;1414;p27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5" name="Google Shape;1415;p27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6" name="Google Shape;1416;p27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7" name="Google Shape;1417;p27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8" name="Google Shape;1418;p27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9" name="Google Shape;1419;p27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0" name="Google Shape;1420;p27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1" name="Google Shape;1421;p27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2" name="Google Shape;1422;p27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3" name="Google Shape;1423;p27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4" name="Google Shape;1424;p27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5" name="Google Shape;1425;p27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6" name="Google Shape;1426;p27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7" name="Google Shape;1427;p27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8" name="Google Shape;1428;p27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9" name="Google Shape;1429;p27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0" name="Google Shape;1430;p27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1" name="Google Shape;1431;p27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2" name="Google Shape;1432;p27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3" name="Google Shape;1433;p27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4" name="Google Shape;1434;p27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5" name="Google Shape;1435;p27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6" name="Google Shape;1436;p27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7" name="Google Shape;1437;p27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8" name="Google Shape;1438;p27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9" name="Google Shape;1439;p27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0" name="Google Shape;1440;p27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1" name="Google Shape;1441;p27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2" name="Google Shape;1442;p27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3" name="Google Shape;1443;p27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4" name="Google Shape;1444;p27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5" name="Google Shape;1445;p27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6" name="Google Shape;1446;p27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FEBA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7" name="Google Shape;1447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">
    <p:bg>
      <p:bgPr>
        <a:solidFill>
          <a:schemeClr val="dk2"/>
        </a:solidFill>
      </p:bgPr>
    </p:bg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9" name="Google Shape;1449;p28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0" name="Google Shape;1450;p28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1" name="Google Shape;1451;p28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2" name="Google Shape;1452;p28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3" name="Google Shape;1453;p28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4" name="Google Shape;1454;p28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5" name="Google Shape;1455;p28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6" name="Google Shape;1456;p28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7" name="Google Shape;1457;p28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8" name="Google Shape;1458;p28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9" name="Google Shape;1459;p28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0" name="Google Shape;1460;p28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1" name="Google Shape;1461;p28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2" name="Google Shape;1462;p28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3" name="Google Shape;1463;p28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4" name="Google Shape;1464;p28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5" name="Google Shape;1465;p28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6" name="Google Shape;1466;p28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7" name="Google Shape;1467;p28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8" name="Google Shape;1468;p28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9" name="Google Shape;1469;p28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0" name="Google Shape;1470;p28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1" name="Google Shape;1471;p28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2" name="Google Shape;1472;p28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3" name="Google Shape;1473;p28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4" name="Google Shape;1474;p28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5" name="Google Shape;1475;p28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6" name="Google Shape;1476;p28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7" name="Google Shape;1477;p28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8" name="Google Shape;1478;p28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9" name="Google Shape;1479;p28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0" name="Google Shape;1480;p28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1" name="Google Shape;1481;p28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2" name="Google Shape;1482;p28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3" name="Google Shape;1483;p28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4" name="Google Shape;1484;p28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5" name="Google Shape;1485;p28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6" name="Google Shape;1486;p28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7" name="Google Shape;1487;p28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8" name="Google Shape;1488;p28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9" name="Google Shape;1489;p28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0" name="Google Shape;1490;p28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1" name="Google Shape;1491;p28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28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3" name="Google Shape;1493;p28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4" name="Google Shape;1494;p28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5" name="Google Shape;1495;p28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6" name="Google Shape;1496;p28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7" name="Google Shape;1497;p28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8" name="Google Shape;1498;p28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9" name="Google Shape;1499;p28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0" name="Google Shape;1500;p28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1" name="Google Shape;150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1">
  <p:cSld name="TITLE_1"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04" name="Google Shape;1504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05" name="Google Shape;150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08" name="Google Shape;150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9" name="Google Shape;150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29" name="Google Shape;129;p4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130" name="Google Shape;130;p4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4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4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4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4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4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4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4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4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4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4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4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4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4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4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4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4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4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4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4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4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4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4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4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4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4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4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4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1" name="Google Shape;181;p4"/>
          <p:cNvSpPr txBox="1"/>
          <p:nvPr>
            <p:ph type="title"/>
          </p:nvPr>
        </p:nvSpPr>
        <p:spPr>
          <a:xfrm>
            <a:off x="714000" y="338075"/>
            <a:ext cx="77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332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2" name="Google Shape;182;p4"/>
          <p:cNvSpPr txBox="1"/>
          <p:nvPr>
            <p:ph idx="1" type="subTitle"/>
          </p:nvPr>
        </p:nvSpPr>
        <p:spPr>
          <a:xfrm>
            <a:off x="714000" y="1057475"/>
            <a:ext cx="7716000" cy="35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Leckerli One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romanLcPeriod"/>
              <a:defRPr/>
            </a:lvl9pPr>
          </a:lstStyle>
          <a:p/>
        </p:txBody>
      </p:sp>
      <p:cxnSp>
        <p:nvCxnSpPr>
          <p:cNvPr id="183" name="Google Shape;183;p4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/>
          <p:nvPr>
            <p:ph idx="12" type="sldNum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86" name="Google Shape;186;p5"/>
          <p:cNvGrpSpPr/>
          <p:nvPr/>
        </p:nvGrpSpPr>
        <p:grpSpPr>
          <a:xfrm>
            <a:off x="0" y="-4800"/>
            <a:ext cx="9144010" cy="5153100"/>
            <a:chOff x="0" y="-4800"/>
            <a:chExt cx="9144010" cy="5153100"/>
          </a:xfrm>
        </p:grpSpPr>
        <p:cxnSp>
          <p:nvCxnSpPr>
            <p:cNvPr id="187" name="Google Shape;187;p5"/>
            <p:cNvCxnSpPr/>
            <p:nvPr/>
          </p:nvCxnSpPr>
          <p:spPr>
            <a:xfrm>
              <a:off x="0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279513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559025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838538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1118050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1397563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1677075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1956588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2236100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2515613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2795125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3068488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3354150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3633663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5"/>
            <p:cNvCxnSpPr/>
            <p:nvPr/>
          </p:nvCxnSpPr>
          <p:spPr>
            <a:xfrm>
              <a:off x="3913175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5"/>
            <p:cNvCxnSpPr/>
            <p:nvPr/>
          </p:nvCxnSpPr>
          <p:spPr>
            <a:xfrm>
              <a:off x="4192688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5"/>
            <p:cNvCxnSpPr/>
            <p:nvPr/>
          </p:nvCxnSpPr>
          <p:spPr>
            <a:xfrm>
              <a:off x="4472200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4751713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5031225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5310738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5590250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5869763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5"/>
            <p:cNvCxnSpPr/>
            <p:nvPr/>
          </p:nvCxnSpPr>
          <p:spPr>
            <a:xfrm>
              <a:off x="6149275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5"/>
            <p:cNvCxnSpPr/>
            <p:nvPr/>
          </p:nvCxnSpPr>
          <p:spPr>
            <a:xfrm>
              <a:off x="6428788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5"/>
            <p:cNvCxnSpPr/>
            <p:nvPr/>
          </p:nvCxnSpPr>
          <p:spPr>
            <a:xfrm>
              <a:off x="6708300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5"/>
            <p:cNvCxnSpPr/>
            <p:nvPr/>
          </p:nvCxnSpPr>
          <p:spPr>
            <a:xfrm>
              <a:off x="6987813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5"/>
            <p:cNvCxnSpPr/>
            <p:nvPr/>
          </p:nvCxnSpPr>
          <p:spPr>
            <a:xfrm>
              <a:off x="7267325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5"/>
            <p:cNvCxnSpPr/>
            <p:nvPr/>
          </p:nvCxnSpPr>
          <p:spPr>
            <a:xfrm>
              <a:off x="7546838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5"/>
            <p:cNvCxnSpPr/>
            <p:nvPr/>
          </p:nvCxnSpPr>
          <p:spPr>
            <a:xfrm>
              <a:off x="7826350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5"/>
            <p:cNvCxnSpPr/>
            <p:nvPr/>
          </p:nvCxnSpPr>
          <p:spPr>
            <a:xfrm>
              <a:off x="8105863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5"/>
            <p:cNvCxnSpPr/>
            <p:nvPr/>
          </p:nvCxnSpPr>
          <p:spPr>
            <a:xfrm>
              <a:off x="8385375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5"/>
            <p:cNvCxnSpPr/>
            <p:nvPr/>
          </p:nvCxnSpPr>
          <p:spPr>
            <a:xfrm>
              <a:off x="8664888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5"/>
            <p:cNvCxnSpPr/>
            <p:nvPr/>
          </p:nvCxnSpPr>
          <p:spPr>
            <a:xfrm>
              <a:off x="8944400" y="-4800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5"/>
            <p:cNvCxnSpPr/>
            <p:nvPr/>
          </p:nvCxnSpPr>
          <p:spPr>
            <a:xfrm>
              <a:off x="4572010" y="-451586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5"/>
            <p:cNvCxnSpPr/>
            <p:nvPr/>
          </p:nvCxnSpPr>
          <p:spPr>
            <a:xfrm>
              <a:off x="4572010" y="-423635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5"/>
            <p:cNvCxnSpPr/>
            <p:nvPr/>
          </p:nvCxnSpPr>
          <p:spPr>
            <a:xfrm>
              <a:off x="4572010" y="-395683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5"/>
            <p:cNvCxnSpPr/>
            <p:nvPr/>
          </p:nvCxnSpPr>
          <p:spPr>
            <a:xfrm>
              <a:off x="4572010" y="-367732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5"/>
            <p:cNvCxnSpPr/>
            <p:nvPr/>
          </p:nvCxnSpPr>
          <p:spPr>
            <a:xfrm>
              <a:off x="4572010" y="-339781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5"/>
            <p:cNvCxnSpPr/>
            <p:nvPr/>
          </p:nvCxnSpPr>
          <p:spPr>
            <a:xfrm>
              <a:off x="4572010" y="-311830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5"/>
            <p:cNvCxnSpPr/>
            <p:nvPr/>
          </p:nvCxnSpPr>
          <p:spPr>
            <a:xfrm>
              <a:off x="4572010" y="-28387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5"/>
            <p:cNvCxnSpPr/>
            <p:nvPr/>
          </p:nvCxnSpPr>
          <p:spPr>
            <a:xfrm>
              <a:off x="4572010" y="-255927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5"/>
            <p:cNvCxnSpPr/>
            <p:nvPr/>
          </p:nvCxnSpPr>
          <p:spPr>
            <a:xfrm>
              <a:off x="4572010" y="-227976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5"/>
            <p:cNvCxnSpPr/>
            <p:nvPr/>
          </p:nvCxnSpPr>
          <p:spPr>
            <a:xfrm>
              <a:off x="4572010" y="-200025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5"/>
            <p:cNvCxnSpPr/>
            <p:nvPr/>
          </p:nvCxnSpPr>
          <p:spPr>
            <a:xfrm>
              <a:off x="4572010" y="-172073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5"/>
            <p:cNvCxnSpPr/>
            <p:nvPr/>
          </p:nvCxnSpPr>
          <p:spPr>
            <a:xfrm>
              <a:off x="4572010" y="-144122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5"/>
            <p:cNvCxnSpPr/>
            <p:nvPr/>
          </p:nvCxnSpPr>
          <p:spPr>
            <a:xfrm>
              <a:off x="4572010" y="-116171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5"/>
            <p:cNvCxnSpPr/>
            <p:nvPr/>
          </p:nvCxnSpPr>
          <p:spPr>
            <a:xfrm>
              <a:off x="4572010" y="-88220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5"/>
            <p:cNvCxnSpPr/>
            <p:nvPr/>
          </p:nvCxnSpPr>
          <p:spPr>
            <a:xfrm>
              <a:off x="4572010" y="-6026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5"/>
            <p:cNvCxnSpPr/>
            <p:nvPr/>
          </p:nvCxnSpPr>
          <p:spPr>
            <a:xfrm>
              <a:off x="4572010" y="-32317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5"/>
            <p:cNvCxnSpPr/>
            <p:nvPr/>
          </p:nvCxnSpPr>
          <p:spPr>
            <a:xfrm>
              <a:off x="4572010" y="-4366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4572010" y="23585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38" name="Google Shape;238;p5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5"/>
          <p:cNvSpPr txBox="1"/>
          <p:nvPr>
            <p:ph type="title"/>
          </p:nvPr>
        </p:nvSpPr>
        <p:spPr>
          <a:xfrm>
            <a:off x="739500" y="347575"/>
            <a:ext cx="77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40" name="Google Shape;240;p5"/>
          <p:cNvSpPr txBox="1"/>
          <p:nvPr>
            <p:ph idx="1" type="subTitle"/>
          </p:nvPr>
        </p:nvSpPr>
        <p:spPr>
          <a:xfrm>
            <a:off x="706500" y="1328875"/>
            <a:ext cx="3807600" cy="32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5"/>
          <p:cNvSpPr txBox="1"/>
          <p:nvPr>
            <p:ph idx="2" type="subTitle"/>
          </p:nvPr>
        </p:nvSpPr>
        <p:spPr>
          <a:xfrm>
            <a:off x="4622275" y="1328875"/>
            <a:ext cx="3807600" cy="32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idx="12" type="sldNum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245" name="Google Shape;245;p6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6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6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6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6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6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6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6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6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6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6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6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6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6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6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6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6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6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6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6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6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6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6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6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6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6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6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6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6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6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6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6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6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6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6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6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6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6" name="Google Shape;296;p6"/>
          <p:cNvSpPr txBox="1"/>
          <p:nvPr>
            <p:ph type="title"/>
          </p:nvPr>
        </p:nvSpPr>
        <p:spPr>
          <a:xfrm>
            <a:off x="747000" y="347575"/>
            <a:ext cx="768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297" name="Google Shape;297;p6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"/>
          <p:cNvSpPr txBox="1"/>
          <p:nvPr>
            <p:ph idx="12" type="sldNum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300" name="Google Shape;300;p7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301" name="Google Shape;301;p7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7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7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7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7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7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7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7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7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7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7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7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7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7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7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7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7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7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7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7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7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7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7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7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7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7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7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7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7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7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7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7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7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7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7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7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7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7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7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7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7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7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7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" name="Google Shape;344;p7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" name="Google Shape;345;p7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7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7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" name="Google Shape;348;p7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7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7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7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2" name="Google Shape;352;p7"/>
          <p:cNvSpPr txBox="1"/>
          <p:nvPr>
            <p:ph type="title"/>
          </p:nvPr>
        </p:nvSpPr>
        <p:spPr>
          <a:xfrm>
            <a:off x="706500" y="777675"/>
            <a:ext cx="4288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3" name="Google Shape;353;p7"/>
          <p:cNvSpPr txBox="1"/>
          <p:nvPr>
            <p:ph idx="1" type="subTitle"/>
          </p:nvPr>
        </p:nvSpPr>
        <p:spPr>
          <a:xfrm>
            <a:off x="706500" y="1714350"/>
            <a:ext cx="4083600" cy="28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54" name="Google Shape;354;p7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"/>
          <p:cNvSpPr txBox="1"/>
          <p:nvPr>
            <p:ph idx="12" type="sldNum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57" name="Google Shape;357;p8"/>
          <p:cNvSpPr txBox="1"/>
          <p:nvPr>
            <p:ph idx="2" type="sldNum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58" name="Google Shape;358;p8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8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8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8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8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8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8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8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8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8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8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8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8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8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8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8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8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8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8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8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8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8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8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8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8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8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8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8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8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8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8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8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8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8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8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8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8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8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8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8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8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8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8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8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8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8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8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8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8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8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8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8"/>
          <p:cNvSpPr txBox="1"/>
          <p:nvPr>
            <p:ph type="title"/>
          </p:nvPr>
        </p:nvSpPr>
        <p:spPr>
          <a:xfrm>
            <a:off x="2593813" y="1888998"/>
            <a:ext cx="4596000" cy="1248600"/>
          </a:xfrm>
          <a:prstGeom prst="rect">
            <a:avLst/>
          </a:prstGeom>
          <a:effectLst>
            <a:outerShdw rotWithShape="0" algn="bl" dir="102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9pPr>
          </a:lstStyle>
          <a:p/>
        </p:txBody>
      </p:sp>
      <p:cxnSp>
        <p:nvCxnSpPr>
          <p:cNvPr id="410" name="Google Shape;410;p8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9"/>
          <p:cNvSpPr txBox="1"/>
          <p:nvPr>
            <p:ph idx="12" type="sldNum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413" name="Google Shape;413;p9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414" name="Google Shape;414;p9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9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9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9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9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9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9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9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9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9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9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9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9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9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9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9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9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9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9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9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9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9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9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9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9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9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9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9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9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9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9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9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9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9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9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9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9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9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9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9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9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9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9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9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9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9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9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9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9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3" name="Google Shape;463;p9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9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65" name="Google Shape;465;p9"/>
          <p:cNvSpPr txBox="1"/>
          <p:nvPr>
            <p:ph type="title"/>
          </p:nvPr>
        </p:nvSpPr>
        <p:spPr>
          <a:xfrm>
            <a:off x="5179675" y="1108350"/>
            <a:ext cx="3246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6" name="Google Shape;466;p9"/>
          <p:cNvSpPr txBox="1"/>
          <p:nvPr>
            <p:ph idx="1" type="subTitle"/>
          </p:nvPr>
        </p:nvSpPr>
        <p:spPr>
          <a:xfrm>
            <a:off x="5101100" y="2819650"/>
            <a:ext cx="33249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cxnSp>
        <p:nvCxnSpPr>
          <p:cNvPr id="467" name="Google Shape;467;p9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0"/>
          <p:cNvSpPr txBox="1"/>
          <p:nvPr>
            <p:ph type="title"/>
          </p:nvPr>
        </p:nvSpPr>
        <p:spPr>
          <a:xfrm>
            <a:off x="706500" y="1394900"/>
            <a:ext cx="3617100" cy="1248600"/>
          </a:xfrm>
          <a:prstGeom prst="rect">
            <a:avLst/>
          </a:prstGeom>
          <a:effectLst>
            <a:outerShdw rotWithShape="0" algn="bl" dist="190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94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9pPr>
          </a:lstStyle>
          <a:p/>
        </p:txBody>
      </p:sp>
      <p:sp>
        <p:nvSpPr>
          <p:cNvPr id="470" name="Google Shape;470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ckerli One"/>
              <a:buNone/>
              <a:defRPr sz="3300">
                <a:solidFill>
                  <a:schemeClr val="dk1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47000" y="1452875"/>
            <a:ext cx="7716000" cy="3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170800" y="4330994"/>
            <a:ext cx="25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idx="2" type="sldNum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31"/>
          <p:cNvSpPr txBox="1"/>
          <p:nvPr>
            <p:ph type="ctrTitle"/>
          </p:nvPr>
        </p:nvSpPr>
        <p:spPr>
          <a:xfrm>
            <a:off x="2589100" y="1528275"/>
            <a:ext cx="4773000" cy="17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Sentiment Analysis </a:t>
            </a:r>
            <a:endParaRPr/>
          </a:p>
        </p:txBody>
      </p:sp>
      <p:sp>
        <p:nvSpPr>
          <p:cNvPr id="1515" name="Google Shape;1515;p31"/>
          <p:cNvSpPr txBox="1"/>
          <p:nvPr>
            <p:ph idx="1" type="subTitle"/>
          </p:nvPr>
        </p:nvSpPr>
        <p:spPr>
          <a:xfrm>
            <a:off x="2493575" y="4276763"/>
            <a:ext cx="409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German Baltazar, Anyinssan Nava, David Lizama</a:t>
            </a:r>
            <a:endParaRPr sz="1800"/>
          </a:p>
        </p:txBody>
      </p:sp>
      <p:sp>
        <p:nvSpPr>
          <p:cNvPr id="1516" name="Google Shape;1516;p31"/>
          <p:cNvSpPr txBox="1"/>
          <p:nvPr>
            <p:ph idx="3" type="ctrTitle"/>
          </p:nvPr>
        </p:nvSpPr>
        <p:spPr>
          <a:xfrm>
            <a:off x="1566600" y="3446923"/>
            <a:ext cx="6010800" cy="8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/>
              <a:t>NLP</a:t>
            </a:r>
            <a:endParaRPr sz="5500"/>
          </a:p>
        </p:txBody>
      </p:sp>
      <p:sp>
        <p:nvSpPr>
          <p:cNvPr id="1517" name="Google Shape;1517;p31"/>
          <p:cNvSpPr/>
          <p:nvPr/>
        </p:nvSpPr>
        <p:spPr>
          <a:xfrm>
            <a:off x="5295677" y="3403734"/>
            <a:ext cx="208712" cy="642545"/>
          </a:xfrm>
          <a:custGeom>
            <a:rect b="b" l="l" r="r" t="t"/>
            <a:pathLst>
              <a:path extrusionOk="0" h="7518" w="2442">
                <a:moveTo>
                  <a:pt x="302" y="918"/>
                </a:moveTo>
                <a:cubicBezTo>
                  <a:pt x="680" y="648"/>
                  <a:pt x="1069" y="389"/>
                  <a:pt x="1480" y="162"/>
                </a:cubicBezTo>
                <a:cubicBezTo>
                  <a:pt x="1804" y="0"/>
                  <a:pt x="1890" y="32"/>
                  <a:pt x="1890" y="86"/>
                </a:cubicBezTo>
                <a:cubicBezTo>
                  <a:pt x="1890" y="140"/>
                  <a:pt x="1815" y="227"/>
                  <a:pt x="1545" y="410"/>
                </a:cubicBezTo>
                <a:cubicBezTo>
                  <a:pt x="1264" y="594"/>
                  <a:pt x="799" y="864"/>
                  <a:pt x="508" y="1015"/>
                </a:cubicBezTo>
                <a:cubicBezTo>
                  <a:pt x="216" y="1177"/>
                  <a:pt x="97" y="1210"/>
                  <a:pt x="43" y="1199"/>
                </a:cubicBezTo>
                <a:cubicBezTo>
                  <a:pt x="0" y="1188"/>
                  <a:pt x="11" y="1134"/>
                  <a:pt x="302" y="929"/>
                </a:cubicBezTo>
                <a:close/>
                <a:moveTo>
                  <a:pt x="875" y="6491"/>
                </a:moveTo>
                <a:cubicBezTo>
                  <a:pt x="1264" y="6664"/>
                  <a:pt x="1642" y="6869"/>
                  <a:pt x="1998" y="7107"/>
                </a:cubicBezTo>
                <a:cubicBezTo>
                  <a:pt x="2279" y="7301"/>
                  <a:pt x="2322" y="7431"/>
                  <a:pt x="2236" y="7474"/>
                </a:cubicBezTo>
                <a:cubicBezTo>
                  <a:pt x="2149" y="7517"/>
                  <a:pt x="1955" y="7496"/>
                  <a:pt x="1663" y="7345"/>
                </a:cubicBezTo>
                <a:cubicBezTo>
                  <a:pt x="1361" y="7161"/>
                  <a:pt x="1059" y="6956"/>
                  <a:pt x="788" y="6729"/>
                </a:cubicBezTo>
                <a:cubicBezTo>
                  <a:pt x="572" y="6556"/>
                  <a:pt x="518" y="6491"/>
                  <a:pt x="518" y="6448"/>
                </a:cubicBezTo>
                <a:cubicBezTo>
                  <a:pt x="518" y="6394"/>
                  <a:pt x="572" y="6373"/>
                  <a:pt x="864" y="6502"/>
                </a:cubicBezTo>
                <a:close/>
                <a:moveTo>
                  <a:pt x="767" y="4083"/>
                </a:moveTo>
                <a:cubicBezTo>
                  <a:pt x="1091" y="4040"/>
                  <a:pt x="1685" y="3975"/>
                  <a:pt x="2020" y="3953"/>
                </a:cubicBezTo>
                <a:cubicBezTo>
                  <a:pt x="2344" y="3942"/>
                  <a:pt x="2398" y="3975"/>
                  <a:pt x="2419" y="4018"/>
                </a:cubicBezTo>
                <a:cubicBezTo>
                  <a:pt x="2441" y="4061"/>
                  <a:pt x="2409" y="4115"/>
                  <a:pt x="2333" y="4148"/>
                </a:cubicBezTo>
                <a:cubicBezTo>
                  <a:pt x="2160" y="4191"/>
                  <a:pt x="1987" y="4223"/>
                  <a:pt x="1804" y="4223"/>
                </a:cubicBezTo>
                <a:cubicBezTo>
                  <a:pt x="1491" y="4245"/>
                  <a:pt x="994" y="4266"/>
                  <a:pt x="713" y="4256"/>
                </a:cubicBezTo>
                <a:cubicBezTo>
                  <a:pt x="443" y="4256"/>
                  <a:pt x="389" y="4212"/>
                  <a:pt x="389" y="4180"/>
                </a:cubicBezTo>
                <a:cubicBezTo>
                  <a:pt x="400" y="4148"/>
                  <a:pt x="454" y="4126"/>
                  <a:pt x="767" y="40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31"/>
          <p:cNvSpPr/>
          <p:nvPr/>
        </p:nvSpPr>
        <p:spPr>
          <a:xfrm>
            <a:off x="3618478" y="3438754"/>
            <a:ext cx="269650" cy="682287"/>
          </a:xfrm>
          <a:custGeom>
            <a:rect b="b" l="l" r="r" t="t"/>
            <a:pathLst>
              <a:path extrusionOk="0" h="7983" w="3155">
                <a:moveTo>
                  <a:pt x="2236" y="7042"/>
                </a:moveTo>
                <a:cubicBezTo>
                  <a:pt x="1934" y="7226"/>
                  <a:pt x="1642" y="7431"/>
                  <a:pt x="1361" y="7658"/>
                </a:cubicBezTo>
                <a:cubicBezTo>
                  <a:pt x="1145" y="7842"/>
                  <a:pt x="1145" y="7917"/>
                  <a:pt x="1199" y="7950"/>
                </a:cubicBezTo>
                <a:cubicBezTo>
                  <a:pt x="1242" y="7982"/>
                  <a:pt x="1350" y="7982"/>
                  <a:pt x="1556" y="7874"/>
                </a:cubicBezTo>
                <a:cubicBezTo>
                  <a:pt x="1793" y="7723"/>
                  <a:pt x="2031" y="7561"/>
                  <a:pt x="2247" y="7377"/>
                </a:cubicBezTo>
                <a:cubicBezTo>
                  <a:pt x="2387" y="7269"/>
                  <a:pt x="2506" y="7161"/>
                  <a:pt x="2614" y="7021"/>
                </a:cubicBezTo>
                <a:cubicBezTo>
                  <a:pt x="2668" y="6945"/>
                  <a:pt x="2647" y="6891"/>
                  <a:pt x="2603" y="6880"/>
                </a:cubicBezTo>
                <a:cubicBezTo>
                  <a:pt x="2560" y="6870"/>
                  <a:pt x="2485" y="6880"/>
                  <a:pt x="2236" y="7042"/>
                </a:cubicBezTo>
                <a:close/>
                <a:moveTo>
                  <a:pt x="1891" y="216"/>
                </a:moveTo>
                <a:cubicBezTo>
                  <a:pt x="2139" y="400"/>
                  <a:pt x="2625" y="745"/>
                  <a:pt x="2884" y="961"/>
                </a:cubicBezTo>
                <a:cubicBezTo>
                  <a:pt x="3133" y="1177"/>
                  <a:pt x="3154" y="1264"/>
                  <a:pt x="3122" y="1307"/>
                </a:cubicBezTo>
                <a:cubicBezTo>
                  <a:pt x="3089" y="1361"/>
                  <a:pt x="3003" y="1361"/>
                  <a:pt x="2711" y="1188"/>
                </a:cubicBezTo>
                <a:cubicBezTo>
                  <a:pt x="2366" y="972"/>
                  <a:pt x="2020" y="745"/>
                  <a:pt x="1696" y="486"/>
                </a:cubicBezTo>
                <a:cubicBezTo>
                  <a:pt x="1437" y="281"/>
                  <a:pt x="1404" y="216"/>
                  <a:pt x="1415" y="151"/>
                </a:cubicBezTo>
                <a:cubicBezTo>
                  <a:pt x="1437" y="87"/>
                  <a:pt x="1491" y="33"/>
                  <a:pt x="1556" y="11"/>
                </a:cubicBezTo>
                <a:cubicBezTo>
                  <a:pt x="1599" y="0"/>
                  <a:pt x="1631" y="33"/>
                  <a:pt x="1891" y="216"/>
                </a:cubicBezTo>
                <a:close/>
                <a:moveTo>
                  <a:pt x="454" y="3413"/>
                </a:moveTo>
                <a:cubicBezTo>
                  <a:pt x="789" y="3446"/>
                  <a:pt x="1415" y="3521"/>
                  <a:pt x="1739" y="3575"/>
                </a:cubicBezTo>
                <a:cubicBezTo>
                  <a:pt x="2053" y="3640"/>
                  <a:pt x="2053" y="3683"/>
                  <a:pt x="2042" y="3716"/>
                </a:cubicBezTo>
                <a:cubicBezTo>
                  <a:pt x="2031" y="3748"/>
                  <a:pt x="2009" y="3770"/>
                  <a:pt x="1707" y="3780"/>
                </a:cubicBezTo>
                <a:cubicBezTo>
                  <a:pt x="1394" y="3780"/>
                  <a:pt x="800" y="3770"/>
                  <a:pt x="465" y="3748"/>
                </a:cubicBezTo>
                <a:cubicBezTo>
                  <a:pt x="141" y="3726"/>
                  <a:pt x="65" y="3694"/>
                  <a:pt x="33" y="3640"/>
                </a:cubicBezTo>
                <a:cubicBezTo>
                  <a:pt x="0" y="3575"/>
                  <a:pt x="0" y="3500"/>
                  <a:pt x="33" y="3435"/>
                </a:cubicBezTo>
                <a:cubicBezTo>
                  <a:pt x="54" y="3381"/>
                  <a:pt x="108" y="3381"/>
                  <a:pt x="454" y="34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31"/>
          <p:cNvSpPr/>
          <p:nvPr/>
        </p:nvSpPr>
        <p:spPr>
          <a:xfrm>
            <a:off x="6578842" y="2311901"/>
            <a:ext cx="783257" cy="410071"/>
          </a:xfrm>
          <a:custGeom>
            <a:rect b="b" l="l" r="r" t="t"/>
            <a:pathLst>
              <a:path extrusionOk="0" h="2534" w="4840">
                <a:moveTo>
                  <a:pt x="3773" y="1"/>
                </a:moveTo>
                <a:cubicBezTo>
                  <a:pt x="3558" y="1"/>
                  <a:pt x="3342" y="62"/>
                  <a:pt x="3154" y="179"/>
                </a:cubicBezTo>
                <a:cubicBezTo>
                  <a:pt x="2916" y="319"/>
                  <a:pt x="2690" y="481"/>
                  <a:pt x="2463" y="643"/>
                </a:cubicBezTo>
                <a:cubicBezTo>
                  <a:pt x="2182" y="859"/>
                  <a:pt x="1923" y="1097"/>
                  <a:pt x="1653" y="1302"/>
                </a:cubicBezTo>
                <a:cubicBezTo>
                  <a:pt x="1286" y="1605"/>
                  <a:pt x="864" y="1821"/>
                  <a:pt x="400" y="1950"/>
                </a:cubicBezTo>
                <a:cubicBezTo>
                  <a:pt x="313" y="1972"/>
                  <a:pt x="227" y="1993"/>
                  <a:pt x="130" y="1993"/>
                </a:cubicBezTo>
                <a:cubicBezTo>
                  <a:pt x="76" y="1993"/>
                  <a:pt x="43" y="2004"/>
                  <a:pt x="22" y="2058"/>
                </a:cubicBezTo>
                <a:cubicBezTo>
                  <a:pt x="0" y="2112"/>
                  <a:pt x="33" y="2145"/>
                  <a:pt x="76" y="2166"/>
                </a:cubicBezTo>
                <a:cubicBezTo>
                  <a:pt x="162" y="2220"/>
                  <a:pt x="249" y="2263"/>
                  <a:pt x="335" y="2296"/>
                </a:cubicBezTo>
                <a:cubicBezTo>
                  <a:pt x="789" y="2447"/>
                  <a:pt x="1264" y="2523"/>
                  <a:pt x="1739" y="2534"/>
                </a:cubicBezTo>
                <a:cubicBezTo>
                  <a:pt x="2139" y="2534"/>
                  <a:pt x="2549" y="2490"/>
                  <a:pt x="2938" y="2404"/>
                </a:cubicBezTo>
                <a:cubicBezTo>
                  <a:pt x="3327" y="2328"/>
                  <a:pt x="3705" y="2177"/>
                  <a:pt x="4040" y="1961"/>
                </a:cubicBezTo>
                <a:cubicBezTo>
                  <a:pt x="4342" y="1745"/>
                  <a:pt x="4601" y="1497"/>
                  <a:pt x="4699" y="1119"/>
                </a:cubicBezTo>
                <a:cubicBezTo>
                  <a:pt x="4839" y="633"/>
                  <a:pt x="4526" y="125"/>
                  <a:pt x="4018" y="28"/>
                </a:cubicBezTo>
                <a:cubicBezTo>
                  <a:pt x="3938" y="10"/>
                  <a:pt x="3855" y="1"/>
                  <a:pt x="37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31"/>
          <p:cNvSpPr/>
          <p:nvPr/>
        </p:nvSpPr>
        <p:spPr>
          <a:xfrm>
            <a:off x="6540326" y="2785733"/>
            <a:ext cx="541969" cy="317829"/>
          </a:xfrm>
          <a:custGeom>
            <a:rect b="b" l="l" r="r" t="t"/>
            <a:pathLst>
              <a:path extrusionOk="0" h="1964" w="3349">
                <a:moveTo>
                  <a:pt x="990" y="0"/>
                </a:moveTo>
                <a:cubicBezTo>
                  <a:pt x="779" y="0"/>
                  <a:pt x="568" y="20"/>
                  <a:pt x="357" y="59"/>
                </a:cubicBezTo>
                <a:cubicBezTo>
                  <a:pt x="271" y="59"/>
                  <a:pt x="195" y="81"/>
                  <a:pt x="109" y="113"/>
                </a:cubicBezTo>
                <a:cubicBezTo>
                  <a:pt x="55" y="146"/>
                  <a:pt x="22" y="200"/>
                  <a:pt x="1" y="254"/>
                </a:cubicBezTo>
                <a:cubicBezTo>
                  <a:pt x="1" y="264"/>
                  <a:pt x="65" y="318"/>
                  <a:pt x="98" y="340"/>
                </a:cubicBezTo>
                <a:cubicBezTo>
                  <a:pt x="519" y="491"/>
                  <a:pt x="908" y="707"/>
                  <a:pt x="1264" y="966"/>
                </a:cubicBezTo>
                <a:cubicBezTo>
                  <a:pt x="1578" y="1226"/>
                  <a:pt x="1891" y="1463"/>
                  <a:pt x="2215" y="1712"/>
                </a:cubicBezTo>
                <a:cubicBezTo>
                  <a:pt x="2355" y="1820"/>
                  <a:pt x="2528" y="1906"/>
                  <a:pt x="2712" y="1949"/>
                </a:cubicBezTo>
                <a:cubicBezTo>
                  <a:pt x="2757" y="1959"/>
                  <a:pt x="2802" y="1964"/>
                  <a:pt x="2844" y="1964"/>
                </a:cubicBezTo>
                <a:cubicBezTo>
                  <a:pt x="3135" y="1964"/>
                  <a:pt x="3349" y="1744"/>
                  <a:pt x="3349" y="1377"/>
                </a:cubicBezTo>
                <a:cubicBezTo>
                  <a:pt x="3338" y="1236"/>
                  <a:pt x="3284" y="1096"/>
                  <a:pt x="3198" y="966"/>
                </a:cubicBezTo>
                <a:cubicBezTo>
                  <a:pt x="3003" y="675"/>
                  <a:pt x="2712" y="437"/>
                  <a:pt x="2388" y="297"/>
                </a:cubicBezTo>
                <a:cubicBezTo>
                  <a:pt x="1945" y="101"/>
                  <a:pt x="1470" y="0"/>
                  <a:pt x="9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1" name="Google Shape;1521;p31"/>
          <p:cNvGrpSpPr/>
          <p:nvPr/>
        </p:nvGrpSpPr>
        <p:grpSpPr>
          <a:xfrm>
            <a:off x="2254401" y="525445"/>
            <a:ext cx="821775" cy="987781"/>
            <a:chOff x="3437888" y="415495"/>
            <a:chExt cx="821775" cy="987781"/>
          </a:xfrm>
        </p:grpSpPr>
        <p:sp>
          <p:nvSpPr>
            <p:cNvPr id="1522" name="Google Shape;1522;p31"/>
            <p:cNvSpPr/>
            <p:nvPr/>
          </p:nvSpPr>
          <p:spPr>
            <a:xfrm>
              <a:off x="4066595" y="1106194"/>
              <a:ext cx="193068" cy="297082"/>
            </a:xfrm>
            <a:custGeom>
              <a:rect b="b" l="l" r="r" t="t"/>
              <a:pathLst>
                <a:path extrusionOk="0" h="2628" w="1708">
                  <a:moveTo>
                    <a:pt x="1535" y="1"/>
                  </a:moveTo>
                  <a:cubicBezTo>
                    <a:pt x="1413" y="1"/>
                    <a:pt x="1292" y="33"/>
                    <a:pt x="1189" y="89"/>
                  </a:cubicBezTo>
                  <a:cubicBezTo>
                    <a:pt x="713" y="305"/>
                    <a:pt x="346" y="694"/>
                    <a:pt x="152" y="1169"/>
                  </a:cubicBezTo>
                  <a:cubicBezTo>
                    <a:pt x="44" y="1396"/>
                    <a:pt x="1" y="1655"/>
                    <a:pt x="44" y="1904"/>
                  </a:cubicBezTo>
                  <a:cubicBezTo>
                    <a:pt x="87" y="2228"/>
                    <a:pt x="249" y="2487"/>
                    <a:pt x="584" y="2595"/>
                  </a:cubicBezTo>
                  <a:cubicBezTo>
                    <a:pt x="638" y="2606"/>
                    <a:pt x="692" y="2617"/>
                    <a:pt x="746" y="2628"/>
                  </a:cubicBezTo>
                  <a:lnTo>
                    <a:pt x="811" y="2628"/>
                  </a:lnTo>
                  <a:cubicBezTo>
                    <a:pt x="1102" y="2552"/>
                    <a:pt x="1178" y="2466"/>
                    <a:pt x="1199" y="2163"/>
                  </a:cubicBezTo>
                  <a:cubicBezTo>
                    <a:pt x="1210" y="2012"/>
                    <a:pt x="1210" y="1850"/>
                    <a:pt x="1199" y="1699"/>
                  </a:cubicBezTo>
                  <a:cubicBezTo>
                    <a:pt x="1156" y="1169"/>
                    <a:pt x="1307" y="640"/>
                    <a:pt x="1610" y="197"/>
                  </a:cubicBezTo>
                  <a:cubicBezTo>
                    <a:pt x="1621" y="176"/>
                    <a:pt x="1642" y="143"/>
                    <a:pt x="1653" y="111"/>
                  </a:cubicBezTo>
                  <a:cubicBezTo>
                    <a:pt x="1707" y="35"/>
                    <a:pt x="1696" y="3"/>
                    <a:pt x="1588" y="3"/>
                  </a:cubicBezTo>
                  <a:cubicBezTo>
                    <a:pt x="1570" y="2"/>
                    <a:pt x="1553" y="1"/>
                    <a:pt x="1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1"/>
            <p:cNvSpPr/>
            <p:nvPr/>
          </p:nvSpPr>
          <p:spPr>
            <a:xfrm>
              <a:off x="3437888" y="415495"/>
              <a:ext cx="766846" cy="466650"/>
            </a:xfrm>
            <a:custGeom>
              <a:rect b="b" l="l" r="r" t="t"/>
              <a:pathLst>
                <a:path extrusionOk="0" h="4128" w="6784">
                  <a:moveTo>
                    <a:pt x="1313" y="1"/>
                  </a:moveTo>
                  <a:cubicBezTo>
                    <a:pt x="1019" y="1"/>
                    <a:pt x="728" y="101"/>
                    <a:pt x="497" y="291"/>
                  </a:cubicBezTo>
                  <a:cubicBezTo>
                    <a:pt x="108" y="594"/>
                    <a:pt x="0" y="1026"/>
                    <a:pt x="76" y="1490"/>
                  </a:cubicBezTo>
                  <a:cubicBezTo>
                    <a:pt x="173" y="2041"/>
                    <a:pt x="454" y="2549"/>
                    <a:pt x="886" y="2905"/>
                  </a:cubicBezTo>
                  <a:cubicBezTo>
                    <a:pt x="1210" y="3175"/>
                    <a:pt x="1566" y="3402"/>
                    <a:pt x="1955" y="3564"/>
                  </a:cubicBezTo>
                  <a:cubicBezTo>
                    <a:pt x="2827" y="3933"/>
                    <a:pt x="3767" y="4127"/>
                    <a:pt x="4720" y="4127"/>
                  </a:cubicBezTo>
                  <a:cubicBezTo>
                    <a:pt x="4771" y="4127"/>
                    <a:pt x="4821" y="4127"/>
                    <a:pt x="4871" y="4126"/>
                  </a:cubicBezTo>
                  <a:cubicBezTo>
                    <a:pt x="4911" y="4126"/>
                    <a:pt x="4951" y="4127"/>
                    <a:pt x="4991" y="4127"/>
                  </a:cubicBezTo>
                  <a:cubicBezTo>
                    <a:pt x="5428" y="4127"/>
                    <a:pt x="5872" y="4073"/>
                    <a:pt x="6297" y="3974"/>
                  </a:cubicBezTo>
                  <a:cubicBezTo>
                    <a:pt x="6448" y="3942"/>
                    <a:pt x="6589" y="3888"/>
                    <a:pt x="6707" y="3802"/>
                  </a:cubicBezTo>
                  <a:cubicBezTo>
                    <a:pt x="6772" y="3769"/>
                    <a:pt x="6783" y="3737"/>
                    <a:pt x="6751" y="3694"/>
                  </a:cubicBezTo>
                  <a:cubicBezTo>
                    <a:pt x="6707" y="3640"/>
                    <a:pt x="6643" y="3618"/>
                    <a:pt x="6578" y="3618"/>
                  </a:cubicBezTo>
                  <a:cubicBezTo>
                    <a:pt x="6448" y="3618"/>
                    <a:pt x="6319" y="3607"/>
                    <a:pt x="6200" y="3586"/>
                  </a:cubicBezTo>
                  <a:cubicBezTo>
                    <a:pt x="5703" y="3478"/>
                    <a:pt x="5249" y="3272"/>
                    <a:pt x="4850" y="2959"/>
                  </a:cubicBezTo>
                  <a:cubicBezTo>
                    <a:pt x="4407" y="2613"/>
                    <a:pt x="3996" y="2225"/>
                    <a:pt x="3640" y="1793"/>
                  </a:cubicBezTo>
                  <a:cubicBezTo>
                    <a:pt x="3316" y="1436"/>
                    <a:pt x="3003" y="1069"/>
                    <a:pt x="2668" y="712"/>
                  </a:cubicBezTo>
                  <a:cubicBezTo>
                    <a:pt x="2430" y="453"/>
                    <a:pt x="2149" y="248"/>
                    <a:pt x="1825" y="108"/>
                  </a:cubicBezTo>
                  <a:cubicBezTo>
                    <a:pt x="1661" y="35"/>
                    <a:pt x="1486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1"/>
            <p:cNvSpPr/>
            <p:nvPr/>
          </p:nvSpPr>
          <p:spPr>
            <a:xfrm>
              <a:off x="3653900" y="969072"/>
              <a:ext cx="515338" cy="392153"/>
            </a:xfrm>
            <a:custGeom>
              <a:rect b="b" l="l" r="r" t="t"/>
              <a:pathLst>
                <a:path extrusionOk="0" h="3469" w="4559">
                  <a:moveTo>
                    <a:pt x="3796" y="1"/>
                  </a:moveTo>
                  <a:cubicBezTo>
                    <a:pt x="2987" y="1"/>
                    <a:pt x="2195" y="216"/>
                    <a:pt x="1502" y="622"/>
                  </a:cubicBezTo>
                  <a:cubicBezTo>
                    <a:pt x="919" y="946"/>
                    <a:pt x="454" y="1443"/>
                    <a:pt x="174" y="2037"/>
                  </a:cubicBezTo>
                  <a:cubicBezTo>
                    <a:pt x="66" y="2253"/>
                    <a:pt x="12" y="2480"/>
                    <a:pt x="1" y="2706"/>
                  </a:cubicBezTo>
                  <a:cubicBezTo>
                    <a:pt x="12" y="2782"/>
                    <a:pt x="12" y="2847"/>
                    <a:pt x="22" y="2912"/>
                  </a:cubicBezTo>
                  <a:cubicBezTo>
                    <a:pt x="51" y="3231"/>
                    <a:pt x="323" y="3468"/>
                    <a:pt x="628" y="3468"/>
                  </a:cubicBezTo>
                  <a:cubicBezTo>
                    <a:pt x="674" y="3468"/>
                    <a:pt x="721" y="3463"/>
                    <a:pt x="768" y="3452"/>
                  </a:cubicBezTo>
                  <a:cubicBezTo>
                    <a:pt x="1048" y="3409"/>
                    <a:pt x="1297" y="3279"/>
                    <a:pt x="1491" y="3085"/>
                  </a:cubicBezTo>
                  <a:cubicBezTo>
                    <a:pt x="1740" y="2825"/>
                    <a:pt x="1988" y="2555"/>
                    <a:pt x="2226" y="2274"/>
                  </a:cubicBezTo>
                  <a:cubicBezTo>
                    <a:pt x="2582" y="1799"/>
                    <a:pt x="2982" y="1346"/>
                    <a:pt x="3403" y="924"/>
                  </a:cubicBezTo>
                  <a:cubicBezTo>
                    <a:pt x="3695" y="633"/>
                    <a:pt x="4040" y="406"/>
                    <a:pt x="4418" y="265"/>
                  </a:cubicBezTo>
                  <a:cubicBezTo>
                    <a:pt x="4451" y="255"/>
                    <a:pt x="4472" y="244"/>
                    <a:pt x="4505" y="233"/>
                  </a:cubicBezTo>
                  <a:cubicBezTo>
                    <a:pt x="4548" y="201"/>
                    <a:pt x="4559" y="157"/>
                    <a:pt x="4516" y="125"/>
                  </a:cubicBezTo>
                  <a:cubicBezTo>
                    <a:pt x="4472" y="93"/>
                    <a:pt x="4418" y="71"/>
                    <a:pt x="4364" y="60"/>
                  </a:cubicBezTo>
                  <a:cubicBezTo>
                    <a:pt x="4246" y="39"/>
                    <a:pt x="4138" y="17"/>
                    <a:pt x="4019" y="6"/>
                  </a:cubicBezTo>
                  <a:cubicBezTo>
                    <a:pt x="3945" y="3"/>
                    <a:pt x="3870" y="1"/>
                    <a:pt x="3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5" name="Google Shape;1525;p31"/>
          <p:cNvSpPr/>
          <p:nvPr/>
        </p:nvSpPr>
        <p:spPr>
          <a:xfrm>
            <a:off x="6991191" y="899957"/>
            <a:ext cx="129241" cy="238751"/>
          </a:xfrm>
          <a:custGeom>
            <a:rect b="b" l="l" r="r" t="t"/>
            <a:pathLst>
              <a:path extrusionOk="0" h="3076" w="1665">
                <a:moveTo>
                  <a:pt x="876" y="1"/>
                </a:moveTo>
                <a:cubicBezTo>
                  <a:pt x="841" y="1"/>
                  <a:pt x="805" y="17"/>
                  <a:pt x="789" y="49"/>
                </a:cubicBezTo>
                <a:cubicBezTo>
                  <a:pt x="768" y="82"/>
                  <a:pt x="757" y="103"/>
                  <a:pt x="746" y="136"/>
                </a:cubicBezTo>
                <a:cubicBezTo>
                  <a:pt x="681" y="298"/>
                  <a:pt x="616" y="470"/>
                  <a:pt x="541" y="643"/>
                </a:cubicBezTo>
                <a:cubicBezTo>
                  <a:pt x="422" y="913"/>
                  <a:pt x="271" y="1162"/>
                  <a:pt x="87" y="1399"/>
                </a:cubicBezTo>
                <a:cubicBezTo>
                  <a:pt x="1" y="1518"/>
                  <a:pt x="12" y="1583"/>
                  <a:pt x="109" y="1691"/>
                </a:cubicBezTo>
                <a:cubicBezTo>
                  <a:pt x="390" y="2015"/>
                  <a:pt x="584" y="2415"/>
                  <a:pt x="670" y="2836"/>
                </a:cubicBezTo>
                <a:cubicBezTo>
                  <a:pt x="681" y="2890"/>
                  <a:pt x="692" y="2933"/>
                  <a:pt x="703" y="2987"/>
                </a:cubicBezTo>
                <a:cubicBezTo>
                  <a:pt x="714" y="3041"/>
                  <a:pt x="757" y="3073"/>
                  <a:pt x="800" y="3073"/>
                </a:cubicBezTo>
                <a:cubicBezTo>
                  <a:pt x="806" y="3075"/>
                  <a:pt x="811" y="3075"/>
                  <a:pt x="817" y="3075"/>
                </a:cubicBezTo>
                <a:cubicBezTo>
                  <a:pt x="865" y="3075"/>
                  <a:pt x="909" y="3035"/>
                  <a:pt x="919" y="2987"/>
                </a:cubicBezTo>
                <a:cubicBezTo>
                  <a:pt x="919" y="2976"/>
                  <a:pt x="930" y="2955"/>
                  <a:pt x="930" y="2933"/>
                </a:cubicBezTo>
                <a:cubicBezTo>
                  <a:pt x="1005" y="2566"/>
                  <a:pt x="1157" y="2209"/>
                  <a:pt x="1373" y="1896"/>
                </a:cubicBezTo>
                <a:cubicBezTo>
                  <a:pt x="1448" y="1788"/>
                  <a:pt x="1535" y="1702"/>
                  <a:pt x="1621" y="1605"/>
                </a:cubicBezTo>
                <a:cubicBezTo>
                  <a:pt x="1643" y="1583"/>
                  <a:pt x="1653" y="1561"/>
                  <a:pt x="1664" y="1540"/>
                </a:cubicBezTo>
                <a:cubicBezTo>
                  <a:pt x="1643" y="1475"/>
                  <a:pt x="1599" y="1410"/>
                  <a:pt x="1567" y="1356"/>
                </a:cubicBezTo>
                <a:cubicBezTo>
                  <a:pt x="1297" y="989"/>
                  <a:pt x="1103" y="578"/>
                  <a:pt x="994" y="136"/>
                </a:cubicBezTo>
                <a:cubicBezTo>
                  <a:pt x="984" y="114"/>
                  <a:pt x="973" y="82"/>
                  <a:pt x="962" y="49"/>
                </a:cubicBezTo>
                <a:cubicBezTo>
                  <a:pt x="946" y="17"/>
                  <a:pt x="911" y="1"/>
                  <a:pt x="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31"/>
          <p:cNvSpPr/>
          <p:nvPr/>
        </p:nvSpPr>
        <p:spPr>
          <a:xfrm>
            <a:off x="7120413" y="1176400"/>
            <a:ext cx="113251" cy="188843"/>
          </a:xfrm>
          <a:custGeom>
            <a:rect b="b" l="l" r="r" t="t"/>
            <a:pathLst>
              <a:path extrusionOk="0" h="2433" w="1459">
                <a:moveTo>
                  <a:pt x="775" y="0"/>
                </a:moveTo>
                <a:cubicBezTo>
                  <a:pt x="721" y="0"/>
                  <a:pt x="678" y="31"/>
                  <a:pt x="659" y="78"/>
                </a:cubicBezTo>
                <a:cubicBezTo>
                  <a:pt x="637" y="121"/>
                  <a:pt x="616" y="164"/>
                  <a:pt x="594" y="207"/>
                </a:cubicBezTo>
                <a:cubicBezTo>
                  <a:pt x="475" y="510"/>
                  <a:pt x="303" y="780"/>
                  <a:pt x="76" y="1007"/>
                </a:cubicBezTo>
                <a:cubicBezTo>
                  <a:pt x="43" y="1050"/>
                  <a:pt x="22" y="1093"/>
                  <a:pt x="0" y="1136"/>
                </a:cubicBezTo>
                <a:cubicBezTo>
                  <a:pt x="22" y="1180"/>
                  <a:pt x="43" y="1223"/>
                  <a:pt x="65" y="1255"/>
                </a:cubicBezTo>
                <a:cubicBezTo>
                  <a:pt x="238" y="1568"/>
                  <a:pt x="367" y="1903"/>
                  <a:pt x="443" y="2249"/>
                </a:cubicBezTo>
                <a:cubicBezTo>
                  <a:pt x="454" y="2281"/>
                  <a:pt x="465" y="2324"/>
                  <a:pt x="475" y="2357"/>
                </a:cubicBezTo>
                <a:cubicBezTo>
                  <a:pt x="508" y="2389"/>
                  <a:pt x="540" y="2432"/>
                  <a:pt x="573" y="2432"/>
                </a:cubicBezTo>
                <a:cubicBezTo>
                  <a:pt x="616" y="2432"/>
                  <a:pt x="648" y="2389"/>
                  <a:pt x="681" y="2357"/>
                </a:cubicBezTo>
                <a:cubicBezTo>
                  <a:pt x="702" y="2335"/>
                  <a:pt x="713" y="2303"/>
                  <a:pt x="713" y="2270"/>
                </a:cubicBezTo>
                <a:cubicBezTo>
                  <a:pt x="821" y="1957"/>
                  <a:pt x="1016" y="1687"/>
                  <a:pt x="1253" y="1471"/>
                </a:cubicBezTo>
                <a:cubicBezTo>
                  <a:pt x="1437" y="1288"/>
                  <a:pt x="1458" y="1277"/>
                  <a:pt x="1307" y="1050"/>
                </a:cubicBezTo>
                <a:cubicBezTo>
                  <a:pt x="1156" y="823"/>
                  <a:pt x="1037" y="585"/>
                  <a:pt x="951" y="326"/>
                </a:cubicBezTo>
                <a:cubicBezTo>
                  <a:pt x="929" y="261"/>
                  <a:pt x="918" y="175"/>
                  <a:pt x="897" y="110"/>
                </a:cubicBezTo>
                <a:cubicBezTo>
                  <a:pt x="886" y="56"/>
                  <a:pt x="864" y="13"/>
                  <a:pt x="799" y="2"/>
                </a:cubicBezTo>
                <a:cubicBezTo>
                  <a:pt x="791" y="1"/>
                  <a:pt x="783" y="0"/>
                  <a:pt x="7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31"/>
          <p:cNvSpPr/>
          <p:nvPr/>
        </p:nvSpPr>
        <p:spPr>
          <a:xfrm>
            <a:off x="2443182" y="1895511"/>
            <a:ext cx="175807" cy="292313"/>
          </a:xfrm>
          <a:custGeom>
            <a:rect b="b" l="l" r="r" t="t"/>
            <a:pathLst>
              <a:path extrusionOk="0" h="2248" w="1352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31"/>
          <p:cNvSpPr/>
          <p:nvPr/>
        </p:nvSpPr>
        <p:spPr>
          <a:xfrm>
            <a:off x="4367100" y="1882749"/>
            <a:ext cx="1881761" cy="317826"/>
          </a:xfrm>
          <a:custGeom>
            <a:rect b="b" l="l" r="r" t="t"/>
            <a:pathLst>
              <a:path extrusionOk="0" h="2049" w="12131">
                <a:moveTo>
                  <a:pt x="10000" y="1"/>
                </a:moveTo>
                <a:cubicBezTo>
                  <a:pt x="9544" y="1"/>
                  <a:pt x="9089" y="46"/>
                  <a:pt x="8641" y="130"/>
                </a:cubicBezTo>
                <a:cubicBezTo>
                  <a:pt x="7928" y="260"/>
                  <a:pt x="7205" y="422"/>
                  <a:pt x="6492" y="551"/>
                </a:cubicBezTo>
                <a:cubicBezTo>
                  <a:pt x="5315" y="789"/>
                  <a:pt x="4137" y="1070"/>
                  <a:pt x="2949" y="1275"/>
                </a:cubicBezTo>
                <a:cubicBezTo>
                  <a:pt x="2465" y="1365"/>
                  <a:pt x="1970" y="1413"/>
                  <a:pt x="1475" y="1413"/>
                </a:cubicBezTo>
                <a:cubicBezTo>
                  <a:pt x="1253" y="1413"/>
                  <a:pt x="1031" y="1403"/>
                  <a:pt x="811" y="1383"/>
                </a:cubicBezTo>
                <a:cubicBezTo>
                  <a:pt x="605" y="1361"/>
                  <a:pt x="400" y="1307"/>
                  <a:pt x="206" y="1210"/>
                </a:cubicBezTo>
                <a:cubicBezTo>
                  <a:pt x="188" y="1203"/>
                  <a:pt x="169" y="1199"/>
                  <a:pt x="150" y="1199"/>
                </a:cubicBezTo>
                <a:cubicBezTo>
                  <a:pt x="112" y="1199"/>
                  <a:pt x="76" y="1214"/>
                  <a:pt x="55" y="1243"/>
                </a:cubicBezTo>
                <a:cubicBezTo>
                  <a:pt x="1" y="1275"/>
                  <a:pt x="33" y="1329"/>
                  <a:pt x="55" y="1372"/>
                </a:cubicBezTo>
                <a:cubicBezTo>
                  <a:pt x="238" y="1653"/>
                  <a:pt x="519" y="1848"/>
                  <a:pt x="843" y="1934"/>
                </a:cubicBezTo>
                <a:cubicBezTo>
                  <a:pt x="1147" y="2012"/>
                  <a:pt x="1451" y="2048"/>
                  <a:pt x="1760" y="2048"/>
                </a:cubicBezTo>
                <a:cubicBezTo>
                  <a:pt x="1836" y="2048"/>
                  <a:pt x="1912" y="2046"/>
                  <a:pt x="1988" y="2042"/>
                </a:cubicBezTo>
                <a:cubicBezTo>
                  <a:pt x="2528" y="2031"/>
                  <a:pt x="3068" y="1977"/>
                  <a:pt x="3608" y="1891"/>
                </a:cubicBezTo>
                <a:cubicBezTo>
                  <a:pt x="4569" y="1729"/>
                  <a:pt x="5531" y="1545"/>
                  <a:pt x="6492" y="1383"/>
                </a:cubicBezTo>
                <a:cubicBezTo>
                  <a:pt x="7324" y="1253"/>
                  <a:pt x="8155" y="1135"/>
                  <a:pt x="8998" y="1027"/>
                </a:cubicBezTo>
                <a:cubicBezTo>
                  <a:pt x="9374" y="972"/>
                  <a:pt x="9755" y="945"/>
                  <a:pt x="10136" y="945"/>
                </a:cubicBezTo>
                <a:cubicBezTo>
                  <a:pt x="10433" y="945"/>
                  <a:pt x="10731" y="961"/>
                  <a:pt x="11028" y="994"/>
                </a:cubicBezTo>
                <a:cubicBezTo>
                  <a:pt x="11342" y="1027"/>
                  <a:pt x="11655" y="1113"/>
                  <a:pt x="11946" y="1243"/>
                </a:cubicBezTo>
                <a:cubicBezTo>
                  <a:pt x="11968" y="1253"/>
                  <a:pt x="11990" y="1259"/>
                  <a:pt x="12011" y="1259"/>
                </a:cubicBezTo>
                <a:cubicBezTo>
                  <a:pt x="12033" y="1259"/>
                  <a:pt x="12054" y="1253"/>
                  <a:pt x="12076" y="1243"/>
                </a:cubicBezTo>
                <a:cubicBezTo>
                  <a:pt x="12130" y="1221"/>
                  <a:pt x="12119" y="1156"/>
                  <a:pt x="12108" y="1113"/>
                </a:cubicBezTo>
                <a:cubicBezTo>
                  <a:pt x="12000" y="713"/>
                  <a:pt x="11720" y="400"/>
                  <a:pt x="11352" y="238"/>
                </a:cubicBezTo>
                <a:cubicBezTo>
                  <a:pt x="11039" y="109"/>
                  <a:pt x="10715" y="33"/>
                  <a:pt x="10380" y="11"/>
                </a:cubicBezTo>
                <a:cubicBezTo>
                  <a:pt x="10253" y="4"/>
                  <a:pt x="10126" y="1"/>
                  <a:pt x="100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rotWithShape="0" algn="bl" dir="2220000" dist="66675">
              <a:srgbClr val="000000">
                <a:alpha val="2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99AA"/>
              </a:solidFill>
            </a:endParaRPr>
          </a:p>
        </p:txBody>
      </p:sp>
      <p:sp>
        <p:nvSpPr>
          <p:cNvPr id="1529" name="Google Shape;1529;p31"/>
          <p:cNvSpPr/>
          <p:nvPr/>
        </p:nvSpPr>
        <p:spPr>
          <a:xfrm>
            <a:off x="6412609" y="3510743"/>
            <a:ext cx="175506" cy="317764"/>
          </a:xfrm>
          <a:custGeom>
            <a:rect b="b" l="l" r="r" t="t"/>
            <a:pathLst>
              <a:path extrusionOk="0" h="2915" w="1610">
                <a:moveTo>
                  <a:pt x="947" y="0"/>
                </a:moveTo>
                <a:cubicBezTo>
                  <a:pt x="905" y="0"/>
                  <a:pt x="861" y="20"/>
                  <a:pt x="832" y="63"/>
                </a:cubicBezTo>
                <a:cubicBezTo>
                  <a:pt x="811" y="96"/>
                  <a:pt x="789" y="128"/>
                  <a:pt x="778" y="160"/>
                </a:cubicBezTo>
                <a:cubicBezTo>
                  <a:pt x="562" y="560"/>
                  <a:pt x="378" y="970"/>
                  <a:pt x="76" y="1316"/>
                </a:cubicBezTo>
                <a:cubicBezTo>
                  <a:pt x="44" y="1370"/>
                  <a:pt x="22" y="1424"/>
                  <a:pt x="0" y="1478"/>
                </a:cubicBezTo>
                <a:cubicBezTo>
                  <a:pt x="22" y="1521"/>
                  <a:pt x="44" y="1575"/>
                  <a:pt x="65" y="1619"/>
                </a:cubicBezTo>
                <a:cubicBezTo>
                  <a:pt x="324" y="1975"/>
                  <a:pt x="519" y="2364"/>
                  <a:pt x="649" y="2785"/>
                </a:cubicBezTo>
                <a:cubicBezTo>
                  <a:pt x="670" y="2850"/>
                  <a:pt x="703" y="2915"/>
                  <a:pt x="789" y="2915"/>
                </a:cubicBezTo>
                <a:cubicBezTo>
                  <a:pt x="865" y="2915"/>
                  <a:pt x="908" y="2861"/>
                  <a:pt x="929" y="2796"/>
                </a:cubicBezTo>
                <a:cubicBezTo>
                  <a:pt x="983" y="2677"/>
                  <a:pt x="1027" y="2547"/>
                  <a:pt x="1081" y="2429"/>
                </a:cubicBezTo>
                <a:cubicBezTo>
                  <a:pt x="1189" y="2137"/>
                  <a:pt x="1361" y="1867"/>
                  <a:pt x="1577" y="1640"/>
                </a:cubicBezTo>
                <a:cubicBezTo>
                  <a:pt x="1599" y="1608"/>
                  <a:pt x="1610" y="1564"/>
                  <a:pt x="1599" y="1521"/>
                </a:cubicBezTo>
                <a:cubicBezTo>
                  <a:pt x="1567" y="1435"/>
                  <a:pt x="1534" y="1359"/>
                  <a:pt x="1491" y="1284"/>
                </a:cubicBezTo>
                <a:cubicBezTo>
                  <a:pt x="1307" y="949"/>
                  <a:pt x="1178" y="592"/>
                  <a:pt x="1113" y="214"/>
                </a:cubicBezTo>
                <a:cubicBezTo>
                  <a:pt x="1102" y="171"/>
                  <a:pt x="1091" y="128"/>
                  <a:pt x="1070" y="85"/>
                </a:cubicBezTo>
                <a:cubicBezTo>
                  <a:pt x="1052" y="31"/>
                  <a:pt x="1001" y="0"/>
                  <a:pt x="9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31"/>
          <p:cNvSpPr/>
          <p:nvPr/>
        </p:nvSpPr>
        <p:spPr>
          <a:xfrm>
            <a:off x="2313950" y="2174150"/>
            <a:ext cx="129224" cy="188622"/>
          </a:xfrm>
          <a:custGeom>
            <a:rect b="b" l="l" r="r" t="t"/>
            <a:pathLst>
              <a:path extrusionOk="0" h="2681" w="1837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1" name="Google Shape;1531;p31"/>
          <p:cNvCxnSpPr/>
          <p:nvPr/>
        </p:nvCxnSpPr>
        <p:spPr>
          <a:xfrm>
            <a:off x="5440800" y="1028275"/>
            <a:ext cx="79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532" name="Google Shape;1532;p31"/>
          <p:cNvCxnSpPr/>
          <p:nvPr/>
        </p:nvCxnSpPr>
        <p:spPr>
          <a:xfrm>
            <a:off x="2735338" y="2174150"/>
            <a:ext cx="0" cy="107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533" name="Google Shape;1533;p31"/>
          <p:cNvCxnSpPr/>
          <p:nvPr/>
        </p:nvCxnSpPr>
        <p:spPr>
          <a:xfrm>
            <a:off x="4023550" y="1156850"/>
            <a:ext cx="204900" cy="20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534" name="Google Shape;1534;p31"/>
          <p:cNvCxnSpPr/>
          <p:nvPr/>
        </p:nvCxnSpPr>
        <p:spPr>
          <a:xfrm>
            <a:off x="4367100" y="1156850"/>
            <a:ext cx="204900" cy="20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535" name="Google Shape;1535;p31"/>
          <p:cNvCxnSpPr/>
          <p:nvPr/>
        </p:nvCxnSpPr>
        <p:spPr>
          <a:xfrm>
            <a:off x="6588125" y="1168375"/>
            <a:ext cx="204900" cy="20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536" name="Google Shape;1536;p31"/>
          <p:cNvCxnSpPr/>
          <p:nvPr/>
        </p:nvCxnSpPr>
        <p:spPr>
          <a:xfrm>
            <a:off x="4228450" y="2318625"/>
            <a:ext cx="204900" cy="20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537" name="Google Shape;1537;p31"/>
          <p:cNvCxnSpPr/>
          <p:nvPr/>
        </p:nvCxnSpPr>
        <p:spPr>
          <a:xfrm>
            <a:off x="3603425" y="2200575"/>
            <a:ext cx="79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538" name="Google Shape;1538;p31"/>
          <p:cNvSpPr/>
          <p:nvPr/>
        </p:nvSpPr>
        <p:spPr>
          <a:xfrm>
            <a:off x="2697250" y="2637525"/>
            <a:ext cx="76200" cy="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31"/>
          <p:cNvSpPr/>
          <p:nvPr/>
        </p:nvSpPr>
        <p:spPr>
          <a:xfrm>
            <a:off x="3961925" y="2162475"/>
            <a:ext cx="76200" cy="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31"/>
          <p:cNvSpPr/>
          <p:nvPr/>
        </p:nvSpPr>
        <p:spPr>
          <a:xfrm>
            <a:off x="4396625" y="2495850"/>
            <a:ext cx="76200" cy="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31"/>
          <p:cNvSpPr/>
          <p:nvPr/>
        </p:nvSpPr>
        <p:spPr>
          <a:xfrm>
            <a:off x="5799300" y="981238"/>
            <a:ext cx="76200" cy="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31"/>
          <p:cNvSpPr/>
          <p:nvPr/>
        </p:nvSpPr>
        <p:spPr>
          <a:xfrm>
            <a:off x="4502225" y="1319525"/>
            <a:ext cx="76200" cy="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31"/>
          <p:cNvSpPr/>
          <p:nvPr/>
        </p:nvSpPr>
        <p:spPr>
          <a:xfrm>
            <a:off x="6754225" y="1319513"/>
            <a:ext cx="76200" cy="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31"/>
          <p:cNvSpPr/>
          <p:nvPr/>
        </p:nvSpPr>
        <p:spPr>
          <a:xfrm>
            <a:off x="4187900" y="1319525"/>
            <a:ext cx="76200" cy="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31"/>
          <p:cNvSpPr/>
          <p:nvPr/>
        </p:nvSpPr>
        <p:spPr>
          <a:xfrm rot="1133602">
            <a:off x="3427252" y="753183"/>
            <a:ext cx="409565" cy="600060"/>
          </a:xfrm>
          <a:custGeom>
            <a:rect b="b" l="l" r="r" t="t"/>
            <a:pathLst>
              <a:path extrusionOk="0" h="24003" w="16383">
                <a:moveTo>
                  <a:pt x="16383" y="0"/>
                </a:moveTo>
                <a:cubicBezTo>
                  <a:pt x="6696" y="0"/>
                  <a:pt x="0" y="14316"/>
                  <a:pt x="0" y="2400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546" name="Google Shape;1546;p31"/>
          <p:cNvSpPr/>
          <p:nvPr/>
        </p:nvSpPr>
        <p:spPr>
          <a:xfrm>
            <a:off x="2028450" y="2570100"/>
            <a:ext cx="590550" cy="210000"/>
          </a:xfrm>
          <a:custGeom>
            <a:rect b="b" l="l" r="r" t="t"/>
            <a:pathLst>
              <a:path extrusionOk="0" h="8400" w="23622">
                <a:moveTo>
                  <a:pt x="0" y="0"/>
                </a:moveTo>
                <a:cubicBezTo>
                  <a:pt x="4218" y="7031"/>
                  <a:pt x="16288" y="10525"/>
                  <a:pt x="23622" y="685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547" name="Google Shape;1547;p31"/>
          <p:cNvSpPr txBox="1"/>
          <p:nvPr/>
        </p:nvSpPr>
        <p:spPr>
          <a:xfrm>
            <a:off x="3863773" y="751519"/>
            <a:ext cx="853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TERMINATION</a:t>
            </a:r>
            <a:endParaRPr sz="7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548" name="Google Shape;1548;p31"/>
          <p:cNvSpPr txBox="1"/>
          <p:nvPr/>
        </p:nvSpPr>
        <p:spPr>
          <a:xfrm>
            <a:off x="1227148" y="2356269"/>
            <a:ext cx="853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BELLY</a:t>
            </a:r>
            <a:endParaRPr sz="7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549" name="Google Shape;1549;p31"/>
          <p:cNvSpPr txBox="1"/>
          <p:nvPr>
            <p:ph idx="1" type="subTitle"/>
          </p:nvPr>
        </p:nvSpPr>
        <p:spPr>
          <a:xfrm>
            <a:off x="6904675" y="4558775"/>
            <a:ext cx="21132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06/20/2022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40"/>
          <p:cNvSpPr txBox="1"/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Results</a:t>
            </a:r>
            <a:endParaRPr/>
          </a:p>
        </p:txBody>
      </p:sp>
      <p:sp>
        <p:nvSpPr>
          <p:cNvPr id="1665" name="Google Shape;1665;p40"/>
          <p:cNvSpPr/>
          <p:nvPr/>
        </p:nvSpPr>
        <p:spPr>
          <a:xfrm rot="-9793562">
            <a:off x="2626903" y="313605"/>
            <a:ext cx="158669" cy="244154"/>
          </a:xfrm>
          <a:custGeom>
            <a:rect b="b" l="l" r="r" t="t"/>
            <a:pathLst>
              <a:path extrusionOk="0" h="2628" w="1708">
                <a:moveTo>
                  <a:pt x="1535" y="1"/>
                </a:moveTo>
                <a:cubicBezTo>
                  <a:pt x="1413" y="1"/>
                  <a:pt x="1292" y="33"/>
                  <a:pt x="1189" y="89"/>
                </a:cubicBezTo>
                <a:cubicBezTo>
                  <a:pt x="713" y="305"/>
                  <a:pt x="346" y="694"/>
                  <a:pt x="152" y="1169"/>
                </a:cubicBezTo>
                <a:cubicBezTo>
                  <a:pt x="44" y="1396"/>
                  <a:pt x="1" y="1655"/>
                  <a:pt x="44" y="1904"/>
                </a:cubicBezTo>
                <a:cubicBezTo>
                  <a:pt x="87" y="2228"/>
                  <a:pt x="249" y="2487"/>
                  <a:pt x="584" y="2595"/>
                </a:cubicBezTo>
                <a:cubicBezTo>
                  <a:pt x="638" y="2606"/>
                  <a:pt x="692" y="2617"/>
                  <a:pt x="746" y="2628"/>
                </a:cubicBezTo>
                <a:lnTo>
                  <a:pt x="811" y="2628"/>
                </a:lnTo>
                <a:cubicBezTo>
                  <a:pt x="1102" y="2552"/>
                  <a:pt x="1178" y="2466"/>
                  <a:pt x="1199" y="2163"/>
                </a:cubicBezTo>
                <a:cubicBezTo>
                  <a:pt x="1210" y="2012"/>
                  <a:pt x="1210" y="1850"/>
                  <a:pt x="1199" y="1699"/>
                </a:cubicBezTo>
                <a:cubicBezTo>
                  <a:pt x="1156" y="1169"/>
                  <a:pt x="1307" y="640"/>
                  <a:pt x="1610" y="197"/>
                </a:cubicBezTo>
                <a:cubicBezTo>
                  <a:pt x="1621" y="176"/>
                  <a:pt x="1642" y="143"/>
                  <a:pt x="1653" y="111"/>
                </a:cubicBezTo>
                <a:cubicBezTo>
                  <a:pt x="1707" y="35"/>
                  <a:pt x="1696" y="3"/>
                  <a:pt x="1588" y="3"/>
                </a:cubicBezTo>
                <a:cubicBezTo>
                  <a:pt x="1570" y="2"/>
                  <a:pt x="1553" y="1"/>
                  <a:pt x="15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40"/>
          <p:cNvSpPr/>
          <p:nvPr/>
        </p:nvSpPr>
        <p:spPr>
          <a:xfrm rot="9348724">
            <a:off x="2378795" y="590687"/>
            <a:ext cx="516419" cy="314255"/>
          </a:xfrm>
          <a:custGeom>
            <a:rect b="b" l="l" r="r" t="t"/>
            <a:pathLst>
              <a:path extrusionOk="0" h="4128" w="6784">
                <a:moveTo>
                  <a:pt x="1313" y="1"/>
                </a:moveTo>
                <a:cubicBezTo>
                  <a:pt x="1019" y="1"/>
                  <a:pt x="728" y="101"/>
                  <a:pt x="497" y="291"/>
                </a:cubicBezTo>
                <a:cubicBezTo>
                  <a:pt x="108" y="594"/>
                  <a:pt x="0" y="1026"/>
                  <a:pt x="76" y="1490"/>
                </a:cubicBezTo>
                <a:cubicBezTo>
                  <a:pt x="173" y="2041"/>
                  <a:pt x="454" y="2549"/>
                  <a:pt x="886" y="2905"/>
                </a:cubicBezTo>
                <a:cubicBezTo>
                  <a:pt x="1210" y="3175"/>
                  <a:pt x="1566" y="3402"/>
                  <a:pt x="1955" y="3564"/>
                </a:cubicBezTo>
                <a:cubicBezTo>
                  <a:pt x="2827" y="3933"/>
                  <a:pt x="3767" y="4127"/>
                  <a:pt x="4720" y="4127"/>
                </a:cubicBezTo>
                <a:cubicBezTo>
                  <a:pt x="4771" y="4127"/>
                  <a:pt x="4821" y="4127"/>
                  <a:pt x="4871" y="4126"/>
                </a:cubicBezTo>
                <a:cubicBezTo>
                  <a:pt x="4911" y="4126"/>
                  <a:pt x="4951" y="4127"/>
                  <a:pt x="4991" y="4127"/>
                </a:cubicBezTo>
                <a:cubicBezTo>
                  <a:pt x="5428" y="4127"/>
                  <a:pt x="5872" y="4073"/>
                  <a:pt x="6297" y="3974"/>
                </a:cubicBezTo>
                <a:cubicBezTo>
                  <a:pt x="6448" y="3942"/>
                  <a:pt x="6589" y="3888"/>
                  <a:pt x="6707" y="3802"/>
                </a:cubicBezTo>
                <a:cubicBezTo>
                  <a:pt x="6772" y="3769"/>
                  <a:pt x="6783" y="3737"/>
                  <a:pt x="6751" y="3694"/>
                </a:cubicBezTo>
                <a:cubicBezTo>
                  <a:pt x="6707" y="3640"/>
                  <a:pt x="6643" y="3618"/>
                  <a:pt x="6578" y="3618"/>
                </a:cubicBezTo>
                <a:cubicBezTo>
                  <a:pt x="6448" y="3618"/>
                  <a:pt x="6319" y="3607"/>
                  <a:pt x="6200" y="3586"/>
                </a:cubicBezTo>
                <a:cubicBezTo>
                  <a:pt x="5703" y="3478"/>
                  <a:pt x="5249" y="3272"/>
                  <a:pt x="4850" y="2959"/>
                </a:cubicBezTo>
                <a:cubicBezTo>
                  <a:pt x="4407" y="2613"/>
                  <a:pt x="3996" y="2225"/>
                  <a:pt x="3640" y="1793"/>
                </a:cubicBezTo>
                <a:cubicBezTo>
                  <a:pt x="3316" y="1436"/>
                  <a:pt x="3003" y="1069"/>
                  <a:pt x="2668" y="712"/>
                </a:cubicBezTo>
                <a:cubicBezTo>
                  <a:pt x="2430" y="453"/>
                  <a:pt x="2149" y="248"/>
                  <a:pt x="1825" y="108"/>
                </a:cubicBezTo>
                <a:cubicBezTo>
                  <a:pt x="1661" y="35"/>
                  <a:pt x="1486" y="1"/>
                  <a:pt x="13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40"/>
          <p:cNvSpPr/>
          <p:nvPr/>
        </p:nvSpPr>
        <p:spPr>
          <a:xfrm rot="9348668">
            <a:off x="2249801" y="238272"/>
            <a:ext cx="423527" cy="322283"/>
          </a:xfrm>
          <a:custGeom>
            <a:rect b="b" l="l" r="r" t="t"/>
            <a:pathLst>
              <a:path extrusionOk="0" h="3469" w="4559">
                <a:moveTo>
                  <a:pt x="3796" y="1"/>
                </a:moveTo>
                <a:cubicBezTo>
                  <a:pt x="2987" y="1"/>
                  <a:pt x="2195" y="216"/>
                  <a:pt x="1502" y="622"/>
                </a:cubicBezTo>
                <a:cubicBezTo>
                  <a:pt x="919" y="946"/>
                  <a:pt x="454" y="1443"/>
                  <a:pt x="174" y="2037"/>
                </a:cubicBezTo>
                <a:cubicBezTo>
                  <a:pt x="66" y="2253"/>
                  <a:pt x="12" y="2480"/>
                  <a:pt x="1" y="2706"/>
                </a:cubicBezTo>
                <a:cubicBezTo>
                  <a:pt x="12" y="2782"/>
                  <a:pt x="12" y="2847"/>
                  <a:pt x="22" y="2912"/>
                </a:cubicBezTo>
                <a:cubicBezTo>
                  <a:pt x="51" y="3231"/>
                  <a:pt x="323" y="3468"/>
                  <a:pt x="628" y="3468"/>
                </a:cubicBezTo>
                <a:cubicBezTo>
                  <a:pt x="674" y="3468"/>
                  <a:pt x="721" y="3463"/>
                  <a:pt x="768" y="3452"/>
                </a:cubicBezTo>
                <a:cubicBezTo>
                  <a:pt x="1048" y="3409"/>
                  <a:pt x="1297" y="3279"/>
                  <a:pt x="1491" y="3085"/>
                </a:cubicBezTo>
                <a:cubicBezTo>
                  <a:pt x="1740" y="2825"/>
                  <a:pt x="1988" y="2555"/>
                  <a:pt x="2226" y="2274"/>
                </a:cubicBezTo>
                <a:cubicBezTo>
                  <a:pt x="2582" y="1799"/>
                  <a:pt x="2982" y="1346"/>
                  <a:pt x="3403" y="924"/>
                </a:cubicBezTo>
                <a:cubicBezTo>
                  <a:pt x="3695" y="633"/>
                  <a:pt x="4040" y="406"/>
                  <a:pt x="4418" y="265"/>
                </a:cubicBezTo>
                <a:cubicBezTo>
                  <a:pt x="4451" y="255"/>
                  <a:pt x="4472" y="244"/>
                  <a:pt x="4505" y="233"/>
                </a:cubicBezTo>
                <a:cubicBezTo>
                  <a:pt x="4548" y="201"/>
                  <a:pt x="4559" y="157"/>
                  <a:pt x="4516" y="125"/>
                </a:cubicBezTo>
                <a:cubicBezTo>
                  <a:pt x="4472" y="93"/>
                  <a:pt x="4418" y="71"/>
                  <a:pt x="4364" y="60"/>
                </a:cubicBezTo>
                <a:cubicBezTo>
                  <a:pt x="4246" y="39"/>
                  <a:pt x="4138" y="17"/>
                  <a:pt x="4019" y="6"/>
                </a:cubicBezTo>
                <a:cubicBezTo>
                  <a:pt x="3945" y="3"/>
                  <a:pt x="3870" y="1"/>
                  <a:pt x="37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40"/>
          <p:cNvSpPr txBox="1"/>
          <p:nvPr>
            <p:ph idx="1" type="subTitle"/>
          </p:nvPr>
        </p:nvSpPr>
        <p:spPr>
          <a:xfrm>
            <a:off x="5298900" y="1430363"/>
            <a:ext cx="31641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Low number of epochs with low accuracy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Difficult to separate regular chat from inform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Require more training time and complexity on the model</a:t>
            </a:r>
            <a:endParaRPr sz="2000"/>
          </a:p>
        </p:txBody>
      </p:sp>
      <p:pic>
        <p:nvPicPr>
          <p:cNvPr id="1669" name="Google Shape;16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88" y="1315307"/>
            <a:ext cx="4681300" cy="321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0" name="Google Shape;1670;p40"/>
          <p:cNvSpPr txBox="1"/>
          <p:nvPr>
            <p:ph idx="12" type="sldNum"/>
          </p:nvPr>
        </p:nvSpPr>
        <p:spPr>
          <a:xfrm>
            <a:off x="8480584" y="177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41"/>
          <p:cNvSpPr txBox="1"/>
          <p:nvPr>
            <p:ph type="title"/>
          </p:nvPr>
        </p:nvSpPr>
        <p:spPr>
          <a:xfrm>
            <a:off x="5179675" y="1108350"/>
            <a:ext cx="3246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</a:t>
            </a:r>
            <a:endParaRPr/>
          </a:p>
        </p:txBody>
      </p:sp>
      <p:sp>
        <p:nvSpPr>
          <p:cNvPr id="1676" name="Google Shape;1676;p41"/>
          <p:cNvSpPr/>
          <p:nvPr/>
        </p:nvSpPr>
        <p:spPr>
          <a:xfrm rot="-9706745">
            <a:off x="7059200" y="1028028"/>
            <a:ext cx="289073" cy="174216"/>
          </a:xfrm>
          <a:custGeom>
            <a:rect b="b" l="l" r="r" t="t"/>
            <a:pathLst>
              <a:path extrusionOk="0" h="2800" w="4646">
                <a:moveTo>
                  <a:pt x="449" y="1"/>
                </a:moveTo>
                <a:cubicBezTo>
                  <a:pt x="281" y="1"/>
                  <a:pt x="180" y="84"/>
                  <a:pt x="98" y="273"/>
                </a:cubicBezTo>
                <a:cubicBezTo>
                  <a:pt x="1" y="500"/>
                  <a:pt x="185" y="586"/>
                  <a:pt x="325" y="683"/>
                </a:cubicBezTo>
                <a:cubicBezTo>
                  <a:pt x="617" y="899"/>
                  <a:pt x="930" y="1094"/>
                  <a:pt x="1221" y="1310"/>
                </a:cubicBezTo>
                <a:cubicBezTo>
                  <a:pt x="1999" y="1882"/>
                  <a:pt x="2842" y="2368"/>
                  <a:pt x="3727" y="2757"/>
                </a:cubicBezTo>
                <a:cubicBezTo>
                  <a:pt x="3800" y="2786"/>
                  <a:pt x="3875" y="2799"/>
                  <a:pt x="3950" y="2799"/>
                </a:cubicBezTo>
                <a:cubicBezTo>
                  <a:pt x="4301" y="2799"/>
                  <a:pt x="4645" y="2505"/>
                  <a:pt x="4645" y="2087"/>
                </a:cubicBezTo>
                <a:cubicBezTo>
                  <a:pt x="4591" y="2001"/>
                  <a:pt x="4537" y="1915"/>
                  <a:pt x="4472" y="1828"/>
                </a:cubicBezTo>
                <a:cubicBezTo>
                  <a:pt x="4138" y="1396"/>
                  <a:pt x="3673" y="1115"/>
                  <a:pt x="3187" y="867"/>
                </a:cubicBezTo>
                <a:cubicBezTo>
                  <a:pt x="2377" y="446"/>
                  <a:pt x="1502" y="240"/>
                  <a:pt x="627" y="24"/>
                </a:cubicBezTo>
                <a:cubicBezTo>
                  <a:pt x="560" y="9"/>
                  <a:pt x="502" y="1"/>
                  <a:pt x="4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41"/>
          <p:cNvSpPr/>
          <p:nvPr/>
        </p:nvSpPr>
        <p:spPr>
          <a:xfrm rot="-9706745">
            <a:off x="6921167" y="1413196"/>
            <a:ext cx="232578" cy="185851"/>
          </a:xfrm>
          <a:custGeom>
            <a:rect b="b" l="l" r="r" t="t"/>
            <a:pathLst>
              <a:path extrusionOk="0" h="2987" w="3738">
                <a:moveTo>
                  <a:pt x="3089" y="0"/>
                </a:moveTo>
                <a:cubicBezTo>
                  <a:pt x="2873" y="54"/>
                  <a:pt x="2679" y="119"/>
                  <a:pt x="2474" y="206"/>
                </a:cubicBezTo>
                <a:cubicBezTo>
                  <a:pt x="1534" y="692"/>
                  <a:pt x="864" y="1480"/>
                  <a:pt x="205" y="2290"/>
                </a:cubicBezTo>
                <a:cubicBezTo>
                  <a:pt x="87" y="2431"/>
                  <a:pt x="0" y="2593"/>
                  <a:pt x="173" y="2776"/>
                </a:cubicBezTo>
                <a:cubicBezTo>
                  <a:pt x="309" y="2918"/>
                  <a:pt x="409" y="2987"/>
                  <a:pt x="522" y="2987"/>
                </a:cubicBezTo>
                <a:cubicBezTo>
                  <a:pt x="597" y="2987"/>
                  <a:pt x="678" y="2956"/>
                  <a:pt x="778" y="2895"/>
                </a:cubicBezTo>
                <a:cubicBezTo>
                  <a:pt x="1696" y="2366"/>
                  <a:pt x="2506" y="1707"/>
                  <a:pt x="3338" y="1059"/>
                </a:cubicBezTo>
                <a:cubicBezTo>
                  <a:pt x="3403" y="994"/>
                  <a:pt x="3467" y="918"/>
                  <a:pt x="3521" y="843"/>
                </a:cubicBezTo>
                <a:cubicBezTo>
                  <a:pt x="3608" y="713"/>
                  <a:pt x="3737" y="573"/>
                  <a:pt x="3629" y="411"/>
                </a:cubicBezTo>
                <a:cubicBezTo>
                  <a:pt x="3500" y="216"/>
                  <a:pt x="3370" y="22"/>
                  <a:pt x="30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41"/>
          <p:cNvSpPr/>
          <p:nvPr/>
        </p:nvSpPr>
        <p:spPr>
          <a:xfrm rot="-9706745">
            <a:off x="7019545" y="1312400"/>
            <a:ext cx="224551" cy="68317"/>
          </a:xfrm>
          <a:custGeom>
            <a:rect b="b" l="l" r="r" t="t"/>
            <a:pathLst>
              <a:path extrusionOk="0" h="1098" w="3609">
                <a:moveTo>
                  <a:pt x="2599" y="1"/>
                </a:moveTo>
                <a:cubicBezTo>
                  <a:pt x="1832" y="1"/>
                  <a:pt x="1085" y="163"/>
                  <a:pt x="346" y="364"/>
                </a:cubicBezTo>
                <a:cubicBezTo>
                  <a:pt x="184" y="407"/>
                  <a:pt x="1" y="677"/>
                  <a:pt x="22" y="806"/>
                </a:cubicBezTo>
                <a:cubicBezTo>
                  <a:pt x="55" y="947"/>
                  <a:pt x="282" y="1098"/>
                  <a:pt x="465" y="1098"/>
                </a:cubicBezTo>
                <a:lnTo>
                  <a:pt x="1437" y="1098"/>
                </a:lnTo>
                <a:cubicBezTo>
                  <a:pt x="1761" y="1098"/>
                  <a:pt x="2090" y="1088"/>
                  <a:pt x="2421" y="1088"/>
                </a:cubicBezTo>
                <a:cubicBezTo>
                  <a:pt x="2586" y="1088"/>
                  <a:pt x="2751" y="1091"/>
                  <a:pt x="2917" y="1098"/>
                </a:cubicBezTo>
                <a:cubicBezTo>
                  <a:pt x="3252" y="1098"/>
                  <a:pt x="3446" y="914"/>
                  <a:pt x="3576" y="644"/>
                </a:cubicBezTo>
                <a:cubicBezTo>
                  <a:pt x="3608" y="569"/>
                  <a:pt x="3608" y="493"/>
                  <a:pt x="3576" y="418"/>
                </a:cubicBezTo>
                <a:cubicBezTo>
                  <a:pt x="3468" y="202"/>
                  <a:pt x="3263" y="50"/>
                  <a:pt x="3025" y="18"/>
                </a:cubicBezTo>
                <a:cubicBezTo>
                  <a:pt x="2882" y="6"/>
                  <a:pt x="2740" y="1"/>
                  <a:pt x="25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41"/>
          <p:cNvSpPr txBox="1"/>
          <p:nvPr>
            <p:ph idx="1" type="subTitle"/>
          </p:nvPr>
        </p:nvSpPr>
        <p:spPr>
          <a:xfrm>
            <a:off x="5101100" y="2819650"/>
            <a:ext cx="33249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Only capable of running the ANN model.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Technical difficulties for importing necessary libraries.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Classifies and determines the percentage of being classified</a:t>
            </a:r>
            <a:endParaRPr/>
          </a:p>
        </p:txBody>
      </p:sp>
      <p:pic>
        <p:nvPicPr>
          <p:cNvPr id="1680" name="Google Shape;16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51475" cy="472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41"/>
          <p:cNvSpPr txBox="1"/>
          <p:nvPr>
            <p:ph idx="12" type="sldNum"/>
          </p:nvPr>
        </p:nvSpPr>
        <p:spPr>
          <a:xfrm>
            <a:off x="8573357" y="266820"/>
            <a:ext cx="46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600">
                <a:solidFill>
                  <a:schemeClr val="dk1"/>
                </a:solidFill>
              </a:rPr>
              <a:t>‹#›</a:t>
            </a:fld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42"/>
          <p:cNvSpPr txBox="1"/>
          <p:nvPr>
            <p:ph type="title"/>
          </p:nvPr>
        </p:nvSpPr>
        <p:spPr>
          <a:xfrm>
            <a:off x="333000" y="338075"/>
            <a:ext cx="77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/>
              <a:t>Conclusions</a:t>
            </a:r>
            <a:endParaRPr/>
          </a:p>
        </p:txBody>
      </p:sp>
      <p:sp>
        <p:nvSpPr>
          <p:cNvPr id="1687" name="Google Shape;1687;p42"/>
          <p:cNvSpPr txBox="1"/>
          <p:nvPr>
            <p:ph idx="1" type="subTitle"/>
          </p:nvPr>
        </p:nvSpPr>
        <p:spPr>
          <a:xfrm>
            <a:off x="333000" y="1562550"/>
            <a:ext cx="8243400" cy="22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Similar performance was achieved using two different models.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Regularization, low dimensionality and dropout were import to avoid overfitting.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A higher performance could be achieved with most observations and more training time.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A more exhausted cleaning processing might help too.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Running on better equipment may prevent from running out of GPU use.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Successful deployment of the model using API.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The model could be a useful preliminary stage for an interactive communication platform with human beings.</a:t>
            </a:r>
            <a:endParaRPr sz="1600"/>
          </a:p>
        </p:txBody>
      </p:sp>
      <p:sp>
        <p:nvSpPr>
          <p:cNvPr id="1688" name="Google Shape;1688;p42"/>
          <p:cNvSpPr/>
          <p:nvPr/>
        </p:nvSpPr>
        <p:spPr>
          <a:xfrm rot="6240902">
            <a:off x="2780645" y="439114"/>
            <a:ext cx="240302" cy="452649"/>
          </a:xfrm>
          <a:custGeom>
            <a:rect b="b" l="l" r="r" t="t"/>
            <a:pathLst>
              <a:path extrusionOk="0" h="7896" w="4192">
                <a:moveTo>
                  <a:pt x="1221" y="0"/>
                </a:moveTo>
                <a:cubicBezTo>
                  <a:pt x="724" y="0"/>
                  <a:pt x="303" y="421"/>
                  <a:pt x="152" y="896"/>
                </a:cubicBezTo>
                <a:cubicBezTo>
                  <a:pt x="0" y="1372"/>
                  <a:pt x="76" y="1890"/>
                  <a:pt x="195" y="2365"/>
                </a:cubicBezTo>
                <a:cubicBezTo>
                  <a:pt x="746" y="4666"/>
                  <a:pt x="2182" y="6653"/>
                  <a:pt x="4191" y="7895"/>
                </a:cubicBezTo>
                <a:lnTo>
                  <a:pt x="3921" y="7669"/>
                </a:lnTo>
                <a:cubicBezTo>
                  <a:pt x="2603" y="5616"/>
                  <a:pt x="3759" y="2603"/>
                  <a:pt x="2301" y="659"/>
                </a:cubicBezTo>
                <a:cubicBezTo>
                  <a:pt x="2042" y="302"/>
                  <a:pt x="1664" y="0"/>
                  <a:pt x="12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42"/>
          <p:cNvSpPr/>
          <p:nvPr/>
        </p:nvSpPr>
        <p:spPr>
          <a:xfrm rot="6240902">
            <a:off x="2675356" y="345981"/>
            <a:ext cx="398802" cy="195712"/>
          </a:xfrm>
          <a:custGeom>
            <a:rect b="b" l="l" r="r" t="t"/>
            <a:pathLst>
              <a:path extrusionOk="0" h="3414" w="6957">
                <a:moveTo>
                  <a:pt x="1948" y="0"/>
                </a:moveTo>
                <a:cubicBezTo>
                  <a:pt x="1679" y="0"/>
                  <a:pt x="1410" y="28"/>
                  <a:pt x="1146" y="87"/>
                </a:cubicBezTo>
                <a:cubicBezTo>
                  <a:pt x="725" y="184"/>
                  <a:pt x="271" y="400"/>
                  <a:pt x="141" y="810"/>
                </a:cubicBezTo>
                <a:cubicBezTo>
                  <a:pt x="1" y="1264"/>
                  <a:pt x="325" y="1750"/>
                  <a:pt x="735" y="1966"/>
                </a:cubicBezTo>
                <a:cubicBezTo>
                  <a:pt x="1157" y="2182"/>
                  <a:pt x="1643" y="2182"/>
                  <a:pt x="2118" y="2204"/>
                </a:cubicBezTo>
                <a:cubicBezTo>
                  <a:pt x="3803" y="2247"/>
                  <a:pt x="5585" y="2452"/>
                  <a:pt x="6957" y="3413"/>
                </a:cubicBezTo>
                <a:cubicBezTo>
                  <a:pt x="6319" y="2420"/>
                  <a:pt x="5553" y="1480"/>
                  <a:pt x="4559" y="832"/>
                </a:cubicBezTo>
                <a:cubicBezTo>
                  <a:pt x="3790" y="322"/>
                  <a:pt x="2867" y="0"/>
                  <a:pt x="19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42"/>
          <p:cNvSpPr/>
          <p:nvPr/>
        </p:nvSpPr>
        <p:spPr>
          <a:xfrm rot="6240902">
            <a:off x="2929633" y="443894"/>
            <a:ext cx="108457" cy="152029"/>
          </a:xfrm>
          <a:custGeom>
            <a:rect b="b" l="l" r="r" t="t"/>
            <a:pathLst>
              <a:path extrusionOk="0" h="2652" w="1892">
                <a:moveTo>
                  <a:pt x="289" y="1"/>
                </a:moveTo>
                <a:cubicBezTo>
                  <a:pt x="226" y="1"/>
                  <a:pt x="165" y="20"/>
                  <a:pt x="120" y="59"/>
                </a:cubicBezTo>
                <a:cubicBezTo>
                  <a:pt x="77" y="113"/>
                  <a:pt x="55" y="167"/>
                  <a:pt x="55" y="232"/>
                </a:cubicBezTo>
                <a:cubicBezTo>
                  <a:pt x="1" y="686"/>
                  <a:pt x="347" y="1085"/>
                  <a:pt x="671" y="1409"/>
                </a:cubicBezTo>
                <a:lnTo>
                  <a:pt x="1891" y="2651"/>
                </a:lnTo>
                <a:lnTo>
                  <a:pt x="1816" y="2479"/>
                </a:lnTo>
                <a:cubicBezTo>
                  <a:pt x="1578" y="1820"/>
                  <a:pt x="1286" y="1193"/>
                  <a:pt x="951" y="588"/>
                </a:cubicBezTo>
                <a:cubicBezTo>
                  <a:pt x="811" y="351"/>
                  <a:pt x="671" y="113"/>
                  <a:pt x="411" y="27"/>
                </a:cubicBezTo>
                <a:cubicBezTo>
                  <a:pt x="373" y="9"/>
                  <a:pt x="330" y="1"/>
                  <a:pt x="28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42"/>
          <p:cNvSpPr txBox="1"/>
          <p:nvPr>
            <p:ph idx="12" type="sldNum"/>
          </p:nvPr>
        </p:nvSpPr>
        <p:spPr>
          <a:xfrm>
            <a:off x="8497157" y="190620"/>
            <a:ext cx="46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600">
                <a:solidFill>
                  <a:schemeClr val="dk1"/>
                </a:solidFill>
              </a:rPr>
              <a:t>‹#›</a:t>
            </a:fld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43"/>
          <p:cNvSpPr txBox="1"/>
          <p:nvPr>
            <p:ph idx="12" type="sldNum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697" name="Google Shape;1697;p43"/>
          <p:cNvCxnSpPr/>
          <p:nvPr/>
        </p:nvCxnSpPr>
        <p:spPr>
          <a:xfrm>
            <a:off x="1861650" y="2456913"/>
            <a:ext cx="550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8" name="Google Shape;1698;p43"/>
          <p:cNvCxnSpPr/>
          <p:nvPr/>
        </p:nvCxnSpPr>
        <p:spPr>
          <a:xfrm>
            <a:off x="1861650" y="1647288"/>
            <a:ext cx="550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9" name="Google Shape;1699;p43"/>
          <p:cNvCxnSpPr/>
          <p:nvPr/>
        </p:nvCxnSpPr>
        <p:spPr>
          <a:xfrm>
            <a:off x="1861650" y="1942563"/>
            <a:ext cx="550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00" name="Google Shape;1700;p43"/>
          <p:cNvSpPr txBox="1"/>
          <p:nvPr/>
        </p:nvSpPr>
        <p:spPr>
          <a:xfrm>
            <a:off x="3034350" y="3859854"/>
            <a:ext cx="31602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Do you have any questions?</a:t>
            </a:r>
            <a:endParaRPr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701" name="Google Shape;1701;p43"/>
          <p:cNvCxnSpPr/>
          <p:nvPr/>
        </p:nvCxnSpPr>
        <p:spPr>
          <a:xfrm>
            <a:off x="2380853" y="2146649"/>
            <a:ext cx="31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02" name="Google Shape;1702;p43"/>
          <p:cNvSpPr txBox="1"/>
          <p:nvPr/>
        </p:nvSpPr>
        <p:spPr>
          <a:xfrm>
            <a:off x="1840673" y="862738"/>
            <a:ext cx="5149800" cy="1926600"/>
          </a:xfrm>
          <a:prstGeom prst="rect">
            <a:avLst/>
          </a:prstGeom>
          <a:noFill/>
          <a:ln>
            <a:noFill/>
          </a:ln>
          <a:effectLst>
            <a:outerShdw rotWithShape="0" algn="bl" dir="1560000" dist="47625">
              <a:srgbClr val="000000">
                <a:alpha val="33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300">
                <a:solidFill>
                  <a:srgbClr val="000000"/>
                </a:solidFill>
                <a:latin typeface="Leckerli One"/>
                <a:ea typeface="Leckerli One"/>
                <a:cs typeface="Leckerli One"/>
                <a:sym typeface="Leckerli One"/>
              </a:rPr>
              <a:t>Thanks!</a:t>
            </a:r>
            <a:endParaRPr sz="8300">
              <a:solidFill>
                <a:srgbClr val="000000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1703" name="Google Shape;1703;p43"/>
          <p:cNvSpPr/>
          <p:nvPr/>
        </p:nvSpPr>
        <p:spPr>
          <a:xfrm>
            <a:off x="5601299" y="1887045"/>
            <a:ext cx="82200" cy="822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4" name="Google Shape;1704;p43"/>
          <p:cNvCxnSpPr/>
          <p:nvPr/>
        </p:nvCxnSpPr>
        <p:spPr>
          <a:xfrm flipH="1">
            <a:off x="5683582" y="1769112"/>
            <a:ext cx="275400" cy="15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05" name="Google Shape;1705;p43"/>
          <p:cNvSpPr/>
          <p:nvPr/>
        </p:nvSpPr>
        <p:spPr>
          <a:xfrm rot="408307">
            <a:off x="3068159" y="2543823"/>
            <a:ext cx="2646651" cy="697193"/>
          </a:xfrm>
          <a:custGeom>
            <a:rect b="b" l="l" r="r" t="t"/>
            <a:pathLst>
              <a:path extrusionOk="0" h="2285" w="8674">
                <a:moveTo>
                  <a:pt x="6975" y="0"/>
                </a:moveTo>
                <a:cubicBezTo>
                  <a:pt x="6940" y="0"/>
                  <a:pt x="6905" y="1"/>
                  <a:pt x="6870" y="2"/>
                </a:cubicBezTo>
                <a:cubicBezTo>
                  <a:pt x="6842" y="1"/>
                  <a:pt x="6815" y="1"/>
                  <a:pt x="6788" y="1"/>
                </a:cubicBezTo>
                <a:cubicBezTo>
                  <a:pt x="5616" y="1"/>
                  <a:pt x="4446" y="227"/>
                  <a:pt x="3349" y="639"/>
                </a:cubicBezTo>
                <a:cubicBezTo>
                  <a:pt x="2506" y="952"/>
                  <a:pt x="1675" y="1298"/>
                  <a:pt x="843" y="1643"/>
                </a:cubicBezTo>
                <a:cubicBezTo>
                  <a:pt x="605" y="1741"/>
                  <a:pt x="368" y="1849"/>
                  <a:pt x="130" y="1978"/>
                </a:cubicBezTo>
                <a:cubicBezTo>
                  <a:pt x="0" y="2043"/>
                  <a:pt x="0" y="2140"/>
                  <a:pt x="152" y="2216"/>
                </a:cubicBezTo>
                <a:cubicBezTo>
                  <a:pt x="245" y="2262"/>
                  <a:pt x="350" y="2284"/>
                  <a:pt x="455" y="2284"/>
                </a:cubicBezTo>
                <a:cubicBezTo>
                  <a:pt x="520" y="2284"/>
                  <a:pt x="586" y="2276"/>
                  <a:pt x="648" y="2259"/>
                </a:cubicBezTo>
                <a:cubicBezTo>
                  <a:pt x="843" y="2205"/>
                  <a:pt x="1026" y="2130"/>
                  <a:pt x="1210" y="2065"/>
                </a:cubicBezTo>
                <a:cubicBezTo>
                  <a:pt x="2355" y="1687"/>
                  <a:pt x="3489" y="1287"/>
                  <a:pt x="4645" y="909"/>
                </a:cubicBezTo>
                <a:cubicBezTo>
                  <a:pt x="5498" y="628"/>
                  <a:pt x="6384" y="477"/>
                  <a:pt x="7291" y="445"/>
                </a:cubicBezTo>
                <a:cubicBezTo>
                  <a:pt x="7346" y="443"/>
                  <a:pt x="7400" y="442"/>
                  <a:pt x="7454" y="442"/>
                </a:cubicBezTo>
                <a:cubicBezTo>
                  <a:pt x="7731" y="442"/>
                  <a:pt x="7999" y="473"/>
                  <a:pt x="8252" y="617"/>
                </a:cubicBezTo>
                <a:cubicBezTo>
                  <a:pt x="8317" y="650"/>
                  <a:pt x="8382" y="661"/>
                  <a:pt x="8458" y="671"/>
                </a:cubicBezTo>
                <a:lnTo>
                  <a:pt x="8468" y="661"/>
                </a:lnTo>
                <a:cubicBezTo>
                  <a:pt x="8474" y="666"/>
                  <a:pt x="8482" y="669"/>
                  <a:pt x="8491" y="669"/>
                </a:cubicBezTo>
                <a:cubicBezTo>
                  <a:pt x="8501" y="669"/>
                  <a:pt x="8512" y="666"/>
                  <a:pt x="8522" y="661"/>
                </a:cubicBezTo>
                <a:cubicBezTo>
                  <a:pt x="8566" y="639"/>
                  <a:pt x="8641" y="628"/>
                  <a:pt x="8652" y="596"/>
                </a:cubicBezTo>
                <a:cubicBezTo>
                  <a:pt x="8674" y="553"/>
                  <a:pt x="8641" y="488"/>
                  <a:pt x="8609" y="445"/>
                </a:cubicBezTo>
                <a:cubicBezTo>
                  <a:pt x="8576" y="391"/>
                  <a:pt x="8533" y="358"/>
                  <a:pt x="8479" y="326"/>
                </a:cubicBezTo>
                <a:cubicBezTo>
                  <a:pt x="8360" y="261"/>
                  <a:pt x="8242" y="207"/>
                  <a:pt x="8123" y="164"/>
                </a:cubicBezTo>
                <a:cubicBezTo>
                  <a:pt x="7746" y="55"/>
                  <a:pt x="7361" y="0"/>
                  <a:pt x="697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rotWithShape="0" algn="bl" dir="4080000" dist="47625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6" name="Google Shape;1706;p43"/>
          <p:cNvCxnSpPr/>
          <p:nvPr/>
        </p:nvCxnSpPr>
        <p:spPr>
          <a:xfrm>
            <a:off x="3631693" y="1928154"/>
            <a:ext cx="71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707" name="Google Shape;1707;p43"/>
          <p:cNvSpPr/>
          <p:nvPr/>
        </p:nvSpPr>
        <p:spPr>
          <a:xfrm>
            <a:off x="3946649" y="1887045"/>
            <a:ext cx="82200" cy="822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8" name="Google Shape;1708;p43"/>
          <p:cNvCxnSpPr>
            <a:endCxn id="1703" idx="2"/>
          </p:cNvCxnSpPr>
          <p:nvPr/>
        </p:nvCxnSpPr>
        <p:spPr>
          <a:xfrm>
            <a:off x="5325899" y="1769145"/>
            <a:ext cx="275400" cy="15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09" name="Google Shape;1709;p43"/>
          <p:cNvSpPr/>
          <p:nvPr/>
        </p:nvSpPr>
        <p:spPr>
          <a:xfrm>
            <a:off x="5601299" y="2397243"/>
            <a:ext cx="82200" cy="822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0" name="Google Shape;1710;p43"/>
          <p:cNvCxnSpPr/>
          <p:nvPr/>
        </p:nvCxnSpPr>
        <p:spPr>
          <a:xfrm rot="-5400000">
            <a:off x="5869375" y="1753415"/>
            <a:ext cx="855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711" name="Google Shape;1711;p43"/>
          <p:cNvSpPr/>
          <p:nvPr/>
        </p:nvSpPr>
        <p:spPr>
          <a:xfrm rot="-5400000">
            <a:off x="6256216" y="1712349"/>
            <a:ext cx="82200" cy="822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43"/>
          <p:cNvSpPr/>
          <p:nvPr/>
        </p:nvSpPr>
        <p:spPr>
          <a:xfrm rot="-5400000">
            <a:off x="2656183" y="2105558"/>
            <a:ext cx="82200" cy="822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3" name="Google Shape;1713;p43"/>
          <p:cNvCxnSpPr>
            <a:endCxn id="1712" idx="2"/>
          </p:cNvCxnSpPr>
          <p:nvPr/>
        </p:nvCxnSpPr>
        <p:spPr>
          <a:xfrm flipH="1" rot="10800000">
            <a:off x="2538283" y="2187758"/>
            <a:ext cx="159000" cy="27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14" name="Google Shape;1714;p43"/>
          <p:cNvSpPr/>
          <p:nvPr/>
        </p:nvSpPr>
        <p:spPr>
          <a:xfrm>
            <a:off x="2882959" y="1583958"/>
            <a:ext cx="82200" cy="822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5" name="Google Shape;1715;p43"/>
          <p:cNvCxnSpPr/>
          <p:nvPr/>
        </p:nvCxnSpPr>
        <p:spPr>
          <a:xfrm flipH="1">
            <a:off x="2965242" y="1466025"/>
            <a:ext cx="275400" cy="15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716" name="Google Shape;1716;p43"/>
          <p:cNvCxnSpPr>
            <a:endCxn id="1714" idx="2"/>
          </p:cNvCxnSpPr>
          <p:nvPr/>
        </p:nvCxnSpPr>
        <p:spPr>
          <a:xfrm>
            <a:off x="2607559" y="1466058"/>
            <a:ext cx="275400" cy="15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717" name="Google Shape;1717;p43"/>
          <p:cNvCxnSpPr/>
          <p:nvPr/>
        </p:nvCxnSpPr>
        <p:spPr>
          <a:xfrm>
            <a:off x="2945081" y="2438352"/>
            <a:ext cx="492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718" name="Google Shape;1718;p43"/>
          <p:cNvSpPr/>
          <p:nvPr/>
        </p:nvSpPr>
        <p:spPr>
          <a:xfrm>
            <a:off x="3150142" y="2397243"/>
            <a:ext cx="82200" cy="822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43"/>
          <p:cNvSpPr/>
          <p:nvPr/>
        </p:nvSpPr>
        <p:spPr>
          <a:xfrm rot="7292081">
            <a:off x="4007026" y="1042137"/>
            <a:ext cx="269539" cy="365345"/>
          </a:xfrm>
          <a:custGeom>
            <a:rect b="b" l="l" r="r" t="t"/>
            <a:pathLst>
              <a:path extrusionOk="0" h="3062" w="2259">
                <a:moveTo>
                  <a:pt x="2050" y="0"/>
                </a:moveTo>
                <a:cubicBezTo>
                  <a:pt x="1940" y="0"/>
                  <a:pt x="1835" y="52"/>
                  <a:pt x="1761" y="135"/>
                </a:cubicBezTo>
                <a:cubicBezTo>
                  <a:pt x="1470" y="426"/>
                  <a:pt x="1221" y="740"/>
                  <a:pt x="1005" y="1096"/>
                </a:cubicBezTo>
                <a:cubicBezTo>
                  <a:pt x="746" y="1550"/>
                  <a:pt x="498" y="2014"/>
                  <a:pt x="249" y="2468"/>
                </a:cubicBezTo>
                <a:cubicBezTo>
                  <a:pt x="174" y="2608"/>
                  <a:pt x="109" y="2738"/>
                  <a:pt x="44" y="2878"/>
                </a:cubicBezTo>
                <a:cubicBezTo>
                  <a:pt x="1" y="2954"/>
                  <a:pt x="22" y="2997"/>
                  <a:pt x="109" y="3029"/>
                </a:cubicBezTo>
                <a:cubicBezTo>
                  <a:pt x="152" y="3040"/>
                  <a:pt x="206" y="3051"/>
                  <a:pt x="260" y="3062"/>
                </a:cubicBezTo>
                <a:cubicBezTo>
                  <a:pt x="368" y="3062"/>
                  <a:pt x="476" y="3008"/>
                  <a:pt x="541" y="2921"/>
                </a:cubicBezTo>
                <a:cubicBezTo>
                  <a:pt x="584" y="2857"/>
                  <a:pt x="638" y="2803"/>
                  <a:pt x="670" y="2738"/>
                </a:cubicBezTo>
                <a:cubicBezTo>
                  <a:pt x="1005" y="2273"/>
                  <a:pt x="1340" y="1798"/>
                  <a:pt x="1686" y="1334"/>
                </a:cubicBezTo>
                <a:cubicBezTo>
                  <a:pt x="1880" y="1085"/>
                  <a:pt x="2053" y="815"/>
                  <a:pt x="2172" y="513"/>
                </a:cubicBezTo>
                <a:cubicBezTo>
                  <a:pt x="2226" y="394"/>
                  <a:pt x="2258" y="264"/>
                  <a:pt x="2247" y="135"/>
                </a:cubicBezTo>
                <a:cubicBezTo>
                  <a:pt x="2237" y="48"/>
                  <a:pt x="2193" y="16"/>
                  <a:pt x="2107" y="5"/>
                </a:cubicBezTo>
                <a:cubicBezTo>
                  <a:pt x="2088" y="2"/>
                  <a:pt x="2069" y="0"/>
                  <a:pt x="2050" y="0"/>
                </a:cubicBez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43"/>
          <p:cNvSpPr/>
          <p:nvPr/>
        </p:nvSpPr>
        <p:spPr>
          <a:xfrm rot="7292081">
            <a:off x="4535835" y="1134718"/>
            <a:ext cx="470471" cy="180167"/>
          </a:xfrm>
          <a:custGeom>
            <a:rect b="b" l="l" r="r" t="t"/>
            <a:pathLst>
              <a:path extrusionOk="0" h="1510" w="3943">
                <a:moveTo>
                  <a:pt x="3683" y="0"/>
                </a:moveTo>
                <a:lnTo>
                  <a:pt x="3672" y="22"/>
                </a:lnTo>
                <a:lnTo>
                  <a:pt x="3586" y="22"/>
                </a:lnTo>
                <a:cubicBezTo>
                  <a:pt x="3467" y="44"/>
                  <a:pt x="3348" y="65"/>
                  <a:pt x="3230" y="98"/>
                </a:cubicBezTo>
                <a:cubicBezTo>
                  <a:pt x="2495" y="281"/>
                  <a:pt x="1771" y="530"/>
                  <a:pt x="1069" y="843"/>
                </a:cubicBezTo>
                <a:cubicBezTo>
                  <a:pt x="767" y="972"/>
                  <a:pt x="454" y="1091"/>
                  <a:pt x="151" y="1232"/>
                </a:cubicBezTo>
                <a:cubicBezTo>
                  <a:pt x="86" y="1253"/>
                  <a:pt x="0" y="1286"/>
                  <a:pt x="11" y="1372"/>
                </a:cubicBezTo>
                <a:cubicBezTo>
                  <a:pt x="22" y="1458"/>
                  <a:pt x="108" y="1480"/>
                  <a:pt x="184" y="1491"/>
                </a:cubicBezTo>
                <a:cubicBezTo>
                  <a:pt x="236" y="1503"/>
                  <a:pt x="290" y="1509"/>
                  <a:pt x="345" y="1509"/>
                </a:cubicBezTo>
                <a:cubicBezTo>
                  <a:pt x="436" y="1509"/>
                  <a:pt x="528" y="1492"/>
                  <a:pt x="616" y="1458"/>
                </a:cubicBezTo>
                <a:cubicBezTo>
                  <a:pt x="1069" y="1307"/>
                  <a:pt x="1534" y="1188"/>
                  <a:pt x="1998" y="1070"/>
                </a:cubicBezTo>
                <a:cubicBezTo>
                  <a:pt x="2614" y="908"/>
                  <a:pt x="3197" y="648"/>
                  <a:pt x="3737" y="314"/>
                </a:cubicBezTo>
                <a:cubicBezTo>
                  <a:pt x="3791" y="270"/>
                  <a:pt x="3845" y="227"/>
                  <a:pt x="3888" y="173"/>
                </a:cubicBezTo>
                <a:cubicBezTo>
                  <a:pt x="3942" y="141"/>
                  <a:pt x="3921" y="65"/>
                  <a:pt x="3867" y="54"/>
                </a:cubicBezTo>
                <a:cubicBezTo>
                  <a:pt x="3802" y="33"/>
                  <a:pt x="3748" y="11"/>
                  <a:pt x="3683" y="0"/>
                </a:cubicBez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43"/>
          <p:cNvSpPr/>
          <p:nvPr/>
        </p:nvSpPr>
        <p:spPr>
          <a:xfrm rot="7292081">
            <a:off x="3796133" y="1222435"/>
            <a:ext cx="99392" cy="364987"/>
          </a:xfrm>
          <a:custGeom>
            <a:rect b="b" l="l" r="r" t="t"/>
            <a:pathLst>
              <a:path extrusionOk="0" h="3059" w="833">
                <a:moveTo>
                  <a:pt x="594" y="0"/>
                </a:moveTo>
                <a:cubicBezTo>
                  <a:pt x="491" y="0"/>
                  <a:pt x="428" y="37"/>
                  <a:pt x="390" y="132"/>
                </a:cubicBezTo>
                <a:cubicBezTo>
                  <a:pt x="271" y="445"/>
                  <a:pt x="184" y="769"/>
                  <a:pt x="152" y="1104"/>
                </a:cubicBezTo>
                <a:cubicBezTo>
                  <a:pt x="109" y="1493"/>
                  <a:pt x="76" y="1871"/>
                  <a:pt x="44" y="2260"/>
                </a:cubicBezTo>
                <a:cubicBezTo>
                  <a:pt x="22" y="2476"/>
                  <a:pt x="12" y="2681"/>
                  <a:pt x="1" y="2886"/>
                </a:cubicBezTo>
                <a:cubicBezTo>
                  <a:pt x="1" y="2940"/>
                  <a:pt x="22" y="2994"/>
                  <a:pt x="76" y="3016"/>
                </a:cubicBezTo>
                <a:cubicBezTo>
                  <a:pt x="126" y="3045"/>
                  <a:pt x="179" y="3058"/>
                  <a:pt x="233" y="3058"/>
                </a:cubicBezTo>
                <a:cubicBezTo>
                  <a:pt x="378" y="3058"/>
                  <a:pt x="517" y="2958"/>
                  <a:pt x="541" y="2800"/>
                </a:cubicBezTo>
                <a:lnTo>
                  <a:pt x="541" y="2789"/>
                </a:lnTo>
                <a:cubicBezTo>
                  <a:pt x="606" y="2476"/>
                  <a:pt x="660" y="2173"/>
                  <a:pt x="714" y="1860"/>
                </a:cubicBezTo>
                <a:cubicBezTo>
                  <a:pt x="779" y="1471"/>
                  <a:pt x="822" y="1072"/>
                  <a:pt x="833" y="672"/>
                </a:cubicBezTo>
                <a:cubicBezTo>
                  <a:pt x="833" y="542"/>
                  <a:pt x="822" y="413"/>
                  <a:pt x="822" y="272"/>
                </a:cubicBezTo>
                <a:cubicBezTo>
                  <a:pt x="822" y="240"/>
                  <a:pt x="811" y="208"/>
                  <a:pt x="811" y="175"/>
                </a:cubicBezTo>
                <a:cubicBezTo>
                  <a:pt x="789" y="56"/>
                  <a:pt x="746" y="13"/>
                  <a:pt x="638" y="2"/>
                </a:cubicBezTo>
                <a:cubicBezTo>
                  <a:pt x="623" y="1"/>
                  <a:pt x="608" y="0"/>
                  <a:pt x="594" y="0"/>
                </a:cubicBez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43"/>
          <p:cNvSpPr/>
          <p:nvPr/>
        </p:nvSpPr>
        <p:spPr>
          <a:xfrm rot="7292081">
            <a:off x="4233641" y="1055642"/>
            <a:ext cx="425488" cy="252711"/>
          </a:xfrm>
          <a:custGeom>
            <a:rect b="b" l="l" r="r" t="t"/>
            <a:pathLst>
              <a:path extrusionOk="0" h="2118" w="3566">
                <a:moveTo>
                  <a:pt x="3349" y="1"/>
                </a:moveTo>
                <a:cubicBezTo>
                  <a:pt x="3241" y="1"/>
                  <a:pt x="3133" y="22"/>
                  <a:pt x="3036" y="44"/>
                </a:cubicBezTo>
                <a:cubicBezTo>
                  <a:pt x="2755" y="130"/>
                  <a:pt x="2485" y="271"/>
                  <a:pt x="2258" y="444"/>
                </a:cubicBezTo>
                <a:cubicBezTo>
                  <a:pt x="1556" y="919"/>
                  <a:pt x="865" y="1394"/>
                  <a:pt x="163" y="1869"/>
                </a:cubicBezTo>
                <a:cubicBezTo>
                  <a:pt x="131" y="1891"/>
                  <a:pt x="87" y="1923"/>
                  <a:pt x="55" y="1956"/>
                </a:cubicBezTo>
                <a:cubicBezTo>
                  <a:pt x="1" y="1999"/>
                  <a:pt x="1" y="2042"/>
                  <a:pt x="66" y="2064"/>
                </a:cubicBezTo>
                <a:cubicBezTo>
                  <a:pt x="120" y="2085"/>
                  <a:pt x="185" y="2107"/>
                  <a:pt x="249" y="2118"/>
                </a:cubicBezTo>
                <a:cubicBezTo>
                  <a:pt x="303" y="2118"/>
                  <a:pt x="357" y="2107"/>
                  <a:pt x="401" y="2085"/>
                </a:cubicBezTo>
                <a:cubicBezTo>
                  <a:pt x="519" y="2042"/>
                  <a:pt x="638" y="1999"/>
                  <a:pt x="746" y="1934"/>
                </a:cubicBezTo>
                <a:cubicBezTo>
                  <a:pt x="1405" y="1556"/>
                  <a:pt x="2053" y="1178"/>
                  <a:pt x="2701" y="789"/>
                </a:cubicBezTo>
                <a:cubicBezTo>
                  <a:pt x="2993" y="627"/>
                  <a:pt x="3252" y="422"/>
                  <a:pt x="3490" y="184"/>
                </a:cubicBezTo>
                <a:cubicBezTo>
                  <a:pt x="3565" y="87"/>
                  <a:pt x="3554" y="44"/>
                  <a:pt x="3436" y="12"/>
                </a:cubicBezTo>
                <a:cubicBezTo>
                  <a:pt x="3414" y="1"/>
                  <a:pt x="3382" y="1"/>
                  <a:pt x="3349" y="1"/>
                </a:cubicBez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43"/>
          <p:cNvSpPr/>
          <p:nvPr/>
        </p:nvSpPr>
        <p:spPr>
          <a:xfrm rot="7292081">
            <a:off x="4772906" y="1265294"/>
            <a:ext cx="519510" cy="73618"/>
          </a:xfrm>
          <a:custGeom>
            <a:rect b="b" l="l" r="r" t="t"/>
            <a:pathLst>
              <a:path extrusionOk="0" h="617" w="4354">
                <a:moveTo>
                  <a:pt x="3986" y="1"/>
                </a:moveTo>
                <a:lnTo>
                  <a:pt x="3986" y="12"/>
                </a:lnTo>
                <a:cubicBezTo>
                  <a:pt x="3738" y="22"/>
                  <a:pt x="3500" y="22"/>
                  <a:pt x="3252" y="44"/>
                </a:cubicBezTo>
                <a:cubicBezTo>
                  <a:pt x="2863" y="66"/>
                  <a:pt x="2474" y="66"/>
                  <a:pt x="2085" y="109"/>
                </a:cubicBezTo>
                <a:cubicBezTo>
                  <a:pt x="1567" y="163"/>
                  <a:pt x="1048" y="238"/>
                  <a:pt x="530" y="303"/>
                </a:cubicBezTo>
                <a:cubicBezTo>
                  <a:pt x="390" y="325"/>
                  <a:pt x="238" y="357"/>
                  <a:pt x="109" y="390"/>
                </a:cubicBezTo>
                <a:cubicBezTo>
                  <a:pt x="66" y="400"/>
                  <a:pt x="1" y="422"/>
                  <a:pt x="12" y="487"/>
                </a:cubicBezTo>
                <a:cubicBezTo>
                  <a:pt x="22" y="519"/>
                  <a:pt x="66" y="552"/>
                  <a:pt x="109" y="573"/>
                </a:cubicBezTo>
                <a:cubicBezTo>
                  <a:pt x="181" y="602"/>
                  <a:pt x="253" y="616"/>
                  <a:pt x="328" y="616"/>
                </a:cubicBezTo>
                <a:cubicBezTo>
                  <a:pt x="366" y="616"/>
                  <a:pt x="404" y="613"/>
                  <a:pt x="444" y="606"/>
                </a:cubicBezTo>
                <a:cubicBezTo>
                  <a:pt x="973" y="573"/>
                  <a:pt x="1502" y="562"/>
                  <a:pt x="2031" y="541"/>
                </a:cubicBezTo>
                <a:cubicBezTo>
                  <a:pt x="2604" y="519"/>
                  <a:pt x="3176" y="454"/>
                  <a:pt x="3738" y="346"/>
                </a:cubicBezTo>
                <a:cubicBezTo>
                  <a:pt x="3932" y="314"/>
                  <a:pt x="4116" y="249"/>
                  <a:pt x="4289" y="152"/>
                </a:cubicBezTo>
                <a:cubicBezTo>
                  <a:pt x="4321" y="130"/>
                  <a:pt x="4343" y="98"/>
                  <a:pt x="4354" y="76"/>
                </a:cubicBezTo>
                <a:cubicBezTo>
                  <a:pt x="4321" y="55"/>
                  <a:pt x="4300" y="12"/>
                  <a:pt x="4267" y="12"/>
                </a:cubicBezTo>
                <a:cubicBezTo>
                  <a:pt x="4170" y="1"/>
                  <a:pt x="4084" y="1"/>
                  <a:pt x="3986" y="1"/>
                </a:cubicBez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43"/>
          <p:cNvSpPr/>
          <p:nvPr/>
        </p:nvSpPr>
        <p:spPr>
          <a:xfrm>
            <a:off x="5325911" y="2971265"/>
            <a:ext cx="146956" cy="221844"/>
          </a:xfrm>
          <a:custGeom>
            <a:rect b="b" l="l" r="r" t="t"/>
            <a:pathLst>
              <a:path extrusionOk="0" h="2675" w="1772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43"/>
          <p:cNvSpPr/>
          <p:nvPr/>
        </p:nvSpPr>
        <p:spPr>
          <a:xfrm>
            <a:off x="6785671" y="1273445"/>
            <a:ext cx="147850" cy="187592"/>
          </a:xfrm>
          <a:custGeom>
            <a:rect b="b" l="l" r="r" t="t"/>
            <a:pathLst>
              <a:path extrusionOk="0" h="1893" w="1492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43"/>
          <p:cNvSpPr/>
          <p:nvPr/>
        </p:nvSpPr>
        <p:spPr>
          <a:xfrm>
            <a:off x="2255582" y="1452376"/>
            <a:ext cx="125268" cy="158936"/>
          </a:xfrm>
          <a:custGeom>
            <a:rect b="b" l="l" r="r" t="t"/>
            <a:pathLst>
              <a:path extrusionOk="0" h="1893" w="1492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43"/>
          <p:cNvSpPr/>
          <p:nvPr/>
        </p:nvSpPr>
        <p:spPr>
          <a:xfrm>
            <a:off x="2522976" y="2815145"/>
            <a:ext cx="189692" cy="315394"/>
          </a:xfrm>
          <a:custGeom>
            <a:rect b="b" l="l" r="r" t="t"/>
            <a:pathLst>
              <a:path extrusionOk="0" h="2248" w="1352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43"/>
          <p:cNvSpPr/>
          <p:nvPr/>
        </p:nvSpPr>
        <p:spPr>
          <a:xfrm>
            <a:off x="2332757" y="2647726"/>
            <a:ext cx="125270" cy="208272"/>
          </a:xfrm>
          <a:custGeom>
            <a:rect b="b" l="l" r="r" t="t"/>
            <a:pathLst>
              <a:path extrusionOk="0" h="2248" w="1352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43"/>
          <p:cNvSpPr/>
          <p:nvPr/>
        </p:nvSpPr>
        <p:spPr>
          <a:xfrm>
            <a:off x="6744447" y="3099886"/>
            <a:ext cx="125270" cy="208272"/>
          </a:xfrm>
          <a:custGeom>
            <a:rect b="b" l="l" r="r" t="t"/>
            <a:pathLst>
              <a:path extrusionOk="0" h="2248" w="1352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43"/>
          <p:cNvSpPr/>
          <p:nvPr/>
        </p:nvSpPr>
        <p:spPr>
          <a:xfrm>
            <a:off x="6554745" y="3384520"/>
            <a:ext cx="189710" cy="286372"/>
          </a:xfrm>
          <a:custGeom>
            <a:rect b="b" l="l" r="r" t="t"/>
            <a:pathLst>
              <a:path extrusionOk="0" h="2675" w="1772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43"/>
          <p:cNvSpPr/>
          <p:nvPr/>
        </p:nvSpPr>
        <p:spPr>
          <a:xfrm>
            <a:off x="2244119" y="2912295"/>
            <a:ext cx="147850" cy="187592"/>
          </a:xfrm>
          <a:custGeom>
            <a:rect b="b" l="l" r="r" t="t"/>
            <a:pathLst>
              <a:path extrusionOk="0" h="1893" w="1492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2" name="Google Shape;1732;p43"/>
          <p:cNvGrpSpPr/>
          <p:nvPr/>
        </p:nvGrpSpPr>
        <p:grpSpPr>
          <a:xfrm>
            <a:off x="1776746" y="1578499"/>
            <a:ext cx="748118" cy="1012823"/>
            <a:chOff x="3046247" y="781808"/>
            <a:chExt cx="957040" cy="1295667"/>
          </a:xfrm>
        </p:grpSpPr>
        <p:sp>
          <p:nvSpPr>
            <p:cNvPr id="1733" name="Google Shape;1733;p43"/>
            <p:cNvSpPr/>
            <p:nvPr/>
          </p:nvSpPr>
          <p:spPr>
            <a:xfrm rot="891290">
              <a:off x="3612061" y="1725199"/>
              <a:ext cx="214640" cy="330281"/>
            </a:xfrm>
            <a:custGeom>
              <a:rect b="b" l="l" r="r" t="t"/>
              <a:pathLst>
                <a:path extrusionOk="0" h="2628" w="1708">
                  <a:moveTo>
                    <a:pt x="1535" y="1"/>
                  </a:moveTo>
                  <a:cubicBezTo>
                    <a:pt x="1413" y="1"/>
                    <a:pt x="1292" y="33"/>
                    <a:pt x="1189" y="89"/>
                  </a:cubicBezTo>
                  <a:cubicBezTo>
                    <a:pt x="713" y="305"/>
                    <a:pt x="346" y="694"/>
                    <a:pt x="152" y="1169"/>
                  </a:cubicBezTo>
                  <a:cubicBezTo>
                    <a:pt x="44" y="1396"/>
                    <a:pt x="1" y="1655"/>
                    <a:pt x="44" y="1904"/>
                  </a:cubicBezTo>
                  <a:cubicBezTo>
                    <a:pt x="87" y="2228"/>
                    <a:pt x="249" y="2487"/>
                    <a:pt x="584" y="2595"/>
                  </a:cubicBezTo>
                  <a:cubicBezTo>
                    <a:pt x="638" y="2606"/>
                    <a:pt x="692" y="2617"/>
                    <a:pt x="746" y="2628"/>
                  </a:cubicBezTo>
                  <a:lnTo>
                    <a:pt x="811" y="2628"/>
                  </a:lnTo>
                  <a:cubicBezTo>
                    <a:pt x="1102" y="2552"/>
                    <a:pt x="1178" y="2466"/>
                    <a:pt x="1199" y="2163"/>
                  </a:cubicBezTo>
                  <a:cubicBezTo>
                    <a:pt x="1210" y="2012"/>
                    <a:pt x="1210" y="1850"/>
                    <a:pt x="1199" y="1699"/>
                  </a:cubicBezTo>
                  <a:cubicBezTo>
                    <a:pt x="1156" y="1169"/>
                    <a:pt x="1307" y="640"/>
                    <a:pt x="1610" y="197"/>
                  </a:cubicBezTo>
                  <a:cubicBezTo>
                    <a:pt x="1621" y="176"/>
                    <a:pt x="1642" y="143"/>
                    <a:pt x="1653" y="111"/>
                  </a:cubicBezTo>
                  <a:cubicBezTo>
                    <a:pt x="1707" y="35"/>
                    <a:pt x="1696" y="3"/>
                    <a:pt x="1588" y="3"/>
                  </a:cubicBezTo>
                  <a:cubicBezTo>
                    <a:pt x="1570" y="2"/>
                    <a:pt x="1553" y="1"/>
                    <a:pt x="1535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43"/>
            <p:cNvSpPr/>
            <p:nvPr/>
          </p:nvSpPr>
          <p:spPr>
            <a:xfrm rot="891290">
              <a:off x="3098503" y="882420"/>
              <a:ext cx="852528" cy="518798"/>
            </a:xfrm>
            <a:custGeom>
              <a:rect b="b" l="l" r="r" t="t"/>
              <a:pathLst>
                <a:path extrusionOk="0" h="4128" w="6784">
                  <a:moveTo>
                    <a:pt x="1313" y="1"/>
                  </a:moveTo>
                  <a:cubicBezTo>
                    <a:pt x="1019" y="1"/>
                    <a:pt x="728" y="101"/>
                    <a:pt x="497" y="291"/>
                  </a:cubicBezTo>
                  <a:cubicBezTo>
                    <a:pt x="108" y="594"/>
                    <a:pt x="0" y="1026"/>
                    <a:pt x="76" y="1490"/>
                  </a:cubicBezTo>
                  <a:cubicBezTo>
                    <a:pt x="173" y="2041"/>
                    <a:pt x="454" y="2549"/>
                    <a:pt x="886" y="2905"/>
                  </a:cubicBezTo>
                  <a:cubicBezTo>
                    <a:pt x="1210" y="3175"/>
                    <a:pt x="1566" y="3402"/>
                    <a:pt x="1955" y="3564"/>
                  </a:cubicBezTo>
                  <a:cubicBezTo>
                    <a:pt x="2827" y="3933"/>
                    <a:pt x="3767" y="4127"/>
                    <a:pt x="4720" y="4127"/>
                  </a:cubicBezTo>
                  <a:cubicBezTo>
                    <a:pt x="4771" y="4127"/>
                    <a:pt x="4821" y="4127"/>
                    <a:pt x="4871" y="4126"/>
                  </a:cubicBezTo>
                  <a:cubicBezTo>
                    <a:pt x="4911" y="4126"/>
                    <a:pt x="4951" y="4127"/>
                    <a:pt x="4991" y="4127"/>
                  </a:cubicBezTo>
                  <a:cubicBezTo>
                    <a:pt x="5428" y="4127"/>
                    <a:pt x="5872" y="4073"/>
                    <a:pt x="6297" y="3974"/>
                  </a:cubicBezTo>
                  <a:cubicBezTo>
                    <a:pt x="6448" y="3942"/>
                    <a:pt x="6589" y="3888"/>
                    <a:pt x="6707" y="3802"/>
                  </a:cubicBezTo>
                  <a:cubicBezTo>
                    <a:pt x="6772" y="3769"/>
                    <a:pt x="6783" y="3737"/>
                    <a:pt x="6751" y="3694"/>
                  </a:cubicBezTo>
                  <a:cubicBezTo>
                    <a:pt x="6707" y="3640"/>
                    <a:pt x="6643" y="3618"/>
                    <a:pt x="6578" y="3618"/>
                  </a:cubicBezTo>
                  <a:cubicBezTo>
                    <a:pt x="6448" y="3618"/>
                    <a:pt x="6319" y="3607"/>
                    <a:pt x="6200" y="3586"/>
                  </a:cubicBezTo>
                  <a:cubicBezTo>
                    <a:pt x="5703" y="3478"/>
                    <a:pt x="5249" y="3272"/>
                    <a:pt x="4850" y="2959"/>
                  </a:cubicBezTo>
                  <a:cubicBezTo>
                    <a:pt x="4407" y="2613"/>
                    <a:pt x="3996" y="2225"/>
                    <a:pt x="3640" y="1793"/>
                  </a:cubicBezTo>
                  <a:cubicBezTo>
                    <a:pt x="3316" y="1436"/>
                    <a:pt x="3003" y="1069"/>
                    <a:pt x="2668" y="712"/>
                  </a:cubicBezTo>
                  <a:cubicBezTo>
                    <a:pt x="2430" y="453"/>
                    <a:pt x="2149" y="248"/>
                    <a:pt x="1825" y="108"/>
                  </a:cubicBezTo>
                  <a:cubicBezTo>
                    <a:pt x="1661" y="35"/>
                    <a:pt x="1486" y="1"/>
                    <a:pt x="1313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43"/>
            <p:cNvSpPr/>
            <p:nvPr/>
          </p:nvSpPr>
          <p:spPr>
            <a:xfrm rot="891290">
              <a:off x="3188135" y="1504386"/>
              <a:ext cx="572918" cy="435976"/>
            </a:xfrm>
            <a:custGeom>
              <a:rect b="b" l="l" r="r" t="t"/>
              <a:pathLst>
                <a:path extrusionOk="0" h="3469" w="4559">
                  <a:moveTo>
                    <a:pt x="3796" y="1"/>
                  </a:moveTo>
                  <a:cubicBezTo>
                    <a:pt x="2987" y="1"/>
                    <a:pt x="2195" y="216"/>
                    <a:pt x="1502" y="622"/>
                  </a:cubicBezTo>
                  <a:cubicBezTo>
                    <a:pt x="919" y="946"/>
                    <a:pt x="454" y="1443"/>
                    <a:pt x="174" y="2037"/>
                  </a:cubicBezTo>
                  <a:cubicBezTo>
                    <a:pt x="66" y="2253"/>
                    <a:pt x="12" y="2480"/>
                    <a:pt x="1" y="2706"/>
                  </a:cubicBezTo>
                  <a:cubicBezTo>
                    <a:pt x="12" y="2782"/>
                    <a:pt x="12" y="2847"/>
                    <a:pt x="22" y="2912"/>
                  </a:cubicBezTo>
                  <a:cubicBezTo>
                    <a:pt x="51" y="3231"/>
                    <a:pt x="323" y="3468"/>
                    <a:pt x="628" y="3468"/>
                  </a:cubicBezTo>
                  <a:cubicBezTo>
                    <a:pt x="674" y="3468"/>
                    <a:pt x="721" y="3463"/>
                    <a:pt x="768" y="3452"/>
                  </a:cubicBezTo>
                  <a:cubicBezTo>
                    <a:pt x="1048" y="3409"/>
                    <a:pt x="1297" y="3279"/>
                    <a:pt x="1491" y="3085"/>
                  </a:cubicBezTo>
                  <a:cubicBezTo>
                    <a:pt x="1740" y="2825"/>
                    <a:pt x="1988" y="2555"/>
                    <a:pt x="2226" y="2274"/>
                  </a:cubicBezTo>
                  <a:cubicBezTo>
                    <a:pt x="2582" y="1799"/>
                    <a:pt x="2982" y="1346"/>
                    <a:pt x="3403" y="924"/>
                  </a:cubicBezTo>
                  <a:cubicBezTo>
                    <a:pt x="3695" y="633"/>
                    <a:pt x="4040" y="406"/>
                    <a:pt x="4418" y="265"/>
                  </a:cubicBezTo>
                  <a:cubicBezTo>
                    <a:pt x="4451" y="255"/>
                    <a:pt x="4472" y="244"/>
                    <a:pt x="4505" y="233"/>
                  </a:cubicBezTo>
                  <a:cubicBezTo>
                    <a:pt x="4548" y="201"/>
                    <a:pt x="4559" y="157"/>
                    <a:pt x="4516" y="125"/>
                  </a:cubicBezTo>
                  <a:cubicBezTo>
                    <a:pt x="4472" y="93"/>
                    <a:pt x="4418" y="71"/>
                    <a:pt x="4364" y="60"/>
                  </a:cubicBezTo>
                  <a:cubicBezTo>
                    <a:pt x="4246" y="39"/>
                    <a:pt x="4138" y="17"/>
                    <a:pt x="4019" y="6"/>
                  </a:cubicBezTo>
                  <a:cubicBezTo>
                    <a:pt x="3945" y="3"/>
                    <a:pt x="3870" y="1"/>
                    <a:pt x="3796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6" name="Google Shape;1736;p43"/>
          <p:cNvSpPr/>
          <p:nvPr/>
        </p:nvSpPr>
        <p:spPr>
          <a:xfrm rot="729648">
            <a:off x="5962813" y="2691012"/>
            <a:ext cx="654065" cy="342426"/>
          </a:xfrm>
          <a:custGeom>
            <a:rect b="b" l="l" r="r" t="t"/>
            <a:pathLst>
              <a:path extrusionOk="0" h="2534" w="4840">
                <a:moveTo>
                  <a:pt x="3773" y="1"/>
                </a:moveTo>
                <a:cubicBezTo>
                  <a:pt x="3558" y="1"/>
                  <a:pt x="3342" y="62"/>
                  <a:pt x="3154" y="179"/>
                </a:cubicBezTo>
                <a:cubicBezTo>
                  <a:pt x="2916" y="319"/>
                  <a:pt x="2690" y="481"/>
                  <a:pt x="2463" y="643"/>
                </a:cubicBezTo>
                <a:cubicBezTo>
                  <a:pt x="2182" y="859"/>
                  <a:pt x="1923" y="1097"/>
                  <a:pt x="1653" y="1302"/>
                </a:cubicBezTo>
                <a:cubicBezTo>
                  <a:pt x="1286" y="1605"/>
                  <a:pt x="864" y="1821"/>
                  <a:pt x="400" y="1950"/>
                </a:cubicBezTo>
                <a:cubicBezTo>
                  <a:pt x="313" y="1972"/>
                  <a:pt x="227" y="1993"/>
                  <a:pt x="130" y="1993"/>
                </a:cubicBezTo>
                <a:cubicBezTo>
                  <a:pt x="76" y="1993"/>
                  <a:pt x="43" y="2004"/>
                  <a:pt x="22" y="2058"/>
                </a:cubicBezTo>
                <a:cubicBezTo>
                  <a:pt x="0" y="2112"/>
                  <a:pt x="33" y="2145"/>
                  <a:pt x="76" y="2166"/>
                </a:cubicBezTo>
                <a:cubicBezTo>
                  <a:pt x="162" y="2220"/>
                  <a:pt x="249" y="2263"/>
                  <a:pt x="335" y="2296"/>
                </a:cubicBezTo>
                <a:cubicBezTo>
                  <a:pt x="789" y="2447"/>
                  <a:pt x="1264" y="2523"/>
                  <a:pt x="1739" y="2534"/>
                </a:cubicBezTo>
                <a:cubicBezTo>
                  <a:pt x="2139" y="2534"/>
                  <a:pt x="2549" y="2490"/>
                  <a:pt x="2938" y="2404"/>
                </a:cubicBezTo>
                <a:cubicBezTo>
                  <a:pt x="3327" y="2328"/>
                  <a:pt x="3705" y="2177"/>
                  <a:pt x="4040" y="1961"/>
                </a:cubicBezTo>
                <a:cubicBezTo>
                  <a:pt x="4342" y="1745"/>
                  <a:pt x="4601" y="1497"/>
                  <a:pt x="4699" y="1119"/>
                </a:cubicBezTo>
                <a:cubicBezTo>
                  <a:pt x="4839" y="633"/>
                  <a:pt x="4526" y="125"/>
                  <a:pt x="4018" y="28"/>
                </a:cubicBezTo>
                <a:cubicBezTo>
                  <a:pt x="3938" y="10"/>
                  <a:pt x="3855" y="1"/>
                  <a:pt x="3773" y="1"/>
                </a:cubicBez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43"/>
          <p:cNvSpPr/>
          <p:nvPr/>
        </p:nvSpPr>
        <p:spPr>
          <a:xfrm rot="729648">
            <a:off x="5858398" y="3050667"/>
            <a:ext cx="452575" cy="265400"/>
          </a:xfrm>
          <a:custGeom>
            <a:rect b="b" l="l" r="r" t="t"/>
            <a:pathLst>
              <a:path extrusionOk="0" h="1964" w="3349">
                <a:moveTo>
                  <a:pt x="990" y="0"/>
                </a:moveTo>
                <a:cubicBezTo>
                  <a:pt x="779" y="0"/>
                  <a:pt x="568" y="20"/>
                  <a:pt x="357" y="59"/>
                </a:cubicBezTo>
                <a:cubicBezTo>
                  <a:pt x="271" y="59"/>
                  <a:pt x="195" y="81"/>
                  <a:pt x="109" y="113"/>
                </a:cubicBezTo>
                <a:cubicBezTo>
                  <a:pt x="55" y="146"/>
                  <a:pt x="22" y="200"/>
                  <a:pt x="1" y="254"/>
                </a:cubicBezTo>
                <a:cubicBezTo>
                  <a:pt x="1" y="264"/>
                  <a:pt x="65" y="318"/>
                  <a:pt x="98" y="340"/>
                </a:cubicBezTo>
                <a:cubicBezTo>
                  <a:pt x="519" y="491"/>
                  <a:pt x="908" y="707"/>
                  <a:pt x="1264" y="966"/>
                </a:cubicBezTo>
                <a:cubicBezTo>
                  <a:pt x="1578" y="1226"/>
                  <a:pt x="1891" y="1463"/>
                  <a:pt x="2215" y="1712"/>
                </a:cubicBezTo>
                <a:cubicBezTo>
                  <a:pt x="2355" y="1820"/>
                  <a:pt x="2528" y="1906"/>
                  <a:pt x="2712" y="1949"/>
                </a:cubicBezTo>
                <a:cubicBezTo>
                  <a:pt x="2757" y="1959"/>
                  <a:pt x="2802" y="1964"/>
                  <a:pt x="2844" y="1964"/>
                </a:cubicBezTo>
                <a:cubicBezTo>
                  <a:pt x="3135" y="1964"/>
                  <a:pt x="3349" y="1744"/>
                  <a:pt x="3349" y="1377"/>
                </a:cubicBezTo>
                <a:cubicBezTo>
                  <a:pt x="3338" y="1236"/>
                  <a:pt x="3284" y="1096"/>
                  <a:pt x="3198" y="966"/>
                </a:cubicBezTo>
                <a:cubicBezTo>
                  <a:pt x="3003" y="675"/>
                  <a:pt x="2712" y="437"/>
                  <a:pt x="2388" y="297"/>
                </a:cubicBezTo>
                <a:cubicBezTo>
                  <a:pt x="1945" y="101"/>
                  <a:pt x="1470" y="0"/>
                  <a:pt x="990" y="0"/>
                </a:cubicBez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43"/>
          <p:cNvSpPr/>
          <p:nvPr/>
        </p:nvSpPr>
        <p:spPr>
          <a:xfrm flipH="1" rot="3507919">
            <a:off x="4007026" y="3345027"/>
            <a:ext cx="269539" cy="365345"/>
          </a:xfrm>
          <a:custGeom>
            <a:rect b="b" l="l" r="r" t="t"/>
            <a:pathLst>
              <a:path extrusionOk="0" h="3062" w="2259">
                <a:moveTo>
                  <a:pt x="2050" y="0"/>
                </a:moveTo>
                <a:cubicBezTo>
                  <a:pt x="1940" y="0"/>
                  <a:pt x="1835" y="52"/>
                  <a:pt x="1761" y="135"/>
                </a:cubicBezTo>
                <a:cubicBezTo>
                  <a:pt x="1470" y="426"/>
                  <a:pt x="1221" y="740"/>
                  <a:pt x="1005" y="1096"/>
                </a:cubicBezTo>
                <a:cubicBezTo>
                  <a:pt x="746" y="1550"/>
                  <a:pt x="498" y="2014"/>
                  <a:pt x="249" y="2468"/>
                </a:cubicBezTo>
                <a:cubicBezTo>
                  <a:pt x="174" y="2608"/>
                  <a:pt x="109" y="2738"/>
                  <a:pt x="44" y="2878"/>
                </a:cubicBezTo>
                <a:cubicBezTo>
                  <a:pt x="1" y="2954"/>
                  <a:pt x="22" y="2997"/>
                  <a:pt x="109" y="3029"/>
                </a:cubicBezTo>
                <a:cubicBezTo>
                  <a:pt x="152" y="3040"/>
                  <a:pt x="206" y="3051"/>
                  <a:pt x="260" y="3062"/>
                </a:cubicBezTo>
                <a:cubicBezTo>
                  <a:pt x="368" y="3062"/>
                  <a:pt x="476" y="3008"/>
                  <a:pt x="541" y="2921"/>
                </a:cubicBezTo>
                <a:cubicBezTo>
                  <a:pt x="584" y="2857"/>
                  <a:pt x="638" y="2803"/>
                  <a:pt x="670" y="2738"/>
                </a:cubicBezTo>
                <a:cubicBezTo>
                  <a:pt x="1005" y="2273"/>
                  <a:pt x="1340" y="1798"/>
                  <a:pt x="1686" y="1334"/>
                </a:cubicBezTo>
                <a:cubicBezTo>
                  <a:pt x="1880" y="1085"/>
                  <a:pt x="2053" y="815"/>
                  <a:pt x="2172" y="513"/>
                </a:cubicBezTo>
                <a:cubicBezTo>
                  <a:pt x="2226" y="394"/>
                  <a:pt x="2258" y="264"/>
                  <a:pt x="2247" y="135"/>
                </a:cubicBezTo>
                <a:cubicBezTo>
                  <a:pt x="2237" y="48"/>
                  <a:pt x="2193" y="16"/>
                  <a:pt x="2107" y="5"/>
                </a:cubicBezTo>
                <a:cubicBezTo>
                  <a:pt x="2088" y="2"/>
                  <a:pt x="2069" y="0"/>
                  <a:pt x="2050" y="0"/>
                </a:cubicBez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43"/>
          <p:cNvSpPr/>
          <p:nvPr/>
        </p:nvSpPr>
        <p:spPr>
          <a:xfrm flipH="1" rot="3507919">
            <a:off x="4535835" y="3437624"/>
            <a:ext cx="470471" cy="180167"/>
          </a:xfrm>
          <a:custGeom>
            <a:rect b="b" l="l" r="r" t="t"/>
            <a:pathLst>
              <a:path extrusionOk="0" h="1510" w="3943">
                <a:moveTo>
                  <a:pt x="3683" y="0"/>
                </a:moveTo>
                <a:lnTo>
                  <a:pt x="3672" y="22"/>
                </a:lnTo>
                <a:lnTo>
                  <a:pt x="3586" y="22"/>
                </a:lnTo>
                <a:cubicBezTo>
                  <a:pt x="3467" y="44"/>
                  <a:pt x="3348" y="65"/>
                  <a:pt x="3230" y="98"/>
                </a:cubicBezTo>
                <a:cubicBezTo>
                  <a:pt x="2495" y="281"/>
                  <a:pt x="1771" y="530"/>
                  <a:pt x="1069" y="843"/>
                </a:cubicBezTo>
                <a:cubicBezTo>
                  <a:pt x="767" y="972"/>
                  <a:pt x="454" y="1091"/>
                  <a:pt x="151" y="1232"/>
                </a:cubicBezTo>
                <a:cubicBezTo>
                  <a:pt x="86" y="1253"/>
                  <a:pt x="0" y="1286"/>
                  <a:pt x="11" y="1372"/>
                </a:cubicBezTo>
                <a:cubicBezTo>
                  <a:pt x="22" y="1458"/>
                  <a:pt x="108" y="1480"/>
                  <a:pt x="184" y="1491"/>
                </a:cubicBezTo>
                <a:cubicBezTo>
                  <a:pt x="236" y="1503"/>
                  <a:pt x="290" y="1509"/>
                  <a:pt x="345" y="1509"/>
                </a:cubicBezTo>
                <a:cubicBezTo>
                  <a:pt x="436" y="1509"/>
                  <a:pt x="528" y="1492"/>
                  <a:pt x="616" y="1458"/>
                </a:cubicBezTo>
                <a:cubicBezTo>
                  <a:pt x="1069" y="1307"/>
                  <a:pt x="1534" y="1188"/>
                  <a:pt x="1998" y="1070"/>
                </a:cubicBezTo>
                <a:cubicBezTo>
                  <a:pt x="2614" y="908"/>
                  <a:pt x="3197" y="648"/>
                  <a:pt x="3737" y="314"/>
                </a:cubicBezTo>
                <a:cubicBezTo>
                  <a:pt x="3791" y="270"/>
                  <a:pt x="3845" y="227"/>
                  <a:pt x="3888" y="173"/>
                </a:cubicBezTo>
                <a:cubicBezTo>
                  <a:pt x="3942" y="141"/>
                  <a:pt x="3921" y="65"/>
                  <a:pt x="3867" y="54"/>
                </a:cubicBezTo>
                <a:cubicBezTo>
                  <a:pt x="3802" y="33"/>
                  <a:pt x="3748" y="11"/>
                  <a:pt x="3683" y="0"/>
                </a:cubicBez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43"/>
          <p:cNvSpPr/>
          <p:nvPr/>
        </p:nvSpPr>
        <p:spPr>
          <a:xfrm flipH="1" rot="3507919">
            <a:off x="3796133" y="3165087"/>
            <a:ext cx="99392" cy="364987"/>
          </a:xfrm>
          <a:custGeom>
            <a:rect b="b" l="l" r="r" t="t"/>
            <a:pathLst>
              <a:path extrusionOk="0" h="3059" w="833">
                <a:moveTo>
                  <a:pt x="594" y="0"/>
                </a:moveTo>
                <a:cubicBezTo>
                  <a:pt x="491" y="0"/>
                  <a:pt x="428" y="37"/>
                  <a:pt x="390" y="132"/>
                </a:cubicBezTo>
                <a:cubicBezTo>
                  <a:pt x="271" y="445"/>
                  <a:pt x="184" y="769"/>
                  <a:pt x="152" y="1104"/>
                </a:cubicBezTo>
                <a:cubicBezTo>
                  <a:pt x="109" y="1493"/>
                  <a:pt x="76" y="1871"/>
                  <a:pt x="44" y="2260"/>
                </a:cubicBezTo>
                <a:cubicBezTo>
                  <a:pt x="22" y="2476"/>
                  <a:pt x="12" y="2681"/>
                  <a:pt x="1" y="2886"/>
                </a:cubicBezTo>
                <a:cubicBezTo>
                  <a:pt x="1" y="2940"/>
                  <a:pt x="22" y="2994"/>
                  <a:pt x="76" y="3016"/>
                </a:cubicBezTo>
                <a:cubicBezTo>
                  <a:pt x="126" y="3045"/>
                  <a:pt x="179" y="3058"/>
                  <a:pt x="233" y="3058"/>
                </a:cubicBezTo>
                <a:cubicBezTo>
                  <a:pt x="378" y="3058"/>
                  <a:pt x="517" y="2958"/>
                  <a:pt x="541" y="2800"/>
                </a:cubicBezTo>
                <a:lnTo>
                  <a:pt x="541" y="2789"/>
                </a:lnTo>
                <a:cubicBezTo>
                  <a:pt x="606" y="2476"/>
                  <a:pt x="660" y="2173"/>
                  <a:pt x="714" y="1860"/>
                </a:cubicBezTo>
                <a:cubicBezTo>
                  <a:pt x="779" y="1471"/>
                  <a:pt x="822" y="1072"/>
                  <a:pt x="833" y="672"/>
                </a:cubicBezTo>
                <a:cubicBezTo>
                  <a:pt x="833" y="542"/>
                  <a:pt x="822" y="413"/>
                  <a:pt x="822" y="272"/>
                </a:cubicBezTo>
                <a:cubicBezTo>
                  <a:pt x="822" y="240"/>
                  <a:pt x="811" y="208"/>
                  <a:pt x="811" y="175"/>
                </a:cubicBezTo>
                <a:cubicBezTo>
                  <a:pt x="789" y="56"/>
                  <a:pt x="746" y="13"/>
                  <a:pt x="638" y="2"/>
                </a:cubicBezTo>
                <a:cubicBezTo>
                  <a:pt x="623" y="1"/>
                  <a:pt x="608" y="0"/>
                  <a:pt x="594" y="0"/>
                </a:cubicBez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43"/>
          <p:cNvSpPr/>
          <p:nvPr/>
        </p:nvSpPr>
        <p:spPr>
          <a:xfrm flipH="1" rot="3507919">
            <a:off x="4233641" y="3444156"/>
            <a:ext cx="425488" cy="252711"/>
          </a:xfrm>
          <a:custGeom>
            <a:rect b="b" l="l" r="r" t="t"/>
            <a:pathLst>
              <a:path extrusionOk="0" h="2118" w="3566">
                <a:moveTo>
                  <a:pt x="3349" y="1"/>
                </a:moveTo>
                <a:cubicBezTo>
                  <a:pt x="3241" y="1"/>
                  <a:pt x="3133" y="22"/>
                  <a:pt x="3036" y="44"/>
                </a:cubicBezTo>
                <a:cubicBezTo>
                  <a:pt x="2755" y="130"/>
                  <a:pt x="2485" y="271"/>
                  <a:pt x="2258" y="444"/>
                </a:cubicBezTo>
                <a:cubicBezTo>
                  <a:pt x="1556" y="919"/>
                  <a:pt x="865" y="1394"/>
                  <a:pt x="163" y="1869"/>
                </a:cubicBezTo>
                <a:cubicBezTo>
                  <a:pt x="131" y="1891"/>
                  <a:pt x="87" y="1923"/>
                  <a:pt x="55" y="1956"/>
                </a:cubicBezTo>
                <a:cubicBezTo>
                  <a:pt x="1" y="1999"/>
                  <a:pt x="1" y="2042"/>
                  <a:pt x="66" y="2064"/>
                </a:cubicBezTo>
                <a:cubicBezTo>
                  <a:pt x="120" y="2085"/>
                  <a:pt x="185" y="2107"/>
                  <a:pt x="249" y="2118"/>
                </a:cubicBezTo>
                <a:cubicBezTo>
                  <a:pt x="303" y="2118"/>
                  <a:pt x="357" y="2107"/>
                  <a:pt x="401" y="2085"/>
                </a:cubicBezTo>
                <a:cubicBezTo>
                  <a:pt x="519" y="2042"/>
                  <a:pt x="638" y="1999"/>
                  <a:pt x="746" y="1934"/>
                </a:cubicBezTo>
                <a:cubicBezTo>
                  <a:pt x="1405" y="1556"/>
                  <a:pt x="2053" y="1178"/>
                  <a:pt x="2701" y="789"/>
                </a:cubicBezTo>
                <a:cubicBezTo>
                  <a:pt x="2993" y="627"/>
                  <a:pt x="3252" y="422"/>
                  <a:pt x="3490" y="184"/>
                </a:cubicBezTo>
                <a:cubicBezTo>
                  <a:pt x="3565" y="87"/>
                  <a:pt x="3554" y="44"/>
                  <a:pt x="3436" y="12"/>
                </a:cubicBezTo>
                <a:cubicBezTo>
                  <a:pt x="3414" y="1"/>
                  <a:pt x="3382" y="1"/>
                  <a:pt x="3349" y="1"/>
                </a:cubicBez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43"/>
          <p:cNvSpPr/>
          <p:nvPr/>
        </p:nvSpPr>
        <p:spPr>
          <a:xfrm flipH="1" rot="3507919">
            <a:off x="4772906" y="3413597"/>
            <a:ext cx="519510" cy="73618"/>
          </a:xfrm>
          <a:custGeom>
            <a:rect b="b" l="l" r="r" t="t"/>
            <a:pathLst>
              <a:path extrusionOk="0" h="617" w="4354">
                <a:moveTo>
                  <a:pt x="3986" y="1"/>
                </a:moveTo>
                <a:lnTo>
                  <a:pt x="3986" y="12"/>
                </a:lnTo>
                <a:cubicBezTo>
                  <a:pt x="3738" y="22"/>
                  <a:pt x="3500" y="22"/>
                  <a:pt x="3252" y="44"/>
                </a:cubicBezTo>
                <a:cubicBezTo>
                  <a:pt x="2863" y="66"/>
                  <a:pt x="2474" y="66"/>
                  <a:pt x="2085" y="109"/>
                </a:cubicBezTo>
                <a:cubicBezTo>
                  <a:pt x="1567" y="163"/>
                  <a:pt x="1048" y="238"/>
                  <a:pt x="530" y="303"/>
                </a:cubicBezTo>
                <a:cubicBezTo>
                  <a:pt x="390" y="325"/>
                  <a:pt x="238" y="357"/>
                  <a:pt x="109" y="390"/>
                </a:cubicBezTo>
                <a:cubicBezTo>
                  <a:pt x="66" y="400"/>
                  <a:pt x="1" y="422"/>
                  <a:pt x="12" y="487"/>
                </a:cubicBezTo>
                <a:cubicBezTo>
                  <a:pt x="22" y="519"/>
                  <a:pt x="66" y="552"/>
                  <a:pt x="109" y="573"/>
                </a:cubicBezTo>
                <a:cubicBezTo>
                  <a:pt x="181" y="602"/>
                  <a:pt x="253" y="616"/>
                  <a:pt x="328" y="616"/>
                </a:cubicBezTo>
                <a:cubicBezTo>
                  <a:pt x="366" y="616"/>
                  <a:pt x="404" y="613"/>
                  <a:pt x="444" y="606"/>
                </a:cubicBezTo>
                <a:cubicBezTo>
                  <a:pt x="973" y="573"/>
                  <a:pt x="1502" y="562"/>
                  <a:pt x="2031" y="541"/>
                </a:cubicBezTo>
                <a:cubicBezTo>
                  <a:pt x="2604" y="519"/>
                  <a:pt x="3176" y="454"/>
                  <a:pt x="3738" y="346"/>
                </a:cubicBezTo>
                <a:cubicBezTo>
                  <a:pt x="3932" y="314"/>
                  <a:pt x="4116" y="249"/>
                  <a:pt x="4289" y="152"/>
                </a:cubicBezTo>
                <a:cubicBezTo>
                  <a:pt x="4321" y="130"/>
                  <a:pt x="4343" y="98"/>
                  <a:pt x="4354" y="76"/>
                </a:cubicBezTo>
                <a:cubicBezTo>
                  <a:pt x="4321" y="55"/>
                  <a:pt x="4300" y="12"/>
                  <a:pt x="4267" y="12"/>
                </a:cubicBezTo>
                <a:cubicBezTo>
                  <a:pt x="4170" y="1"/>
                  <a:pt x="4084" y="1"/>
                  <a:pt x="3986" y="1"/>
                </a:cubicBez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43"/>
          <p:cNvSpPr/>
          <p:nvPr/>
        </p:nvSpPr>
        <p:spPr>
          <a:xfrm>
            <a:off x="2483350" y="3229388"/>
            <a:ext cx="314325" cy="238125"/>
          </a:xfrm>
          <a:custGeom>
            <a:rect b="b" l="l" r="r" t="t"/>
            <a:pathLst>
              <a:path extrusionOk="0" h="9525" w="12573">
                <a:moveTo>
                  <a:pt x="12573" y="9525"/>
                </a:moveTo>
                <a:cubicBezTo>
                  <a:pt x="7585" y="7862"/>
                  <a:pt x="3718" y="3718"/>
                  <a:pt x="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744" name="Google Shape;1744;p43"/>
          <p:cNvSpPr txBox="1"/>
          <p:nvPr/>
        </p:nvSpPr>
        <p:spPr>
          <a:xfrm>
            <a:off x="2483350" y="3427163"/>
            <a:ext cx="10920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DIFFERENT ORNAMENTS</a:t>
            </a:r>
            <a:endParaRPr sz="7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745" name="Google Shape;1745;p43"/>
          <p:cNvSpPr txBox="1"/>
          <p:nvPr/>
        </p:nvSpPr>
        <p:spPr>
          <a:xfrm>
            <a:off x="5446775" y="872763"/>
            <a:ext cx="10920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TOP LINE</a:t>
            </a:r>
            <a:endParaRPr sz="7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746" name="Google Shape;1746;p43"/>
          <p:cNvSpPr/>
          <p:nvPr/>
        </p:nvSpPr>
        <p:spPr>
          <a:xfrm>
            <a:off x="5776525" y="1132938"/>
            <a:ext cx="64875" cy="400050"/>
          </a:xfrm>
          <a:custGeom>
            <a:rect b="b" l="l" r="r" t="t"/>
            <a:pathLst>
              <a:path extrusionOk="0" h="16002" w="2595">
                <a:moveTo>
                  <a:pt x="762" y="0"/>
                </a:moveTo>
                <a:cubicBezTo>
                  <a:pt x="2866" y="4908"/>
                  <a:pt x="3776" y="12226"/>
                  <a:pt x="0" y="16002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44"/>
          <p:cNvSpPr txBox="1"/>
          <p:nvPr>
            <p:ph idx="12" type="sldNum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52" name="Google Shape;1752;p44"/>
          <p:cNvSpPr txBox="1"/>
          <p:nvPr>
            <p:ph type="title"/>
          </p:nvPr>
        </p:nvSpPr>
        <p:spPr>
          <a:xfrm>
            <a:off x="714000" y="338075"/>
            <a:ext cx="77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Appendix</a:t>
            </a:r>
            <a:endParaRPr/>
          </a:p>
        </p:txBody>
      </p:sp>
      <p:sp>
        <p:nvSpPr>
          <p:cNvPr id="1753" name="Google Shape;1753;p44"/>
          <p:cNvSpPr txBox="1"/>
          <p:nvPr>
            <p:ph idx="1" type="subTitle"/>
          </p:nvPr>
        </p:nvSpPr>
        <p:spPr>
          <a:xfrm>
            <a:off x="714000" y="1057475"/>
            <a:ext cx="7716000" cy="35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" sz="2000"/>
              <a:t>Dataset information										15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Data class distribution									16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Original sentence lengths								17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Pre-processed sentence lengths							18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ANN loss function										19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ANN accuracy comparison								20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ALBERT loss function									21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ALBERT accuracy comparison							22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45"/>
          <p:cNvSpPr/>
          <p:nvPr/>
        </p:nvSpPr>
        <p:spPr>
          <a:xfrm>
            <a:off x="293550" y="1186950"/>
            <a:ext cx="8398200" cy="366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p45"/>
          <p:cNvSpPr txBox="1"/>
          <p:nvPr>
            <p:ph idx="12" type="sldNum"/>
          </p:nvPr>
        </p:nvSpPr>
        <p:spPr>
          <a:xfrm>
            <a:off x="8497157" y="190620"/>
            <a:ext cx="46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600">
                <a:solidFill>
                  <a:schemeClr val="dk1"/>
                </a:solidFill>
              </a:rPr>
              <a:t>‹#›</a:t>
            </a:fld>
            <a:endParaRPr sz="1600">
              <a:solidFill>
                <a:schemeClr val="dk1"/>
              </a:solidFill>
            </a:endParaRPr>
          </a:p>
        </p:txBody>
      </p:sp>
      <p:sp>
        <p:nvSpPr>
          <p:cNvPr id="1760" name="Google Shape;1760;p45"/>
          <p:cNvSpPr txBox="1"/>
          <p:nvPr>
            <p:ph type="title"/>
          </p:nvPr>
        </p:nvSpPr>
        <p:spPr>
          <a:xfrm>
            <a:off x="714000" y="185675"/>
            <a:ext cx="77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Dataset Information</a:t>
            </a:r>
            <a:endParaRPr/>
          </a:p>
        </p:txBody>
      </p:sp>
      <p:sp>
        <p:nvSpPr>
          <p:cNvPr id="1761" name="Google Shape;1761;p45"/>
          <p:cNvSpPr txBox="1"/>
          <p:nvPr>
            <p:ph idx="1" type="subTitle"/>
          </p:nvPr>
        </p:nvSpPr>
        <p:spPr>
          <a:xfrm>
            <a:off x="561600" y="676475"/>
            <a:ext cx="7716000" cy="8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https://huggingface.co/datasets/silicone/tree/main/dummy/dyda_da/1.0.0</a:t>
            </a:r>
            <a:endParaRPr sz="1600"/>
          </a:p>
        </p:txBody>
      </p:sp>
      <p:graphicFrame>
        <p:nvGraphicFramePr>
          <p:cNvPr id="1762" name="Google Shape;1762;p45"/>
          <p:cNvGraphicFramePr/>
          <p:nvPr/>
        </p:nvGraphicFramePr>
        <p:xfrm>
          <a:off x="483500" y="153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{AC3F63DB-40A4-4840-B8EF-BA36376F7D30}</a:tableStyleId>
              </a:tblPr>
              <a:tblGrid>
                <a:gridCol w="1986625"/>
                <a:gridCol w="1986625"/>
                <a:gridCol w="1986625"/>
                <a:gridCol w="1986625"/>
              </a:tblGrid>
              <a:tr h="9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Set</a:t>
                      </a:r>
                      <a:endParaRPr b="1" sz="20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Validation Set</a:t>
                      </a:r>
                      <a:endParaRPr b="1" sz="20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Set</a:t>
                      </a:r>
                      <a:endParaRPr b="1" sz="20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0B5394"/>
                    </a:solidFill>
                  </a:tcPr>
                </a:tc>
              </a:tr>
              <a:tr h="9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Original size</a:t>
                      </a:r>
                      <a:endParaRPr i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87,170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8,069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7,740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9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Deleting duplicates</a:t>
                      </a:r>
                      <a:endParaRPr i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72,391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7,682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7,469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46"/>
          <p:cNvSpPr/>
          <p:nvPr/>
        </p:nvSpPr>
        <p:spPr>
          <a:xfrm>
            <a:off x="1557100" y="855125"/>
            <a:ext cx="5781600" cy="399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46"/>
          <p:cNvSpPr txBox="1"/>
          <p:nvPr>
            <p:ph idx="12" type="sldNum"/>
          </p:nvPr>
        </p:nvSpPr>
        <p:spPr>
          <a:xfrm>
            <a:off x="8497157" y="266820"/>
            <a:ext cx="46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600">
                <a:solidFill>
                  <a:schemeClr val="dk1"/>
                </a:solidFill>
              </a:rPr>
              <a:t>‹#›</a:t>
            </a:fld>
            <a:endParaRPr sz="1600">
              <a:solidFill>
                <a:schemeClr val="dk1"/>
              </a:solidFill>
            </a:endParaRPr>
          </a:p>
        </p:txBody>
      </p:sp>
      <p:sp>
        <p:nvSpPr>
          <p:cNvPr id="1769" name="Google Shape;1769;p46"/>
          <p:cNvSpPr txBox="1"/>
          <p:nvPr>
            <p:ph type="title"/>
          </p:nvPr>
        </p:nvSpPr>
        <p:spPr>
          <a:xfrm>
            <a:off x="714000" y="185675"/>
            <a:ext cx="77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Class Distribution</a:t>
            </a:r>
            <a:endParaRPr/>
          </a:p>
        </p:txBody>
      </p:sp>
      <p:pic>
        <p:nvPicPr>
          <p:cNvPr id="1770" name="Google Shape;17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676" y="931401"/>
            <a:ext cx="5523950" cy="39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47"/>
          <p:cNvSpPr/>
          <p:nvPr/>
        </p:nvSpPr>
        <p:spPr>
          <a:xfrm>
            <a:off x="1557100" y="855125"/>
            <a:ext cx="5781600" cy="399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47"/>
          <p:cNvSpPr txBox="1"/>
          <p:nvPr>
            <p:ph idx="12" type="sldNum"/>
          </p:nvPr>
        </p:nvSpPr>
        <p:spPr>
          <a:xfrm>
            <a:off x="8497157" y="190620"/>
            <a:ext cx="46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600">
                <a:solidFill>
                  <a:schemeClr val="dk1"/>
                </a:solidFill>
              </a:rPr>
              <a:t>‹#›</a:t>
            </a:fld>
            <a:endParaRPr sz="1600">
              <a:solidFill>
                <a:schemeClr val="dk1"/>
              </a:solidFill>
            </a:endParaRPr>
          </a:p>
        </p:txBody>
      </p:sp>
      <p:sp>
        <p:nvSpPr>
          <p:cNvPr id="1777" name="Google Shape;1777;p47"/>
          <p:cNvSpPr txBox="1"/>
          <p:nvPr>
            <p:ph type="title"/>
          </p:nvPr>
        </p:nvSpPr>
        <p:spPr>
          <a:xfrm>
            <a:off x="714000" y="185675"/>
            <a:ext cx="77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Original Sentence Lengths</a:t>
            </a:r>
            <a:endParaRPr/>
          </a:p>
        </p:txBody>
      </p:sp>
      <p:pic>
        <p:nvPicPr>
          <p:cNvPr id="1778" name="Google Shape;177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188" y="988738"/>
            <a:ext cx="5475425" cy="37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48"/>
          <p:cNvSpPr/>
          <p:nvPr/>
        </p:nvSpPr>
        <p:spPr>
          <a:xfrm>
            <a:off x="1557100" y="855125"/>
            <a:ext cx="5781600" cy="399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48"/>
          <p:cNvSpPr txBox="1"/>
          <p:nvPr>
            <p:ph idx="12" type="sldNum"/>
          </p:nvPr>
        </p:nvSpPr>
        <p:spPr>
          <a:xfrm>
            <a:off x="8497157" y="266820"/>
            <a:ext cx="46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600">
                <a:solidFill>
                  <a:schemeClr val="dk1"/>
                </a:solidFill>
              </a:rPr>
              <a:t>‹#›</a:t>
            </a:fld>
            <a:endParaRPr sz="1600">
              <a:solidFill>
                <a:schemeClr val="dk1"/>
              </a:solidFill>
            </a:endParaRPr>
          </a:p>
        </p:txBody>
      </p:sp>
      <p:sp>
        <p:nvSpPr>
          <p:cNvPr id="1785" name="Google Shape;1785;p48"/>
          <p:cNvSpPr txBox="1"/>
          <p:nvPr>
            <p:ph type="title"/>
          </p:nvPr>
        </p:nvSpPr>
        <p:spPr>
          <a:xfrm>
            <a:off x="714000" y="185675"/>
            <a:ext cx="77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Pre-processed Sentence Lengths</a:t>
            </a:r>
            <a:endParaRPr/>
          </a:p>
        </p:txBody>
      </p:sp>
      <p:pic>
        <p:nvPicPr>
          <p:cNvPr id="1786" name="Google Shape;178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538" y="971438"/>
            <a:ext cx="5118725" cy="37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49"/>
          <p:cNvSpPr/>
          <p:nvPr/>
        </p:nvSpPr>
        <p:spPr>
          <a:xfrm>
            <a:off x="1557100" y="855125"/>
            <a:ext cx="5781600" cy="399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49"/>
          <p:cNvSpPr txBox="1"/>
          <p:nvPr>
            <p:ph idx="12" type="sldNum"/>
          </p:nvPr>
        </p:nvSpPr>
        <p:spPr>
          <a:xfrm>
            <a:off x="8497157" y="190620"/>
            <a:ext cx="46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600">
                <a:solidFill>
                  <a:schemeClr val="dk1"/>
                </a:solidFill>
              </a:rPr>
              <a:t>‹#›</a:t>
            </a:fld>
            <a:endParaRPr sz="1600">
              <a:solidFill>
                <a:schemeClr val="dk1"/>
              </a:solidFill>
            </a:endParaRPr>
          </a:p>
        </p:txBody>
      </p:sp>
      <p:sp>
        <p:nvSpPr>
          <p:cNvPr id="1793" name="Google Shape;1793;p49"/>
          <p:cNvSpPr txBox="1"/>
          <p:nvPr>
            <p:ph type="title"/>
          </p:nvPr>
        </p:nvSpPr>
        <p:spPr>
          <a:xfrm>
            <a:off x="714000" y="185675"/>
            <a:ext cx="77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ANN Loss Function</a:t>
            </a:r>
            <a:endParaRPr/>
          </a:p>
        </p:txBody>
      </p:sp>
      <p:pic>
        <p:nvPicPr>
          <p:cNvPr id="1794" name="Google Shape;179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138" y="1002238"/>
            <a:ext cx="5113525" cy="37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32"/>
          <p:cNvSpPr txBox="1"/>
          <p:nvPr>
            <p:ph type="title"/>
          </p:nvPr>
        </p:nvSpPr>
        <p:spPr>
          <a:xfrm>
            <a:off x="706500" y="777675"/>
            <a:ext cx="4288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</a:t>
            </a:r>
            <a:endParaRPr/>
          </a:p>
        </p:txBody>
      </p:sp>
      <p:sp>
        <p:nvSpPr>
          <p:cNvPr id="1555" name="Google Shape;1555;p32"/>
          <p:cNvSpPr txBox="1"/>
          <p:nvPr>
            <p:ph idx="1" type="subTitle"/>
          </p:nvPr>
        </p:nvSpPr>
        <p:spPr>
          <a:xfrm>
            <a:off x="706500" y="1714350"/>
            <a:ext cx="4083600" cy="28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Intelligent systems that require </a:t>
            </a:r>
            <a:r>
              <a:rPr b="1" lang="es" sz="1700"/>
              <a:t>interaction with a human </a:t>
            </a:r>
            <a:r>
              <a:rPr lang="es" sz="1700"/>
              <a:t>are usually required to follow a conversation as </a:t>
            </a:r>
            <a:r>
              <a:rPr b="1" lang="es" sz="1700"/>
              <a:t>human as possible</a:t>
            </a:r>
            <a:r>
              <a:rPr lang="es" sz="1700"/>
              <a:t>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/>
              <a:t>This task is achieved by </a:t>
            </a:r>
            <a:r>
              <a:rPr b="1" lang="es" sz="1700"/>
              <a:t>determining the context </a:t>
            </a:r>
            <a:r>
              <a:rPr lang="es" sz="1700"/>
              <a:t>of the conversation prior to the selection of the generated phrase.</a:t>
            </a:r>
            <a:endParaRPr sz="1700"/>
          </a:p>
        </p:txBody>
      </p:sp>
      <p:sp>
        <p:nvSpPr>
          <p:cNvPr id="1556" name="Google Shape;1556;p32"/>
          <p:cNvSpPr/>
          <p:nvPr/>
        </p:nvSpPr>
        <p:spPr>
          <a:xfrm rot="-9793562">
            <a:off x="2612703" y="644630"/>
            <a:ext cx="158669" cy="244154"/>
          </a:xfrm>
          <a:custGeom>
            <a:rect b="b" l="l" r="r" t="t"/>
            <a:pathLst>
              <a:path extrusionOk="0" h="2628" w="1708">
                <a:moveTo>
                  <a:pt x="1535" y="1"/>
                </a:moveTo>
                <a:cubicBezTo>
                  <a:pt x="1413" y="1"/>
                  <a:pt x="1292" y="33"/>
                  <a:pt x="1189" y="89"/>
                </a:cubicBezTo>
                <a:cubicBezTo>
                  <a:pt x="713" y="305"/>
                  <a:pt x="346" y="694"/>
                  <a:pt x="152" y="1169"/>
                </a:cubicBezTo>
                <a:cubicBezTo>
                  <a:pt x="44" y="1396"/>
                  <a:pt x="1" y="1655"/>
                  <a:pt x="44" y="1904"/>
                </a:cubicBezTo>
                <a:cubicBezTo>
                  <a:pt x="87" y="2228"/>
                  <a:pt x="249" y="2487"/>
                  <a:pt x="584" y="2595"/>
                </a:cubicBezTo>
                <a:cubicBezTo>
                  <a:pt x="638" y="2606"/>
                  <a:pt x="692" y="2617"/>
                  <a:pt x="746" y="2628"/>
                </a:cubicBezTo>
                <a:lnTo>
                  <a:pt x="811" y="2628"/>
                </a:lnTo>
                <a:cubicBezTo>
                  <a:pt x="1102" y="2552"/>
                  <a:pt x="1178" y="2466"/>
                  <a:pt x="1199" y="2163"/>
                </a:cubicBezTo>
                <a:cubicBezTo>
                  <a:pt x="1210" y="2012"/>
                  <a:pt x="1210" y="1850"/>
                  <a:pt x="1199" y="1699"/>
                </a:cubicBezTo>
                <a:cubicBezTo>
                  <a:pt x="1156" y="1169"/>
                  <a:pt x="1307" y="640"/>
                  <a:pt x="1610" y="197"/>
                </a:cubicBezTo>
                <a:cubicBezTo>
                  <a:pt x="1621" y="176"/>
                  <a:pt x="1642" y="143"/>
                  <a:pt x="1653" y="111"/>
                </a:cubicBezTo>
                <a:cubicBezTo>
                  <a:pt x="1707" y="35"/>
                  <a:pt x="1696" y="3"/>
                  <a:pt x="1588" y="3"/>
                </a:cubicBezTo>
                <a:cubicBezTo>
                  <a:pt x="1570" y="2"/>
                  <a:pt x="1553" y="1"/>
                  <a:pt x="15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32"/>
          <p:cNvSpPr/>
          <p:nvPr/>
        </p:nvSpPr>
        <p:spPr>
          <a:xfrm rot="9348724">
            <a:off x="2364595" y="921712"/>
            <a:ext cx="516419" cy="314255"/>
          </a:xfrm>
          <a:custGeom>
            <a:rect b="b" l="l" r="r" t="t"/>
            <a:pathLst>
              <a:path extrusionOk="0" h="4128" w="6784">
                <a:moveTo>
                  <a:pt x="1313" y="1"/>
                </a:moveTo>
                <a:cubicBezTo>
                  <a:pt x="1019" y="1"/>
                  <a:pt x="728" y="101"/>
                  <a:pt x="497" y="291"/>
                </a:cubicBezTo>
                <a:cubicBezTo>
                  <a:pt x="108" y="594"/>
                  <a:pt x="0" y="1026"/>
                  <a:pt x="76" y="1490"/>
                </a:cubicBezTo>
                <a:cubicBezTo>
                  <a:pt x="173" y="2041"/>
                  <a:pt x="454" y="2549"/>
                  <a:pt x="886" y="2905"/>
                </a:cubicBezTo>
                <a:cubicBezTo>
                  <a:pt x="1210" y="3175"/>
                  <a:pt x="1566" y="3402"/>
                  <a:pt x="1955" y="3564"/>
                </a:cubicBezTo>
                <a:cubicBezTo>
                  <a:pt x="2827" y="3933"/>
                  <a:pt x="3767" y="4127"/>
                  <a:pt x="4720" y="4127"/>
                </a:cubicBezTo>
                <a:cubicBezTo>
                  <a:pt x="4771" y="4127"/>
                  <a:pt x="4821" y="4127"/>
                  <a:pt x="4871" y="4126"/>
                </a:cubicBezTo>
                <a:cubicBezTo>
                  <a:pt x="4911" y="4126"/>
                  <a:pt x="4951" y="4127"/>
                  <a:pt x="4991" y="4127"/>
                </a:cubicBezTo>
                <a:cubicBezTo>
                  <a:pt x="5428" y="4127"/>
                  <a:pt x="5872" y="4073"/>
                  <a:pt x="6297" y="3974"/>
                </a:cubicBezTo>
                <a:cubicBezTo>
                  <a:pt x="6448" y="3942"/>
                  <a:pt x="6589" y="3888"/>
                  <a:pt x="6707" y="3802"/>
                </a:cubicBezTo>
                <a:cubicBezTo>
                  <a:pt x="6772" y="3769"/>
                  <a:pt x="6783" y="3737"/>
                  <a:pt x="6751" y="3694"/>
                </a:cubicBezTo>
                <a:cubicBezTo>
                  <a:pt x="6707" y="3640"/>
                  <a:pt x="6643" y="3618"/>
                  <a:pt x="6578" y="3618"/>
                </a:cubicBezTo>
                <a:cubicBezTo>
                  <a:pt x="6448" y="3618"/>
                  <a:pt x="6319" y="3607"/>
                  <a:pt x="6200" y="3586"/>
                </a:cubicBezTo>
                <a:cubicBezTo>
                  <a:pt x="5703" y="3478"/>
                  <a:pt x="5249" y="3272"/>
                  <a:pt x="4850" y="2959"/>
                </a:cubicBezTo>
                <a:cubicBezTo>
                  <a:pt x="4407" y="2613"/>
                  <a:pt x="3996" y="2225"/>
                  <a:pt x="3640" y="1793"/>
                </a:cubicBezTo>
                <a:cubicBezTo>
                  <a:pt x="3316" y="1436"/>
                  <a:pt x="3003" y="1069"/>
                  <a:pt x="2668" y="712"/>
                </a:cubicBezTo>
                <a:cubicBezTo>
                  <a:pt x="2430" y="453"/>
                  <a:pt x="2149" y="248"/>
                  <a:pt x="1825" y="108"/>
                </a:cubicBezTo>
                <a:cubicBezTo>
                  <a:pt x="1661" y="35"/>
                  <a:pt x="1486" y="1"/>
                  <a:pt x="13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32"/>
          <p:cNvSpPr/>
          <p:nvPr/>
        </p:nvSpPr>
        <p:spPr>
          <a:xfrm rot="9348668">
            <a:off x="2235601" y="569297"/>
            <a:ext cx="423527" cy="322283"/>
          </a:xfrm>
          <a:custGeom>
            <a:rect b="b" l="l" r="r" t="t"/>
            <a:pathLst>
              <a:path extrusionOk="0" h="3469" w="4559">
                <a:moveTo>
                  <a:pt x="3796" y="1"/>
                </a:moveTo>
                <a:cubicBezTo>
                  <a:pt x="2987" y="1"/>
                  <a:pt x="2195" y="216"/>
                  <a:pt x="1502" y="622"/>
                </a:cubicBezTo>
                <a:cubicBezTo>
                  <a:pt x="919" y="946"/>
                  <a:pt x="454" y="1443"/>
                  <a:pt x="174" y="2037"/>
                </a:cubicBezTo>
                <a:cubicBezTo>
                  <a:pt x="66" y="2253"/>
                  <a:pt x="12" y="2480"/>
                  <a:pt x="1" y="2706"/>
                </a:cubicBezTo>
                <a:cubicBezTo>
                  <a:pt x="12" y="2782"/>
                  <a:pt x="12" y="2847"/>
                  <a:pt x="22" y="2912"/>
                </a:cubicBezTo>
                <a:cubicBezTo>
                  <a:pt x="51" y="3231"/>
                  <a:pt x="323" y="3468"/>
                  <a:pt x="628" y="3468"/>
                </a:cubicBezTo>
                <a:cubicBezTo>
                  <a:pt x="674" y="3468"/>
                  <a:pt x="721" y="3463"/>
                  <a:pt x="768" y="3452"/>
                </a:cubicBezTo>
                <a:cubicBezTo>
                  <a:pt x="1048" y="3409"/>
                  <a:pt x="1297" y="3279"/>
                  <a:pt x="1491" y="3085"/>
                </a:cubicBezTo>
                <a:cubicBezTo>
                  <a:pt x="1740" y="2825"/>
                  <a:pt x="1988" y="2555"/>
                  <a:pt x="2226" y="2274"/>
                </a:cubicBezTo>
                <a:cubicBezTo>
                  <a:pt x="2582" y="1799"/>
                  <a:pt x="2982" y="1346"/>
                  <a:pt x="3403" y="924"/>
                </a:cubicBezTo>
                <a:cubicBezTo>
                  <a:pt x="3695" y="633"/>
                  <a:pt x="4040" y="406"/>
                  <a:pt x="4418" y="265"/>
                </a:cubicBezTo>
                <a:cubicBezTo>
                  <a:pt x="4451" y="255"/>
                  <a:pt x="4472" y="244"/>
                  <a:pt x="4505" y="233"/>
                </a:cubicBezTo>
                <a:cubicBezTo>
                  <a:pt x="4548" y="201"/>
                  <a:pt x="4559" y="157"/>
                  <a:pt x="4516" y="125"/>
                </a:cubicBezTo>
                <a:cubicBezTo>
                  <a:pt x="4472" y="93"/>
                  <a:pt x="4418" y="71"/>
                  <a:pt x="4364" y="60"/>
                </a:cubicBezTo>
                <a:cubicBezTo>
                  <a:pt x="4246" y="39"/>
                  <a:pt x="4138" y="17"/>
                  <a:pt x="4019" y="6"/>
                </a:cubicBezTo>
                <a:cubicBezTo>
                  <a:pt x="3945" y="3"/>
                  <a:pt x="3870" y="1"/>
                  <a:pt x="37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9" name="Google Shape;15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147" y="1533375"/>
            <a:ext cx="4321452" cy="24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0" name="Google Shape;1560;p32"/>
          <p:cNvSpPr txBox="1"/>
          <p:nvPr>
            <p:ph idx="12" type="sldNum"/>
          </p:nvPr>
        </p:nvSpPr>
        <p:spPr>
          <a:xfrm>
            <a:off x="8524807" y="233320"/>
            <a:ext cx="46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600">
                <a:solidFill>
                  <a:schemeClr val="dk1"/>
                </a:solidFill>
              </a:rPr>
              <a:t>‹#›</a:t>
            </a:fld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50"/>
          <p:cNvSpPr txBox="1"/>
          <p:nvPr>
            <p:ph idx="12" type="sldNum"/>
          </p:nvPr>
        </p:nvSpPr>
        <p:spPr>
          <a:xfrm>
            <a:off x="8573357" y="190620"/>
            <a:ext cx="46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600">
                <a:solidFill>
                  <a:schemeClr val="dk1"/>
                </a:solidFill>
              </a:rPr>
              <a:t>‹#›</a:t>
            </a:fld>
            <a:endParaRPr sz="1600">
              <a:solidFill>
                <a:schemeClr val="dk1"/>
              </a:solidFill>
            </a:endParaRPr>
          </a:p>
        </p:txBody>
      </p:sp>
      <p:sp>
        <p:nvSpPr>
          <p:cNvPr id="1800" name="Google Shape;1800;p50"/>
          <p:cNvSpPr txBox="1"/>
          <p:nvPr>
            <p:ph type="title"/>
          </p:nvPr>
        </p:nvSpPr>
        <p:spPr>
          <a:xfrm>
            <a:off x="714000" y="185675"/>
            <a:ext cx="77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ANN Accuracy Comparison</a:t>
            </a:r>
            <a:endParaRPr/>
          </a:p>
        </p:txBody>
      </p:sp>
      <p:sp>
        <p:nvSpPr>
          <p:cNvPr id="1801" name="Google Shape;1801;p50"/>
          <p:cNvSpPr/>
          <p:nvPr/>
        </p:nvSpPr>
        <p:spPr>
          <a:xfrm>
            <a:off x="589650" y="1729500"/>
            <a:ext cx="7964700" cy="168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02" name="Google Shape;1802;p50"/>
          <p:cNvGraphicFramePr/>
          <p:nvPr/>
        </p:nvGraphicFramePr>
        <p:xfrm>
          <a:off x="714000" y="184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{AC3F63DB-40A4-4840-B8EF-BA36376F7D30}</a:tableStyleId>
              </a:tblPr>
              <a:tblGrid>
                <a:gridCol w="2572000"/>
                <a:gridCol w="2572000"/>
                <a:gridCol w="2572000"/>
              </a:tblGrid>
              <a:tr h="72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3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Set</a:t>
                      </a:r>
                      <a:endParaRPr b="1" sz="23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3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Validation Set</a:t>
                      </a:r>
                      <a:endParaRPr b="1" sz="23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3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Set</a:t>
                      </a:r>
                      <a:endParaRPr b="1" sz="23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0B5394"/>
                    </a:solidFill>
                  </a:tcPr>
                </a:tc>
              </a:tr>
              <a:tr h="72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67.77%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70.54%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73.08%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51"/>
          <p:cNvSpPr/>
          <p:nvPr/>
        </p:nvSpPr>
        <p:spPr>
          <a:xfrm>
            <a:off x="1557100" y="855125"/>
            <a:ext cx="5781600" cy="399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51"/>
          <p:cNvSpPr txBox="1"/>
          <p:nvPr>
            <p:ph idx="12" type="sldNum"/>
          </p:nvPr>
        </p:nvSpPr>
        <p:spPr>
          <a:xfrm>
            <a:off x="8497157" y="190620"/>
            <a:ext cx="46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600">
                <a:solidFill>
                  <a:schemeClr val="dk1"/>
                </a:solidFill>
              </a:rPr>
              <a:t>‹#›</a:t>
            </a:fld>
            <a:endParaRPr sz="1600">
              <a:solidFill>
                <a:schemeClr val="dk1"/>
              </a:solidFill>
            </a:endParaRPr>
          </a:p>
        </p:txBody>
      </p:sp>
      <p:sp>
        <p:nvSpPr>
          <p:cNvPr id="1809" name="Google Shape;1809;p51"/>
          <p:cNvSpPr txBox="1"/>
          <p:nvPr>
            <p:ph type="title"/>
          </p:nvPr>
        </p:nvSpPr>
        <p:spPr>
          <a:xfrm>
            <a:off x="714000" y="185675"/>
            <a:ext cx="77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 </a:t>
            </a:r>
            <a:r>
              <a:rPr lang="es"/>
              <a:t>Loss Function</a:t>
            </a:r>
            <a:endParaRPr/>
          </a:p>
        </p:txBody>
      </p:sp>
      <p:pic>
        <p:nvPicPr>
          <p:cNvPr id="1810" name="Google Shape;181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675" y="958288"/>
            <a:ext cx="5348450" cy="37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52"/>
          <p:cNvSpPr/>
          <p:nvPr/>
        </p:nvSpPr>
        <p:spPr>
          <a:xfrm>
            <a:off x="589650" y="1729500"/>
            <a:ext cx="7964700" cy="168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52"/>
          <p:cNvSpPr txBox="1"/>
          <p:nvPr>
            <p:ph idx="12" type="sldNum"/>
          </p:nvPr>
        </p:nvSpPr>
        <p:spPr>
          <a:xfrm>
            <a:off x="8497157" y="190620"/>
            <a:ext cx="46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600">
                <a:solidFill>
                  <a:schemeClr val="dk1"/>
                </a:solidFill>
              </a:rPr>
              <a:t>‹#›</a:t>
            </a:fld>
            <a:endParaRPr sz="1600">
              <a:solidFill>
                <a:schemeClr val="dk1"/>
              </a:solidFill>
            </a:endParaRPr>
          </a:p>
        </p:txBody>
      </p:sp>
      <p:sp>
        <p:nvSpPr>
          <p:cNvPr id="1817" name="Google Shape;1817;p52"/>
          <p:cNvSpPr txBox="1"/>
          <p:nvPr>
            <p:ph type="title"/>
          </p:nvPr>
        </p:nvSpPr>
        <p:spPr>
          <a:xfrm>
            <a:off x="714000" y="185675"/>
            <a:ext cx="77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 </a:t>
            </a:r>
            <a:r>
              <a:rPr lang="es"/>
              <a:t>Accuracy Comparison</a:t>
            </a:r>
            <a:endParaRPr/>
          </a:p>
        </p:txBody>
      </p:sp>
      <p:graphicFrame>
        <p:nvGraphicFramePr>
          <p:cNvPr id="1818" name="Google Shape;1818;p52"/>
          <p:cNvGraphicFramePr/>
          <p:nvPr/>
        </p:nvGraphicFramePr>
        <p:xfrm>
          <a:off x="870425" y="194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{AC3F63DB-40A4-4840-B8EF-BA36376F7D30}</a:tableStyleId>
              </a:tblPr>
              <a:tblGrid>
                <a:gridCol w="2478400"/>
                <a:gridCol w="2478400"/>
                <a:gridCol w="2478400"/>
              </a:tblGrid>
              <a:tr h="59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3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Set</a:t>
                      </a:r>
                      <a:endParaRPr b="1" sz="23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3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Validation Set</a:t>
                      </a:r>
                      <a:endParaRPr b="1" sz="23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3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Set</a:t>
                      </a:r>
                      <a:endParaRPr b="1" sz="23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0B5394"/>
                    </a:solidFill>
                  </a:tcPr>
                </a:tc>
              </a:tr>
              <a:tr h="59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71.45%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68.59%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73.12%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5" name="Google Shape;1565;p33"/>
          <p:cNvCxnSpPr/>
          <p:nvPr/>
        </p:nvCxnSpPr>
        <p:spPr>
          <a:xfrm>
            <a:off x="742125" y="2900550"/>
            <a:ext cx="8382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66" name="Google Shape;1566;p33"/>
          <p:cNvSpPr txBox="1"/>
          <p:nvPr>
            <p:ph type="title"/>
          </p:nvPr>
        </p:nvSpPr>
        <p:spPr>
          <a:xfrm>
            <a:off x="747000" y="347575"/>
            <a:ext cx="768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Objective</a:t>
            </a:r>
            <a:endParaRPr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1567" name="Google Shape;1567;p33"/>
          <p:cNvSpPr/>
          <p:nvPr/>
        </p:nvSpPr>
        <p:spPr>
          <a:xfrm>
            <a:off x="1342200" y="2490875"/>
            <a:ext cx="847800" cy="84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33"/>
          <p:cNvSpPr txBox="1"/>
          <p:nvPr/>
        </p:nvSpPr>
        <p:spPr>
          <a:xfrm>
            <a:off x="1208850" y="2458950"/>
            <a:ext cx="1114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chemeClr val="dk2"/>
                </a:solidFill>
                <a:latin typeface="Leckerli One"/>
                <a:ea typeface="Leckerli One"/>
                <a:cs typeface="Leckerli One"/>
                <a:sym typeface="Leckerli One"/>
              </a:rPr>
              <a:t>01</a:t>
            </a:r>
            <a:endParaRPr b="1" sz="3600">
              <a:solidFill>
                <a:schemeClr val="dk2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1569" name="Google Shape;1569;p33"/>
          <p:cNvSpPr/>
          <p:nvPr/>
        </p:nvSpPr>
        <p:spPr>
          <a:xfrm>
            <a:off x="3590850" y="2490875"/>
            <a:ext cx="847800" cy="84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33"/>
          <p:cNvSpPr txBox="1"/>
          <p:nvPr/>
        </p:nvSpPr>
        <p:spPr>
          <a:xfrm>
            <a:off x="3457500" y="2458950"/>
            <a:ext cx="1114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chemeClr val="dk2"/>
                </a:solidFill>
                <a:latin typeface="Leckerli One"/>
                <a:ea typeface="Leckerli One"/>
                <a:cs typeface="Leckerli One"/>
                <a:sym typeface="Leckerli One"/>
              </a:rPr>
              <a:t>02</a:t>
            </a:r>
            <a:endParaRPr b="1" sz="3600">
              <a:solidFill>
                <a:schemeClr val="dk2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1571" name="Google Shape;1571;p33"/>
          <p:cNvSpPr/>
          <p:nvPr/>
        </p:nvSpPr>
        <p:spPr>
          <a:xfrm>
            <a:off x="6067350" y="2490875"/>
            <a:ext cx="847800" cy="84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33"/>
          <p:cNvSpPr txBox="1"/>
          <p:nvPr/>
        </p:nvSpPr>
        <p:spPr>
          <a:xfrm>
            <a:off x="5934000" y="2458950"/>
            <a:ext cx="1114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chemeClr val="dk2"/>
                </a:solidFill>
                <a:latin typeface="Leckerli One"/>
                <a:ea typeface="Leckerli One"/>
                <a:cs typeface="Leckerli One"/>
                <a:sym typeface="Leckerli One"/>
              </a:rPr>
              <a:t>03</a:t>
            </a:r>
            <a:endParaRPr b="1" sz="3600">
              <a:solidFill>
                <a:schemeClr val="dk2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1573" name="Google Shape;1573;p33"/>
          <p:cNvSpPr txBox="1"/>
          <p:nvPr/>
        </p:nvSpPr>
        <p:spPr>
          <a:xfrm>
            <a:off x="742200" y="3473125"/>
            <a:ext cx="2047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Regular Chat</a:t>
            </a:r>
            <a:endParaRPr sz="19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74" name="Google Shape;1574;p33"/>
          <p:cNvSpPr/>
          <p:nvPr/>
        </p:nvSpPr>
        <p:spPr>
          <a:xfrm>
            <a:off x="567493" y="2851145"/>
            <a:ext cx="98886" cy="98800"/>
          </a:xfrm>
          <a:custGeom>
            <a:rect b="b" l="l" r="r" t="t"/>
            <a:pathLst>
              <a:path extrusionOk="0" h="1156" w="1157">
                <a:moveTo>
                  <a:pt x="497" y="1156"/>
                </a:moveTo>
                <a:cubicBezTo>
                  <a:pt x="940" y="1156"/>
                  <a:pt x="1156" y="627"/>
                  <a:pt x="843" y="313"/>
                </a:cubicBezTo>
                <a:cubicBezTo>
                  <a:pt x="530" y="0"/>
                  <a:pt x="1" y="216"/>
                  <a:pt x="1" y="659"/>
                </a:cubicBezTo>
                <a:cubicBezTo>
                  <a:pt x="1" y="929"/>
                  <a:pt x="227" y="1156"/>
                  <a:pt x="497" y="11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5" name="Google Shape;1575;p33"/>
          <p:cNvSpPr txBox="1"/>
          <p:nvPr/>
        </p:nvSpPr>
        <p:spPr>
          <a:xfrm>
            <a:off x="666375" y="1496025"/>
            <a:ext cx="695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Classify daily-life phrases into three different categories: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576" name="Google Shape;1576;p33"/>
          <p:cNvCxnSpPr/>
          <p:nvPr/>
        </p:nvCxnSpPr>
        <p:spPr>
          <a:xfrm>
            <a:off x="1772063" y="3258038"/>
            <a:ext cx="0" cy="31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77" name="Google Shape;1577;p33"/>
          <p:cNvCxnSpPr/>
          <p:nvPr/>
        </p:nvCxnSpPr>
        <p:spPr>
          <a:xfrm>
            <a:off x="6491238" y="3258038"/>
            <a:ext cx="0" cy="31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78" name="Google Shape;1578;p33"/>
          <p:cNvCxnSpPr/>
          <p:nvPr/>
        </p:nvCxnSpPr>
        <p:spPr>
          <a:xfrm>
            <a:off x="4014738" y="2238863"/>
            <a:ext cx="0" cy="31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79" name="Google Shape;1579;p33"/>
          <p:cNvSpPr/>
          <p:nvPr/>
        </p:nvSpPr>
        <p:spPr>
          <a:xfrm rot="-9793562">
            <a:off x="2986378" y="313605"/>
            <a:ext cx="158669" cy="244154"/>
          </a:xfrm>
          <a:custGeom>
            <a:rect b="b" l="l" r="r" t="t"/>
            <a:pathLst>
              <a:path extrusionOk="0" h="2628" w="1708">
                <a:moveTo>
                  <a:pt x="1535" y="1"/>
                </a:moveTo>
                <a:cubicBezTo>
                  <a:pt x="1413" y="1"/>
                  <a:pt x="1292" y="33"/>
                  <a:pt x="1189" y="89"/>
                </a:cubicBezTo>
                <a:cubicBezTo>
                  <a:pt x="713" y="305"/>
                  <a:pt x="346" y="694"/>
                  <a:pt x="152" y="1169"/>
                </a:cubicBezTo>
                <a:cubicBezTo>
                  <a:pt x="44" y="1396"/>
                  <a:pt x="1" y="1655"/>
                  <a:pt x="44" y="1904"/>
                </a:cubicBezTo>
                <a:cubicBezTo>
                  <a:pt x="87" y="2228"/>
                  <a:pt x="249" y="2487"/>
                  <a:pt x="584" y="2595"/>
                </a:cubicBezTo>
                <a:cubicBezTo>
                  <a:pt x="638" y="2606"/>
                  <a:pt x="692" y="2617"/>
                  <a:pt x="746" y="2628"/>
                </a:cubicBezTo>
                <a:lnTo>
                  <a:pt x="811" y="2628"/>
                </a:lnTo>
                <a:cubicBezTo>
                  <a:pt x="1102" y="2552"/>
                  <a:pt x="1178" y="2466"/>
                  <a:pt x="1199" y="2163"/>
                </a:cubicBezTo>
                <a:cubicBezTo>
                  <a:pt x="1210" y="2012"/>
                  <a:pt x="1210" y="1850"/>
                  <a:pt x="1199" y="1699"/>
                </a:cubicBezTo>
                <a:cubicBezTo>
                  <a:pt x="1156" y="1169"/>
                  <a:pt x="1307" y="640"/>
                  <a:pt x="1610" y="197"/>
                </a:cubicBezTo>
                <a:cubicBezTo>
                  <a:pt x="1621" y="176"/>
                  <a:pt x="1642" y="143"/>
                  <a:pt x="1653" y="111"/>
                </a:cubicBezTo>
                <a:cubicBezTo>
                  <a:pt x="1707" y="35"/>
                  <a:pt x="1696" y="3"/>
                  <a:pt x="1588" y="3"/>
                </a:cubicBezTo>
                <a:cubicBezTo>
                  <a:pt x="1570" y="2"/>
                  <a:pt x="1553" y="1"/>
                  <a:pt x="15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33"/>
          <p:cNvSpPr/>
          <p:nvPr/>
        </p:nvSpPr>
        <p:spPr>
          <a:xfrm rot="9348724">
            <a:off x="2738270" y="590687"/>
            <a:ext cx="516419" cy="314255"/>
          </a:xfrm>
          <a:custGeom>
            <a:rect b="b" l="l" r="r" t="t"/>
            <a:pathLst>
              <a:path extrusionOk="0" h="4128" w="6784">
                <a:moveTo>
                  <a:pt x="1313" y="1"/>
                </a:moveTo>
                <a:cubicBezTo>
                  <a:pt x="1019" y="1"/>
                  <a:pt x="728" y="101"/>
                  <a:pt x="497" y="291"/>
                </a:cubicBezTo>
                <a:cubicBezTo>
                  <a:pt x="108" y="594"/>
                  <a:pt x="0" y="1026"/>
                  <a:pt x="76" y="1490"/>
                </a:cubicBezTo>
                <a:cubicBezTo>
                  <a:pt x="173" y="2041"/>
                  <a:pt x="454" y="2549"/>
                  <a:pt x="886" y="2905"/>
                </a:cubicBezTo>
                <a:cubicBezTo>
                  <a:pt x="1210" y="3175"/>
                  <a:pt x="1566" y="3402"/>
                  <a:pt x="1955" y="3564"/>
                </a:cubicBezTo>
                <a:cubicBezTo>
                  <a:pt x="2827" y="3933"/>
                  <a:pt x="3767" y="4127"/>
                  <a:pt x="4720" y="4127"/>
                </a:cubicBezTo>
                <a:cubicBezTo>
                  <a:pt x="4771" y="4127"/>
                  <a:pt x="4821" y="4127"/>
                  <a:pt x="4871" y="4126"/>
                </a:cubicBezTo>
                <a:cubicBezTo>
                  <a:pt x="4911" y="4126"/>
                  <a:pt x="4951" y="4127"/>
                  <a:pt x="4991" y="4127"/>
                </a:cubicBezTo>
                <a:cubicBezTo>
                  <a:pt x="5428" y="4127"/>
                  <a:pt x="5872" y="4073"/>
                  <a:pt x="6297" y="3974"/>
                </a:cubicBezTo>
                <a:cubicBezTo>
                  <a:pt x="6448" y="3942"/>
                  <a:pt x="6589" y="3888"/>
                  <a:pt x="6707" y="3802"/>
                </a:cubicBezTo>
                <a:cubicBezTo>
                  <a:pt x="6772" y="3769"/>
                  <a:pt x="6783" y="3737"/>
                  <a:pt x="6751" y="3694"/>
                </a:cubicBezTo>
                <a:cubicBezTo>
                  <a:pt x="6707" y="3640"/>
                  <a:pt x="6643" y="3618"/>
                  <a:pt x="6578" y="3618"/>
                </a:cubicBezTo>
                <a:cubicBezTo>
                  <a:pt x="6448" y="3618"/>
                  <a:pt x="6319" y="3607"/>
                  <a:pt x="6200" y="3586"/>
                </a:cubicBezTo>
                <a:cubicBezTo>
                  <a:pt x="5703" y="3478"/>
                  <a:pt x="5249" y="3272"/>
                  <a:pt x="4850" y="2959"/>
                </a:cubicBezTo>
                <a:cubicBezTo>
                  <a:pt x="4407" y="2613"/>
                  <a:pt x="3996" y="2225"/>
                  <a:pt x="3640" y="1793"/>
                </a:cubicBezTo>
                <a:cubicBezTo>
                  <a:pt x="3316" y="1436"/>
                  <a:pt x="3003" y="1069"/>
                  <a:pt x="2668" y="712"/>
                </a:cubicBezTo>
                <a:cubicBezTo>
                  <a:pt x="2430" y="453"/>
                  <a:pt x="2149" y="248"/>
                  <a:pt x="1825" y="108"/>
                </a:cubicBezTo>
                <a:cubicBezTo>
                  <a:pt x="1661" y="35"/>
                  <a:pt x="1486" y="1"/>
                  <a:pt x="13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33"/>
          <p:cNvSpPr/>
          <p:nvPr/>
        </p:nvSpPr>
        <p:spPr>
          <a:xfrm rot="9348668">
            <a:off x="2609276" y="238272"/>
            <a:ext cx="423527" cy="322283"/>
          </a:xfrm>
          <a:custGeom>
            <a:rect b="b" l="l" r="r" t="t"/>
            <a:pathLst>
              <a:path extrusionOk="0" h="3469" w="4559">
                <a:moveTo>
                  <a:pt x="3796" y="1"/>
                </a:moveTo>
                <a:cubicBezTo>
                  <a:pt x="2987" y="1"/>
                  <a:pt x="2195" y="216"/>
                  <a:pt x="1502" y="622"/>
                </a:cubicBezTo>
                <a:cubicBezTo>
                  <a:pt x="919" y="946"/>
                  <a:pt x="454" y="1443"/>
                  <a:pt x="174" y="2037"/>
                </a:cubicBezTo>
                <a:cubicBezTo>
                  <a:pt x="66" y="2253"/>
                  <a:pt x="12" y="2480"/>
                  <a:pt x="1" y="2706"/>
                </a:cubicBezTo>
                <a:cubicBezTo>
                  <a:pt x="12" y="2782"/>
                  <a:pt x="12" y="2847"/>
                  <a:pt x="22" y="2912"/>
                </a:cubicBezTo>
                <a:cubicBezTo>
                  <a:pt x="51" y="3231"/>
                  <a:pt x="323" y="3468"/>
                  <a:pt x="628" y="3468"/>
                </a:cubicBezTo>
                <a:cubicBezTo>
                  <a:pt x="674" y="3468"/>
                  <a:pt x="721" y="3463"/>
                  <a:pt x="768" y="3452"/>
                </a:cubicBezTo>
                <a:cubicBezTo>
                  <a:pt x="1048" y="3409"/>
                  <a:pt x="1297" y="3279"/>
                  <a:pt x="1491" y="3085"/>
                </a:cubicBezTo>
                <a:cubicBezTo>
                  <a:pt x="1740" y="2825"/>
                  <a:pt x="1988" y="2555"/>
                  <a:pt x="2226" y="2274"/>
                </a:cubicBezTo>
                <a:cubicBezTo>
                  <a:pt x="2582" y="1799"/>
                  <a:pt x="2982" y="1346"/>
                  <a:pt x="3403" y="924"/>
                </a:cubicBezTo>
                <a:cubicBezTo>
                  <a:pt x="3695" y="633"/>
                  <a:pt x="4040" y="406"/>
                  <a:pt x="4418" y="265"/>
                </a:cubicBezTo>
                <a:cubicBezTo>
                  <a:pt x="4451" y="255"/>
                  <a:pt x="4472" y="244"/>
                  <a:pt x="4505" y="233"/>
                </a:cubicBezTo>
                <a:cubicBezTo>
                  <a:pt x="4548" y="201"/>
                  <a:pt x="4559" y="157"/>
                  <a:pt x="4516" y="125"/>
                </a:cubicBezTo>
                <a:cubicBezTo>
                  <a:pt x="4472" y="93"/>
                  <a:pt x="4418" y="71"/>
                  <a:pt x="4364" y="60"/>
                </a:cubicBezTo>
                <a:cubicBezTo>
                  <a:pt x="4246" y="39"/>
                  <a:pt x="4138" y="17"/>
                  <a:pt x="4019" y="6"/>
                </a:cubicBezTo>
                <a:cubicBezTo>
                  <a:pt x="3945" y="3"/>
                  <a:pt x="3870" y="1"/>
                  <a:pt x="37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33"/>
          <p:cNvSpPr txBox="1"/>
          <p:nvPr/>
        </p:nvSpPr>
        <p:spPr>
          <a:xfrm>
            <a:off x="2990850" y="3473125"/>
            <a:ext cx="2047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Inform</a:t>
            </a:r>
            <a:endParaRPr sz="19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83" name="Google Shape;1583;p33"/>
          <p:cNvSpPr txBox="1"/>
          <p:nvPr/>
        </p:nvSpPr>
        <p:spPr>
          <a:xfrm>
            <a:off x="5467350" y="3473125"/>
            <a:ext cx="2047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Question</a:t>
            </a:r>
            <a:endParaRPr sz="19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84" name="Google Shape;1584;p33"/>
          <p:cNvSpPr txBox="1"/>
          <p:nvPr/>
        </p:nvSpPr>
        <p:spPr>
          <a:xfrm>
            <a:off x="747000" y="4188650"/>
            <a:ext cx="695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Deploy a functional API with the trained models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85" name="Google Shape;1585;p33"/>
          <p:cNvSpPr txBox="1"/>
          <p:nvPr>
            <p:ph idx="12" type="sldNum"/>
          </p:nvPr>
        </p:nvSpPr>
        <p:spPr>
          <a:xfrm>
            <a:off x="8573357" y="190620"/>
            <a:ext cx="46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600">
                <a:solidFill>
                  <a:schemeClr val="dk1"/>
                </a:solidFill>
              </a:rPr>
              <a:t>‹#›</a:t>
            </a:fld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34"/>
          <p:cNvSpPr txBox="1"/>
          <p:nvPr>
            <p:ph type="title"/>
          </p:nvPr>
        </p:nvSpPr>
        <p:spPr>
          <a:xfrm>
            <a:off x="333000" y="338075"/>
            <a:ext cx="77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/>
              <a:t>Dataset</a:t>
            </a:r>
            <a:endParaRPr/>
          </a:p>
        </p:txBody>
      </p:sp>
      <p:sp>
        <p:nvSpPr>
          <p:cNvPr id="1591" name="Google Shape;1591;p34"/>
          <p:cNvSpPr txBox="1"/>
          <p:nvPr>
            <p:ph idx="1" type="subTitle"/>
          </p:nvPr>
        </p:nvSpPr>
        <p:spPr>
          <a:xfrm>
            <a:off x="256800" y="1057475"/>
            <a:ext cx="3676500" cy="35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Subcategory of the sequence labelling evaluation for spoken language (</a:t>
            </a:r>
            <a:r>
              <a:rPr b="1" lang="es" sz="1600">
                <a:solidFill>
                  <a:schemeClr val="accent2"/>
                </a:solidFill>
              </a:rPr>
              <a:t>SILICONE</a:t>
            </a:r>
            <a:r>
              <a:rPr lang="es" sz="1600"/>
              <a:t>) that cover daily life situations.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Four categories: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Commissive</a:t>
            </a:r>
            <a:endParaRPr sz="16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600"/>
              <a:t>Directive</a:t>
            </a:r>
            <a:endParaRPr sz="16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600"/>
              <a:t>Inform</a:t>
            </a:r>
            <a:endParaRPr sz="16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600"/>
              <a:t>Question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The first two were joined into the regular chat class.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Trained two different neural network models: </a:t>
            </a:r>
            <a:r>
              <a:rPr b="1" lang="es" sz="1600">
                <a:solidFill>
                  <a:schemeClr val="accent2"/>
                </a:solidFill>
              </a:rPr>
              <a:t>ANN </a:t>
            </a:r>
            <a:r>
              <a:rPr lang="es" sz="1600"/>
              <a:t>and </a:t>
            </a:r>
            <a:r>
              <a:rPr b="1" lang="es" sz="1600">
                <a:solidFill>
                  <a:schemeClr val="accent2"/>
                </a:solidFill>
              </a:rPr>
              <a:t>ALBERT</a:t>
            </a:r>
            <a:endParaRPr sz="1600"/>
          </a:p>
        </p:txBody>
      </p:sp>
      <p:sp>
        <p:nvSpPr>
          <p:cNvPr id="1592" name="Google Shape;1592;p34"/>
          <p:cNvSpPr/>
          <p:nvPr/>
        </p:nvSpPr>
        <p:spPr>
          <a:xfrm rot="6240902">
            <a:off x="2018645" y="439114"/>
            <a:ext cx="240302" cy="452649"/>
          </a:xfrm>
          <a:custGeom>
            <a:rect b="b" l="l" r="r" t="t"/>
            <a:pathLst>
              <a:path extrusionOk="0" h="7896" w="4192">
                <a:moveTo>
                  <a:pt x="1221" y="0"/>
                </a:moveTo>
                <a:cubicBezTo>
                  <a:pt x="724" y="0"/>
                  <a:pt x="303" y="421"/>
                  <a:pt x="152" y="896"/>
                </a:cubicBezTo>
                <a:cubicBezTo>
                  <a:pt x="0" y="1372"/>
                  <a:pt x="76" y="1890"/>
                  <a:pt x="195" y="2365"/>
                </a:cubicBezTo>
                <a:cubicBezTo>
                  <a:pt x="746" y="4666"/>
                  <a:pt x="2182" y="6653"/>
                  <a:pt x="4191" y="7895"/>
                </a:cubicBezTo>
                <a:lnTo>
                  <a:pt x="3921" y="7669"/>
                </a:lnTo>
                <a:cubicBezTo>
                  <a:pt x="2603" y="5616"/>
                  <a:pt x="3759" y="2603"/>
                  <a:pt x="2301" y="659"/>
                </a:cubicBezTo>
                <a:cubicBezTo>
                  <a:pt x="2042" y="302"/>
                  <a:pt x="1664" y="0"/>
                  <a:pt x="12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34"/>
          <p:cNvSpPr/>
          <p:nvPr/>
        </p:nvSpPr>
        <p:spPr>
          <a:xfrm rot="6240902">
            <a:off x="1913356" y="345981"/>
            <a:ext cx="398802" cy="195712"/>
          </a:xfrm>
          <a:custGeom>
            <a:rect b="b" l="l" r="r" t="t"/>
            <a:pathLst>
              <a:path extrusionOk="0" h="3414" w="6957">
                <a:moveTo>
                  <a:pt x="1948" y="0"/>
                </a:moveTo>
                <a:cubicBezTo>
                  <a:pt x="1679" y="0"/>
                  <a:pt x="1410" y="28"/>
                  <a:pt x="1146" y="87"/>
                </a:cubicBezTo>
                <a:cubicBezTo>
                  <a:pt x="725" y="184"/>
                  <a:pt x="271" y="400"/>
                  <a:pt x="141" y="810"/>
                </a:cubicBezTo>
                <a:cubicBezTo>
                  <a:pt x="1" y="1264"/>
                  <a:pt x="325" y="1750"/>
                  <a:pt x="735" y="1966"/>
                </a:cubicBezTo>
                <a:cubicBezTo>
                  <a:pt x="1157" y="2182"/>
                  <a:pt x="1643" y="2182"/>
                  <a:pt x="2118" y="2204"/>
                </a:cubicBezTo>
                <a:cubicBezTo>
                  <a:pt x="3803" y="2247"/>
                  <a:pt x="5585" y="2452"/>
                  <a:pt x="6957" y="3413"/>
                </a:cubicBezTo>
                <a:cubicBezTo>
                  <a:pt x="6319" y="2420"/>
                  <a:pt x="5553" y="1480"/>
                  <a:pt x="4559" y="832"/>
                </a:cubicBezTo>
                <a:cubicBezTo>
                  <a:pt x="3790" y="322"/>
                  <a:pt x="2867" y="0"/>
                  <a:pt x="19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34"/>
          <p:cNvSpPr/>
          <p:nvPr/>
        </p:nvSpPr>
        <p:spPr>
          <a:xfrm rot="6240902">
            <a:off x="2167633" y="443894"/>
            <a:ext cx="108457" cy="152029"/>
          </a:xfrm>
          <a:custGeom>
            <a:rect b="b" l="l" r="r" t="t"/>
            <a:pathLst>
              <a:path extrusionOk="0" h="2652" w="1892">
                <a:moveTo>
                  <a:pt x="289" y="1"/>
                </a:moveTo>
                <a:cubicBezTo>
                  <a:pt x="226" y="1"/>
                  <a:pt x="165" y="20"/>
                  <a:pt x="120" y="59"/>
                </a:cubicBezTo>
                <a:cubicBezTo>
                  <a:pt x="77" y="113"/>
                  <a:pt x="55" y="167"/>
                  <a:pt x="55" y="232"/>
                </a:cubicBezTo>
                <a:cubicBezTo>
                  <a:pt x="1" y="686"/>
                  <a:pt x="347" y="1085"/>
                  <a:pt x="671" y="1409"/>
                </a:cubicBezTo>
                <a:lnTo>
                  <a:pt x="1891" y="2651"/>
                </a:lnTo>
                <a:lnTo>
                  <a:pt x="1816" y="2479"/>
                </a:lnTo>
                <a:cubicBezTo>
                  <a:pt x="1578" y="1820"/>
                  <a:pt x="1286" y="1193"/>
                  <a:pt x="951" y="588"/>
                </a:cubicBezTo>
                <a:cubicBezTo>
                  <a:pt x="811" y="351"/>
                  <a:pt x="671" y="113"/>
                  <a:pt x="411" y="27"/>
                </a:cubicBezTo>
                <a:cubicBezTo>
                  <a:pt x="373" y="9"/>
                  <a:pt x="330" y="1"/>
                  <a:pt x="28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5" name="Google Shape;15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275" y="271713"/>
            <a:ext cx="3165950" cy="4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6" name="Google Shape;1596;p34"/>
          <p:cNvSpPr txBox="1"/>
          <p:nvPr>
            <p:ph idx="1" type="subTitle"/>
          </p:nvPr>
        </p:nvSpPr>
        <p:spPr>
          <a:xfrm>
            <a:off x="7164225" y="1682500"/>
            <a:ext cx="18030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500"/>
              <a:t>Class 0: Chat</a:t>
            </a:r>
            <a:endParaRPr b="1" sz="1500"/>
          </a:p>
        </p:txBody>
      </p:sp>
      <p:sp>
        <p:nvSpPr>
          <p:cNvPr id="1597" name="Google Shape;1597;p34"/>
          <p:cNvSpPr txBox="1"/>
          <p:nvPr>
            <p:ph idx="1" type="subTitle"/>
          </p:nvPr>
        </p:nvSpPr>
        <p:spPr>
          <a:xfrm>
            <a:off x="7164225" y="2368300"/>
            <a:ext cx="18030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500"/>
              <a:t>Class 0: Chat</a:t>
            </a:r>
            <a:endParaRPr b="1" sz="1500"/>
          </a:p>
        </p:txBody>
      </p:sp>
      <p:sp>
        <p:nvSpPr>
          <p:cNvPr id="1598" name="Google Shape;1598;p34"/>
          <p:cNvSpPr txBox="1"/>
          <p:nvPr>
            <p:ph idx="1" type="subTitle"/>
          </p:nvPr>
        </p:nvSpPr>
        <p:spPr>
          <a:xfrm>
            <a:off x="7164225" y="3663700"/>
            <a:ext cx="18030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500"/>
              <a:t>Class 0: Chat</a:t>
            </a:r>
            <a:endParaRPr b="1" sz="1500"/>
          </a:p>
        </p:txBody>
      </p:sp>
      <p:sp>
        <p:nvSpPr>
          <p:cNvPr id="1599" name="Google Shape;1599;p34"/>
          <p:cNvSpPr txBox="1"/>
          <p:nvPr>
            <p:ph idx="1" type="subTitle"/>
          </p:nvPr>
        </p:nvSpPr>
        <p:spPr>
          <a:xfrm>
            <a:off x="7164225" y="4349500"/>
            <a:ext cx="18030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500"/>
              <a:t>Class 0: Chat</a:t>
            </a:r>
            <a:endParaRPr b="1" sz="1500"/>
          </a:p>
        </p:txBody>
      </p:sp>
      <p:sp>
        <p:nvSpPr>
          <p:cNvPr id="1600" name="Google Shape;1600;p34"/>
          <p:cNvSpPr txBox="1"/>
          <p:nvPr>
            <p:ph idx="1" type="subTitle"/>
          </p:nvPr>
        </p:nvSpPr>
        <p:spPr>
          <a:xfrm>
            <a:off x="7164225" y="2977900"/>
            <a:ext cx="18030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500"/>
              <a:t>Class 1: Inform</a:t>
            </a:r>
            <a:endParaRPr b="1" sz="1500"/>
          </a:p>
        </p:txBody>
      </p:sp>
      <p:sp>
        <p:nvSpPr>
          <p:cNvPr id="1601" name="Google Shape;1601;p34"/>
          <p:cNvSpPr txBox="1"/>
          <p:nvPr>
            <p:ph idx="1" type="subTitle"/>
          </p:nvPr>
        </p:nvSpPr>
        <p:spPr>
          <a:xfrm>
            <a:off x="7164225" y="1072900"/>
            <a:ext cx="18030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500"/>
              <a:t>Class 2: Question</a:t>
            </a:r>
            <a:endParaRPr b="1" sz="1500"/>
          </a:p>
        </p:txBody>
      </p:sp>
      <p:sp>
        <p:nvSpPr>
          <p:cNvPr id="1602" name="Google Shape;1602;p34"/>
          <p:cNvSpPr txBox="1"/>
          <p:nvPr>
            <p:ph idx="12" type="sldNum"/>
          </p:nvPr>
        </p:nvSpPr>
        <p:spPr>
          <a:xfrm>
            <a:off x="8573357" y="114420"/>
            <a:ext cx="46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600">
                <a:solidFill>
                  <a:schemeClr val="dk1"/>
                </a:solidFill>
              </a:rPr>
              <a:t>‹#›</a:t>
            </a:fld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35"/>
          <p:cNvSpPr txBox="1"/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ANN</a:t>
            </a:r>
            <a:endParaRPr/>
          </a:p>
        </p:txBody>
      </p:sp>
      <p:sp>
        <p:nvSpPr>
          <p:cNvPr id="1608" name="Google Shape;1608;p35"/>
          <p:cNvSpPr txBox="1"/>
          <p:nvPr>
            <p:ph idx="1" type="subTitle"/>
          </p:nvPr>
        </p:nvSpPr>
        <p:spPr>
          <a:xfrm>
            <a:off x="728675" y="1328975"/>
            <a:ext cx="3164100" cy="3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latin typeface="Leckerli One"/>
                <a:ea typeface="Leckerli One"/>
                <a:cs typeface="Leckerli One"/>
                <a:sym typeface="Leckerli One"/>
              </a:rPr>
              <a:t>Architecture</a:t>
            </a:r>
            <a:endParaRPr sz="1800">
              <a:latin typeface="Leckerli One"/>
              <a:ea typeface="Leckerli One"/>
              <a:cs typeface="Leckerli One"/>
              <a:sym typeface="Leckerli One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Simplifying the model (one hidden layer and 4 neurons).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Regularization and dropout.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Embedding using low dimensions.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"https://tfhub.dev/google/tf2-preview/nnlm-en-dim50/1"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Training 20 epochs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Optimizer: Adam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Dropout of 30%</a:t>
            </a:r>
            <a:endParaRPr/>
          </a:p>
        </p:txBody>
      </p:sp>
      <p:sp>
        <p:nvSpPr>
          <p:cNvPr id="1609" name="Google Shape;1609;p35"/>
          <p:cNvSpPr/>
          <p:nvPr/>
        </p:nvSpPr>
        <p:spPr>
          <a:xfrm rot="-9793562">
            <a:off x="2245903" y="313605"/>
            <a:ext cx="158669" cy="244154"/>
          </a:xfrm>
          <a:custGeom>
            <a:rect b="b" l="l" r="r" t="t"/>
            <a:pathLst>
              <a:path extrusionOk="0" h="2628" w="1708">
                <a:moveTo>
                  <a:pt x="1535" y="1"/>
                </a:moveTo>
                <a:cubicBezTo>
                  <a:pt x="1413" y="1"/>
                  <a:pt x="1292" y="33"/>
                  <a:pt x="1189" y="89"/>
                </a:cubicBezTo>
                <a:cubicBezTo>
                  <a:pt x="713" y="305"/>
                  <a:pt x="346" y="694"/>
                  <a:pt x="152" y="1169"/>
                </a:cubicBezTo>
                <a:cubicBezTo>
                  <a:pt x="44" y="1396"/>
                  <a:pt x="1" y="1655"/>
                  <a:pt x="44" y="1904"/>
                </a:cubicBezTo>
                <a:cubicBezTo>
                  <a:pt x="87" y="2228"/>
                  <a:pt x="249" y="2487"/>
                  <a:pt x="584" y="2595"/>
                </a:cubicBezTo>
                <a:cubicBezTo>
                  <a:pt x="638" y="2606"/>
                  <a:pt x="692" y="2617"/>
                  <a:pt x="746" y="2628"/>
                </a:cubicBezTo>
                <a:lnTo>
                  <a:pt x="811" y="2628"/>
                </a:lnTo>
                <a:cubicBezTo>
                  <a:pt x="1102" y="2552"/>
                  <a:pt x="1178" y="2466"/>
                  <a:pt x="1199" y="2163"/>
                </a:cubicBezTo>
                <a:cubicBezTo>
                  <a:pt x="1210" y="2012"/>
                  <a:pt x="1210" y="1850"/>
                  <a:pt x="1199" y="1699"/>
                </a:cubicBezTo>
                <a:cubicBezTo>
                  <a:pt x="1156" y="1169"/>
                  <a:pt x="1307" y="640"/>
                  <a:pt x="1610" y="197"/>
                </a:cubicBezTo>
                <a:cubicBezTo>
                  <a:pt x="1621" y="176"/>
                  <a:pt x="1642" y="143"/>
                  <a:pt x="1653" y="111"/>
                </a:cubicBezTo>
                <a:cubicBezTo>
                  <a:pt x="1707" y="35"/>
                  <a:pt x="1696" y="3"/>
                  <a:pt x="1588" y="3"/>
                </a:cubicBezTo>
                <a:cubicBezTo>
                  <a:pt x="1570" y="2"/>
                  <a:pt x="1553" y="1"/>
                  <a:pt x="15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35"/>
          <p:cNvSpPr/>
          <p:nvPr/>
        </p:nvSpPr>
        <p:spPr>
          <a:xfrm rot="9348724">
            <a:off x="1997795" y="590687"/>
            <a:ext cx="516419" cy="314255"/>
          </a:xfrm>
          <a:custGeom>
            <a:rect b="b" l="l" r="r" t="t"/>
            <a:pathLst>
              <a:path extrusionOk="0" h="4128" w="6784">
                <a:moveTo>
                  <a:pt x="1313" y="1"/>
                </a:moveTo>
                <a:cubicBezTo>
                  <a:pt x="1019" y="1"/>
                  <a:pt x="728" y="101"/>
                  <a:pt x="497" y="291"/>
                </a:cubicBezTo>
                <a:cubicBezTo>
                  <a:pt x="108" y="594"/>
                  <a:pt x="0" y="1026"/>
                  <a:pt x="76" y="1490"/>
                </a:cubicBezTo>
                <a:cubicBezTo>
                  <a:pt x="173" y="2041"/>
                  <a:pt x="454" y="2549"/>
                  <a:pt x="886" y="2905"/>
                </a:cubicBezTo>
                <a:cubicBezTo>
                  <a:pt x="1210" y="3175"/>
                  <a:pt x="1566" y="3402"/>
                  <a:pt x="1955" y="3564"/>
                </a:cubicBezTo>
                <a:cubicBezTo>
                  <a:pt x="2827" y="3933"/>
                  <a:pt x="3767" y="4127"/>
                  <a:pt x="4720" y="4127"/>
                </a:cubicBezTo>
                <a:cubicBezTo>
                  <a:pt x="4771" y="4127"/>
                  <a:pt x="4821" y="4127"/>
                  <a:pt x="4871" y="4126"/>
                </a:cubicBezTo>
                <a:cubicBezTo>
                  <a:pt x="4911" y="4126"/>
                  <a:pt x="4951" y="4127"/>
                  <a:pt x="4991" y="4127"/>
                </a:cubicBezTo>
                <a:cubicBezTo>
                  <a:pt x="5428" y="4127"/>
                  <a:pt x="5872" y="4073"/>
                  <a:pt x="6297" y="3974"/>
                </a:cubicBezTo>
                <a:cubicBezTo>
                  <a:pt x="6448" y="3942"/>
                  <a:pt x="6589" y="3888"/>
                  <a:pt x="6707" y="3802"/>
                </a:cubicBezTo>
                <a:cubicBezTo>
                  <a:pt x="6772" y="3769"/>
                  <a:pt x="6783" y="3737"/>
                  <a:pt x="6751" y="3694"/>
                </a:cubicBezTo>
                <a:cubicBezTo>
                  <a:pt x="6707" y="3640"/>
                  <a:pt x="6643" y="3618"/>
                  <a:pt x="6578" y="3618"/>
                </a:cubicBezTo>
                <a:cubicBezTo>
                  <a:pt x="6448" y="3618"/>
                  <a:pt x="6319" y="3607"/>
                  <a:pt x="6200" y="3586"/>
                </a:cubicBezTo>
                <a:cubicBezTo>
                  <a:pt x="5703" y="3478"/>
                  <a:pt x="5249" y="3272"/>
                  <a:pt x="4850" y="2959"/>
                </a:cubicBezTo>
                <a:cubicBezTo>
                  <a:pt x="4407" y="2613"/>
                  <a:pt x="3996" y="2225"/>
                  <a:pt x="3640" y="1793"/>
                </a:cubicBezTo>
                <a:cubicBezTo>
                  <a:pt x="3316" y="1436"/>
                  <a:pt x="3003" y="1069"/>
                  <a:pt x="2668" y="712"/>
                </a:cubicBezTo>
                <a:cubicBezTo>
                  <a:pt x="2430" y="453"/>
                  <a:pt x="2149" y="248"/>
                  <a:pt x="1825" y="108"/>
                </a:cubicBezTo>
                <a:cubicBezTo>
                  <a:pt x="1661" y="35"/>
                  <a:pt x="1486" y="1"/>
                  <a:pt x="13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35"/>
          <p:cNvSpPr/>
          <p:nvPr/>
        </p:nvSpPr>
        <p:spPr>
          <a:xfrm rot="9348668">
            <a:off x="1868801" y="238272"/>
            <a:ext cx="423527" cy="322283"/>
          </a:xfrm>
          <a:custGeom>
            <a:rect b="b" l="l" r="r" t="t"/>
            <a:pathLst>
              <a:path extrusionOk="0" h="3469" w="4559">
                <a:moveTo>
                  <a:pt x="3796" y="1"/>
                </a:moveTo>
                <a:cubicBezTo>
                  <a:pt x="2987" y="1"/>
                  <a:pt x="2195" y="216"/>
                  <a:pt x="1502" y="622"/>
                </a:cubicBezTo>
                <a:cubicBezTo>
                  <a:pt x="919" y="946"/>
                  <a:pt x="454" y="1443"/>
                  <a:pt x="174" y="2037"/>
                </a:cubicBezTo>
                <a:cubicBezTo>
                  <a:pt x="66" y="2253"/>
                  <a:pt x="12" y="2480"/>
                  <a:pt x="1" y="2706"/>
                </a:cubicBezTo>
                <a:cubicBezTo>
                  <a:pt x="12" y="2782"/>
                  <a:pt x="12" y="2847"/>
                  <a:pt x="22" y="2912"/>
                </a:cubicBezTo>
                <a:cubicBezTo>
                  <a:pt x="51" y="3231"/>
                  <a:pt x="323" y="3468"/>
                  <a:pt x="628" y="3468"/>
                </a:cubicBezTo>
                <a:cubicBezTo>
                  <a:pt x="674" y="3468"/>
                  <a:pt x="721" y="3463"/>
                  <a:pt x="768" y="3452"/>
                </a:cubicBezTo>
                <a:cubicBezTo>
                  <a:pt x="1048" y="3409"/>
                  <a:pt x="1297" y="3279"/>
                  <a:pt x="1491" y="3085"/>
                </a:cubicBezTo>
                <a:cubicBezTo>
                  <a:pt x="1740" y="2825"/>
                  <a:pt x="1988" y="2555"/>
                  <a:pt x="2226" y="2274"/>
                </a:cubicBezTo>
                <a:cubicBezTo>
                  <a:pt x="2582" y="1799"/>
                  <a:pt x="2982" y="1346"/>
                  <a:pt x="3403" y="924"/>
                </a:cubicBezTo>
                <a:cubicBezTo>
                  <a:pt x="3695" y="633"/>
                  <a:pt x="4040" y="406"/>
                  <a:pt x="4418" y="265"/>
                </a:cubicBezTo>
                <a:cubicBezTo>
                  <a:pt x="4451" y="255"/>
                  <a:pt x="4472" y="244"/>
                  <a:pt x="4505" y="233"/>
                </a:cubicBezTo>
                <a:cubicBezTo>
                  <a:pt x="4548" y="201"/>
                  <a:pt x="4559" y="157"/>
                  <a:pt x="4516" y="125"/>
                </a:cubicBezTo>
                <a:cubicBezTo>
                  <a:pt x="4472" y="93"/>
                  <a:pt x="4418" y="71"/>
                  <a:pt x="4364" y="60"/>
                </a:cubicBezTo>
                <a:cubicBezTo>
                  <a:pt x="4246" y="39"/>
                  <a:pt x="4138" y="17"/>
                  <a:pt x="4019" y="6"/>
                </a:cubicBezTo>
                <a:cubicBezTo>
                  <a:pt x="3945" y="3"/>
                  <a:pt x="3870" y="1"/>
                  <a:pt x="37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2" name="Google Shape;16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25" y="1451673"/>
            <a:ext cx="4301125" cy="25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3" name="Google Shape;1613;p35"/>
          <p:cNvSpPr txBox="1"/>
          <p:nvPr>
            <p:ph idx="12" type="sldNum"/>
          </p:nvPr>
        </p:nvSpPr>
        <p:spPr>
          <a:xfrm>
            <a:off x="8480584" y="177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36"/>
          <p:cNvSpPr/>
          <p:nvPr/>
        </p:nvSpPr>
        <p:spPr>
          <a:xfrm>
            <a:off x="504575" y="996950"/>
            <a:ext cx="5449800" cy="387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36"/>
          <p:cNvSpPr txBox="1"/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Results</a:t>
            </a:r>
            <a:endParaRPr/>
          </a:p>
        </p:txBody>
      </p:sp>
      <p:sp>
        <p:nvSpPr>
          <p:cNvPr id="1620" name="Google Shape;1620;p36"/>
          <p:cNvSpPr txBox="1"/>
          <p:nvPr>
            <p:ph idx="1" type="subTitle"/>
          </p:nvPr>
        </p:nvSpPr>
        <p:spPr>
          <a:xfrm>
            <a:off x="5857100" y="2322588"/>
            <a:ext cx="31641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Test accuracy = 73%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Underfitting model</a:t>
            </a:r>
            <a:endParaRPr sz="2000"/>
          </a:p>
        </p:txBody>
      </p:sp>
      <p:sp>
        <p:nvSpPr>
          <p:cNvPr id="1621" name="Google Shape;1621;p36"/>
          <p:cNvSpPr/>
          <p:nvPr/>
        </p:nvSpPr>
        <p:spPr>
          <a:xfrm rot="-9793562">
            <a:off x="2626903" y="313605"/>
            <a:ext cx="158669" cy="244154"/>
          </a:xfrm>
          <a:custGeom>
            <a:rect b="b" l="l" r="r" t="t"/>
            <a:pathLst>
              <a:path extrusionOk="0" h="2628" w="1708">
                <a:moveTo>
                  <a:pt x="1535" y="1"/>
                </a:moveTo>
                <a:cubicBezTo>
                  <a:pt x="1413" y="1"/>
                  <a:pt x="1292" y="33"/>
                  <a:pt x="1189" y="89"/>
                </a:cubicBezTo>
                <a:cubicBezTo>
                  <a:pt x="713" y="305"/>
                  <a:pt x="346" y="694"/>
                  <a:pt x="152" y="1169"/>
                </a:cubicBezTo>
                <a:cubicBezTo>
                  <a:pt x="44" y="1396"/>
                  <a:pt x="1" y="1655"/>
                  <a:pt x="44" y="1904"/>
                </a:cubicBezTo>
                <a:cubicBezTo>
                  <a:pt x="87" y="2228"/>
                  <a:pt x="249" y="2487"/>
                  <a:pt x="584" y="2595"/>
                </a:cubicBezTo>
                <a:cubicBezTo>
                  <a:pt x="638" y="2606"/>
                  <a:pt x="692" y="2617"/>
                  <a:pt x="746" y="2628"/>
                </a:cubicBezTo>
                <a:lnTo>
                  <a:pt x="811" y="2628"/>
                </a:lnTo>
                <a:cubicBezTo>
                  <a:pt x="1102" y="2552"/>
                  <a:pt x="1178" y="2466"/>
                  <a:pt x="1199" y="2163"/>
                </a:cubicBezTo>
                <a:cubicBezTo>
                  <a:pt x="1210" y="2012"/>
                  <a:pt x="1210" y="1850"/>
                  <a:pt x="1199" y="1699"/>
                </a:cubicBezTo>
                <a:cubicBezTo>
                  <a:pt x="1156" y="1169"/>
                  <a:pt x="1307" y="640"/>
                  <a:pt x="1610" y="197"/>
                </a:cubicBezTo>
                <a:cubicBezTo>
                  <a:pt x="1621" y="176"/>
                  <a:pt x="1642" y="143"/>
                  <a:pt x="1653" y="111"/>
                </a:cubicBezTo>
                <a:cubicBezTo>
                  <a:pt x="1707" y="35"/>
                  <a:pt x="1696" y="3"/>
                  <a:pt x="1588" y="3"/>
                </a:cubicBezTo>
                <a:cubicBezTo>
                  <a:pt x="1570" y="2"/>
                  <a:pt x="1553" y="1"/>
                  <a:pt x="15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36"/>
          <p:cNvSpPr/>
          <p:nvPr/>
        </p:nvSpPr>
        <p:spPr>
          <a:xfrm rot="9348724">
            <a:off x="2378795" y="590687"/>
            <a:ext cx="516419" cy="314255"/>
          </a:xfrm>
          <a:custGeom>
            <a:rect b="b" l="l" r="r" t="t"/>
            <a:pathLst>
              <a:path extrusionOk="0" h="4128" w="6784">
                <a:moveTo>
                  <a:pt x="1313" y="1"/>
                </a:moveTo>
                <a:cubicBezTo>
                  <a:pt x="1019" y="1"/>
                  <a:pt x="728" y="101"/>
                  <a:pt x="497" y="291"/>
                </a:cubicBezTo>
                <a:cubicBezTo>
                  <a:pt x="108" y="594"/>
                  <a:pt x="0" y="1026"/>
                  <a:pt x="76" y="1490"/>
                </a:cubicBezTo>
                <a:cubicBezTo>
                  <a:pt x="173" y="2041"/>
                  <a:pt x="454" y="2549"/>
                  <a:pt x="886" y="2905"/>
                </a:cubicBezTo>
                <a:cubicBezTo>
                  <a:pt x="1210" y="3175"/>
                  <a:pt x="1566" y="3402"/>
                  <a:pt x="1955" y="3564"/>
                </a:cubicBezTo>
                <a:cubicBezTo>
                  <a:pt x="2827" y="3933"/>
                  <a:pt x="3767" y="4127"/>
                  <a:pt x="4720" y="4127"/>
                </a:cubicBezTo>
                <a:cubicBezTo>
                  <a:pt x="4771" y="4127"/>
                  <a:pt x="4821" y="4127"/>
                  <a:pt x="4871" y="4126"/>
                </a:cubicBezTo>
                <a:cubicBezTo>
                  <a:pt x="4911" y="4126"/>
                  <a:pt x="4951" y="4127"/>
                  <a:pt x="4991" y="4127"/>
                </a:cubicBezTo>
                <a:cubicBezTo>
                  <a:pt x="5428" y="4127"/>
                  <a:pt x="5872" y="4073"/>
                  <a:pt x="6297" y="3974"/>
                </a:cubicBezTo>
                <a:cubicBezTo>
                  <a:pt x="6448" y="3942"/>
                  <a:pt x="6589" y="3888"/>
                  <a:pt x="6707" y="3802"/>
                </a:cubicBezTo>
                <a:cubicBezTo>
                  <a:pt x="6772" y="3769"/>
                  <a:pt x="6783" y="3737"/>
                  <a:pt x="6751" y="3694"/>
                </a:cubicBezTo>
                <a:cubicBezTo>
                  <a:pt x="6707" y="3640"/>
                  <a:pt x="6643" y="3618"/>
                  <a:pt x="6578" y="3618"/>
                </a:cubicBezTo>
                <a:cubicBezTo>
                  <a:pt x="6448" y="3618"/>
                  <a:pt x="6319" y="3607"/>
                  <a:pt x="6200" y="3586"/>
                </a:cubicBezTo>
                <a:cubicBezTo>
                  <a:pt x="5703" y="3478"/>
                  <a:pt x="5249" y="3272"/>
                  <a:pt x="4850" y="2959"/>
                </a:cubicBezTo>
                <a:cubicBezTo>
                  <a:pt x="4407" y="2613"/>
                  <a:pt x="3996" y="2225"/>
                  <a:pt x="3640" y="1793"/>
                </a:cubicBezTo>
                <a:cubicBezTo>
                  <a:pt x="3316" y="1436"/>
                  <a:pt x="3003" y="1069"/>
                  <a:pt x="2668" y="712"/>
                </a:cubicBezTo>
                <a:cubicBezTo>
                  <a:pt x="2430" y="453"/>
                  <a:pt x="2149" y="248"/>
                  <a:pt x="1825" y="108"/>
                </a:cubicBezTo>
                <a:cubicBezTo>
                  <a:pt x="1661" y="35"/>
                  <a:pt x="1486" y="1"/>
                  <a:pt x="13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36"/>
          <p:cNvSpPr/>
          <p:nvPr/>
        </p:nvSpPr>
        <p:spPr>
          <a:xfrm rot="9348668">
            <a:off x="2249801" y="238272"/>
            <a:ext cx="423527" cy="322283"/>
          </a:xfrm>
          <a:custGeom>
            <a:rect b="b" l="l" r="r" t="t"/>
            <a:pathLst>
              <a:path extrusionOk="0" h="3469" w="4559">
                <a:moveTo>
                  <a:pt x="3796" y="1"/>
                </a:moveTo>
                <a:cubicBezTo>
                  <a:pt x="2987" y="1"/>
                  <a:pt x="2195" y="216"/>
                  <a:pt x="1502" y="622"/>
                </a:cubicBezTo>
                <a:cubicBezTo>
                  <a:pt x="919" y="946"/>
                  <a:pt x="454" y="1443"/>
                  <a:pt x="174" y="2037"/>
                </a:cubicBezTo>
                <a:cubicBezTo>
                  <a:pt x="66" y="2253"/>
                  <a:pt x="12" y="2480"/>
                  <a:pt x="1" y="2706"/>
                </a:cubicBezTo>
                <a:cubicBezTo>
                  <a:pt x="12" y="2782"/>
                  <a:pt x="12" y="2847"/>
                  <a:pt x="22" y="2912"/>
                </a:cubicBezTo>
                <a:cubicBezTo>
                  <a:pt x="51" y="3231"/>
                  <a:pt x="323" y="3468"/>
                  <a:pt x="628" y="3468"/>
                </a:cubicBezTo>
                <a:cubicBezTo>
                  <a:pt x="674" y="3468"/>
                  <a:pt x="721" y="3463"/>
                  <a:pt x="768" y="3452"/>
                </a:cubicBezTo>
                <a:cubicBezTo>
                  <a:pt x="1048" y="3409"/>
                  <a:pt x="1297" y="3279"/>
                  <a:pt x="1491" y="3085"/>
                </a:cubicBezTo>
                <a:cubicBezTo>
                  <a:pt x="1740" y="2825"/>
                  <a:pt x="1988" y="2555"/>
                  <a:pt x="2226" y="2274"/>
                </a:cubicBezTo>
                <a:cubicBezTo>
                  <a:pt x="2582" y="1799"/>
                  <a:pt x="2982" y="1346"/>
                  <a:pt x="3403" y="924"/>
                </a:cubicBezTo>
                <a:cubicBezTo>
                  <a:pt x="3695" y="633"/>
                  <a:pt x="4040" y="406"/>
                  <a:pt x="4418" y="265"/>
                </a:cubicBezTo>
                <a:cubicBezTo>
                  <a:pt x="4451" y="255"/>
                  <a:pt x="4472" y="244"/>
                  <a:pt x="4505" y="233"/>
                </a:cubicBezTo>
                <a:cubicBezTo>
                  <a:pt x="4548" y="201"/>
                  <a:pt x="4559" y="157"/>
                  <a:pt x="4516" y="125"/>
                </a:cubicBezTo>
                <a:cubicBezTo>
                  <a:pt x="4472" y="93"/>
                  <a:pt x="4418" y="71"/>
                  <a:pt x="4364" y="60"/>
                </a:cubicBezTo>
                <a:cubicBezTo>
                  <a:pt x="4246" y="39"/>
                  <a:pt x="4138" y="17"/>
                  <a:pt x="4019" y="6"/>
                </a:cubicBezTo>
                <a:cubicBezTo>
                  <a:pt x="3945" y="3"/>
                  <a:pt x="3870" y="1"/>
                  <a:pt x="37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4" name="Google Shape;16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00" y="1035188"/>
            <a:ext cx="5301950" cy="38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5" name="Google Shape;1625;p36"/>
          <p:cNvSpPr txBox="1"/>
          <p:nvPr>
            <p:ph idx="12" type="sldNum"/>
          </p:nvPr>
        </p:nvSpPr>
        <p:spPr>
          <a:xfrm>
            <a:off x="8480584" y="177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37"/>
          <p:cNvSpPr txBox="1"/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Results</a:t>
            </a:r>
            <a:endParaRPr/>
          </a:p>
        </p:txBody>
      </p:sp>
      <p:sp>
        <p:nvSpPr>
          <p:cNvPr id="1631" name="Google Shape;1631;p37"/>
          <p:cNvSpPr/>
          <p:nvPr/>
        </p:nvSpPr>
        <p:spPr>
          <a:xfrm rot="-9793562">
            <a:off x="2626903" y="313605"/>
            <a:ext cx="158669" cy="244154"/>
          </a:xfrm>
          <a:custGeom>
            <a:rect b="b" l="l" r="r" t="t"/>
            <a:pathLst>
              <a:path extrusionOk="0" h="2628" w="1708">
                <a:moveTo>
                  <a:pt x="1535" y="1"/>
                </a:moveTo>
                <a:cubicBezTo>
                  <a:pt x="1413" y="1"/>
                  <a:pt x="1292" y="33"/>
                  <a:pt x="1189" y="89"/>
                </a:cubicBezTo>
                <a:cubicBezTo>
                  <a:pt x="713" y="305"/>
                  <a:pt x="346" y="694"/>
                  <a:pt x="152" y="1169"/>
                </a:cubicBezTo>
                <a:cubicBezTo>
                  <a:pt x="44" y="1396"/>
                  <a:pt x="1" y="1655"/>
                  <a:pt x="44" y="1904"/>
                </a:cubicBezTo>
                <a:cubicBezTo>
                  <a:pt x="87" y="2228"/>
                  <a:pt x="249" y="2487"/>
                  <a:pt x="584" y="2595"/>
                </a:cubicBezTo>
                <a:cubicBezTo>
                  <a:pt x="638" y="2606"/>
                  <a:pt x="692" y="2617"/>
                  <a:pt x="746" y="2628"/>
                </a:cubicBezTo>
                <a:lnTo>
                  <a:pt x="811" y="2628"/>
                </a:lnTo>
                <a:cubicBezTo>
                  <a:pt x="1102" y="2552"/>
                  <a:pt x="1178" y="2466"/>
                  <a:pt x="1199" y="2163"/>
                </a:cubicBezTo>
                <a:cubicBezTo>
                  <a:pt x="1210" y="2012"/>
                  <a:pt x="1210" y="1850"/>
                  <a:pt x="1199" y="1699"/>
                </a:cubicBezTo>
                <a:cubicBezTo>
                  <a:pt x="1156" y="1169"/>
                  <a:pt x="1307" y="640"/>
                  <a:pt x="1610" y="197"/>
                </a:cubicBezTo>
                <a:cubicBezTo>
                  <a:pt x="1621" y="176"/>
                  <a:pt x="1642" y="143"/>
                  <a:pt x="1653" y="111"/>
                </a:cubicBezTo>
                <a:cubicBezTo>
                  <a:pt x="1707" y="35"/>
                  <a:pt x="1696" y="3"/>
                  <a:pt x="1588" y="3"/>
                </a:cubicBezTo>
                <a:cubicBezTo>
                  <a:pt x="1570" y="2"/>
                  <a:pt x="1553" y="1"/>
                  <a:pt x="15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37"/>
          <p:cNvSpPr/>
          <p:nvPr/>
        </p:nvSpPr>
        <p:spPr>
          <a:xfrm rot="9348724">
            <a:off x="2378795" y="590687"/>
            <a:ext cx="516419" cy="314255"/>
          </a:xfrm>
          <a:custGeom>
            <a:rect b="b" l="l" r="r" t="t"/>
            <a:pathLst>
              <a:path extrusionOk="0" h="4128" w="6784">
                <a:moveTo>
                  <a:pt x="1313" y="1"/>
                </a:moveTo>
                <a:cubicBezTo>
                  <a:pt x="1019" y="1"/>
                  <a:pt x="728" y="101"/>
                  <a:pt x="497" y="291"/>
                </a:cubicBezTo>
                <a:cubicBezTo>
                  <a:pt x="108" y="594"/>
                  <a:pt x="0" y="1026"/>
                  <a:pt x="76" y="1490"/>
                </a:cubicBezTo>
                <a:cubicBezTo>
                  <a:pt x="173" y="2041"/>
                  <a:pt x="454" y="2549"/>
                  <a:pt x="886" y="2905"/>
                </a:cubicBezTo>
                <a:cubicBezTo>
                  <a:pt x="1210" y="3175"/>
                  <a:pt x="1566" y="3402"/>
                  <a:pt x="1955" y="3564"/>
                </a:cubicBezTo>
                <a:cubicBezTo>
                  <a:pt x="2827" y="3933"/>
                  <a:pt x="3767" y="4127"/>
                  <a:pt x="4720" y="4127"/>
                </a:cubicBezTo>
                <a:cubicBezTo>
                  <a:pt x="4771" y="4127"/>
                  <a:pt x="4821" y="4127"/>
                  <a:pt x="4871" y="4126"/>
                </a:cubicBezTo>
                <a:cubicBezTo>
                  <a:pt x="4911" y="4126"/>
                  <a:pt x="4951" y="4127"/>
                  <a:pt x="4991" y="4127"/>
                </a:cubicBezTo>
                <a:cubicBezTo>
                  <a:pt x="5428" y="4127"/>
                  <a:pt x="5872" y="4073"/>
                  <a:pt x="6297" y="3974"/>
                </a:cubicBezTo>
                <a:cubicBezTo>
                  <a:pt x="6448" y="3942"/>
                  <a:pt x="6589" y="3888"/>
                  <a:pt x="6707" y="3802"/>
                </a:cubicBezTo>
                <a:cubicBezTo>
                  <a:pt x="6772" y="3769"/>
                  <a:pt x="6783" y="3737"/>
                  <a:pt x="6751" y="3694"/>
                </a:cubicBezTo>
                <a:cubicBezTo>
                  <a:pt x="6707" y="3640"/>
                  <a:pt x="6643" y="3618"/>
                  <a:pt x="6578" y="3618"/>
                </a:cubicBezTo>
                <a:cubicBezTo>
                  <a:pt x="6448" y="3618"/>
                  <a:pt x="6319" y="3607"/>
                  <a:pt x="6200" y="3586"/>
                </a:cubicBezTo>
                <a:cubicBezTo>
                  <a:pt x="5703" y="3478"/>
                  <a:pt x="5249" y="3272"/>
                  <a:pt x="4850" y="2959"/>
                </a:cubicBezTo>
                <a:cubicBezTo>
                  <a:pt x="4407" y="2613"/>
                  <a:pt x="3996" y="2225"/>
                  <a:pt x="3640" y="1793"/>
                </a:cubicBezTo>
                <a:cubicBezTo>
                  <a:pt x="3316" y="1436"/>
                  <a:pt x="3003" y="1069"/>
                  <a:pt x="2668" y="712"/>
                </a:cubicBezTo>
                <a:cubicBezTo>
                  <a:pt x="2430" y="453"/>
                  <a:pt x="2149" y="248"/>
                  <a:pt x="1825" y="108"/>
                </a:cubicBezTo>
                <a:cubicBezTo>
                  <a:pt x="1661" y="35"/>
                  <a:pt x="1486" y="1"/>
                  <a:pt x="13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37"/>
          <p:cNvSpPr/>
          <p:nvPr/>
        </p:nvSpPr>
        <p:spPr>
          <a:xfrm rot="9348668">
            <a:off x="2249801" y="238272"/>
            <a:ext cx="423527" cy="322283"/>
          </a:xfrm>
          <a:custGeom>
            <a:rect b="b" l="l" r="r" t="t"/>
            <a:pathLst>
              <a:path extrusionOk="0" h="3469" w="4559">
                <a:moveTo>
                  <a:pt x="3796" y="1"/>
                </a:moveTo>
                <a:cubicBezTo>
                  <a:pt x="2987" y="1"/>
                  <a:pt x="2195" y="216"/>
                  <a:pt x="1502" y="622"/>
                </a:cubicBezTo>
                <a:cubicBezTo>
                  <a:pt x="919" y="946"/>
                  <a:pt x="454" y="1443"/>
                  <a:pt x="174" y="2037"/>
                </a:cubicBezTo>
                <a:cubicBezTo>
                  <a:pt x="66" y="2253"/>
                  <a:pt x="12" y="2480"/>
                  <a:pt x="1" y="2706"/>
                </a:cubicBezTo>
                <a:cubicBezTo>
                  <a:pt x="12" y="2782"/>
                  <a:pt x="12" y="2847"/>
                  <a:pt x="22" y="2912"/>
                </a:cubicBezTo>
                <a:cubicBezTo>
                  <a:pt x="51" y="3231"/>
                  <a:pt x="323" y="3468"/>
                  <a:pt x="628" y="3468"/>
                </a:cubicBezTo>
                <a:cubicBezTo>
                  <a:pt x="674" y="3468"/>
                  <a:pt x="721" y="3463"/>
                  <a:pt x="768" y="3452"/>
                </a:cubicBezTo>
                <a:cubicBezTo>
                  <a:pt x="1048" y="3409"/>
                  <a:pt x="1297" y="3279"/>
                  <a:pt x="1491" y="3085"/>
                </a:cubicBezTo>
                <a:cubicBezTo>
                  <a:pt x="1740" y="2825"/>
                  <a:pt x="1988" y="2555"/>
                  <a:pt x="2226" y="2274"/>
                </a:cubicBezTo>
                <a:cubicBezTo>
                  <a:pt x="2582" y="1799"/>
                  <a:pt x="2982" y="1346"/>
                  <a:pt x="3403" y="924"/>
                </a:cubicBezTo>
                <a:cubicBezTo>
                  <a:pt x="3695" y="633"/>
                  <a:pt x="4040" y="406"/>
                  <a:pt x="4418" y="265"/>
                </a:cubicBezTo>
                <a:cubicBezTo>
                  <a:pt x="4451" y="255"/>
                  <a:pt x="4472" y="244"/>
                  <a:pt x="4505" y="233"/>
                </a:cubicBezTo>
                <a:cubicBezTo>
                  <a:pt x="4548" y="201"/>
                  <a:pt x="4559" y="157"/>
                  <a:pt x="4516" y="125"/>
                </a:cubicBezTo>
                <a:cubicBezTo>
                  <a:pt x="4472" y="93"/>
                  <a:pt x="4418" y="71"/>
                  <a:pt x="4364" y="60"/>
                </a:cubicBezTo>
                <a:cubicBezTo>
                  <a:pt x="4246" y="39"/>
                  <a:pt x="4138" y="17"/>
                  <a:pt x="4019" y="6"/>
                </a:cubicBezTo>
                <a:cubicBezTo>
                  <a:pt x="3945" y="3"/>
                  <a:pt x="3870" y="1"/>
                  <a:pt x="37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4" name="Google Shape;16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78" y="1365275"/>
            <a:ext cx="4523950" cy="31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5" name="Google Shape;1635;p37"/>
          <p:cNvSpPr txBox="1"/>
          <p:nvPr>
            <p:ph idx="1" type="subTitle"/>
          </p:nvPr>
        </p:nvSpPr>
        <p:spPr>
          <a:xfrm>
            <a:off x="5298900" y="1430363"/>
            <a:ext cx="31641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Several observations were misclassified between Talk: 0 and Informative: 1.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Accuracy of 0.73 in Test set.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 few false negatives when the true label is a question.</a:t>
            </a:r>
            <a:endParaRPr sz="2000"/>
          </a:p>
        </p:txBody>
      </p:sp>
      <p:sp>
        <p:nvSpPr>
          <p:cNvPr id="1636" name="Google Shape;1636;p37"/>
          <p:cNvSpPr txBox="1"/>
          <p:nvPr>
            <p:ph idx="12" type="sldNum"/>
          </p:nvPr>
        </p:nvSpPr>
        <p:spPr>
          <a:xfrm>
            <a:off x="8480584" y="177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38"/>
          <p:cNvSpPr txBox="1"/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ALBERT</a:t>
            </a:r>
            <a:endParaRPr/>
          </a:p>
        </p:txBody>
      </p:sp>
      <p:sp>
        <p:nvSpPr>
          <p:cNvPr id="1642" name="Google Shape;1642;p38"/>
          <p:cNvSpPr txBox="1"/>
          <p:nvPr>
            <p:ph idx="1" type="subTitle"/>
          </p:nvPr>
        </p:nvSpPr>
        <p:spPr>
          <a:xfrm>
            <a:off x="728675" y="1328975"/>
            <a:ext cx="3164100" cy="3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latin typeface="Leckerli One"/>
                <a:ea typeface="Leckerli One"/>
                <a:cs typeface="Leckerli One"/>
                <a:sym typeface="Leckerli One"/>
              </a:rPr>
              <a:t>Architecture</a:t>
            </a:r>
            <a:endParaRPr sz="1800">
              <a:latin typeface="Leckerli One"/>
              <a:ea typeface="Leckerli One"/>
              <a:cs typeface="Leckerli One"/>
              <a:sym typeface="Leckerli One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Transfer learning of the ALBERT model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Frozen weights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ALBERT embeddings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"</a:t>
            </a:r>
            <a:r>
              <a:rPr lang="es"/>
              <a:t>https://tfhub.dev/tensorflow/albert_en_preprocess/3</a:t>
            </a:r>
            <a:r>
              <a:rPr lang="es"/>
              <a:t>"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Training 13 epochs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Optimizer: AdamW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Dropout of 10%</a:t>
            </a:r>
            <a:endParaRPr/>
          </a:p>
        </p:txBody>
      </p:sp>
      <p:sp>
        <p:nvSpPr>
          <p:cNvPr id="1643" name="Google Shape;1643;p38"/>
          <p:cNvSpPr/>
          <p:nvPr/>
        </p:nvSpPr>
        <p:spPr>
          <a:xfrm rot="-9793562">
            <a:off x="2931703" y="313605"/>
            <a:ext cx="158669" cy="244154"/>
          </a:xfrm>
          <a:custGeom>
            <a:rect b="b" l="l" r="r" t="t"/>
            <a:pathLst>
              <a:path extrusionOk="0" h="2628" w="1708">
                <a:moveTo>
                  <a:pt x="1535" y="1"/>
                </a:moveTo>
                <a:cubicBezTo>
                  <a:pt x="1413" y="1"/>
                  <a:pt x="1292" y="33"/>
                  <a:pt x="1189" y="89"/>
                </a:cubicBezTo>
                <a:cubicBezTo>
                  <a:pt x="713" y="305"/>
                  <a:pt x="346" y="694"/>
                  <a:pt x="152" y="1169"/>
                </a:cubicBezTo>
                <a:cubicBezTo>
                  <a:pt x="44" y="1396"/>
                  <a:pt x="1" y="1655"/>
                  <a:pt x="44" y="1904"/>
                </a:cubicBezTo>
                <a:cubicBezTo>
                  <a:pt x="87" y="2228"/>
                  <a:pt x="249" y="2487"/>
                  <a:pt x="584" y="2595"/>
                </a:cubicBezTo>
                <a:cubicBezTo>
                  <a:pt x="638" y="2606"/>
                  <a:pt x="692" y="2617"/>
                  <a:pt x="746" y="2628"/>
                </a:cubicBezTo>
                <a:lnTo>
                  <a:pt x="811" y="2628"/>
                </a:lnTo>
                <a:cubicBezTo>
                  <a:pt x="1102" y="2552"/>
                  <a:pt x="1178" y="2466"/>
                  <a:pt x="1199" y="2163"/>
                </a:cubicBezTo>
                <a:cubicBezTo>
                  <a:pt x="1210" y="2012"/>
                  <a:pt x="1210" y="1850"/>
                  <a:pt x="1199" y="1699"/>
                </a:cubicBezTo>
                <a:cubicBezTo>
                  <a:pt x="1156" y="1169"/>
                  <a:pt x="1307" y="640"/>
                  <a:pt x="1610" y="197"/>
                </a:cubicBezTo>
                <a:cubicBezTo>
                  <a:pt x="1621" y="176"/>
                  <a:pt x="1642" y="143"/>
                  <a:pt x="1653" y="111"/>
                </a:cubicBezTo>
                <a:cubicBezTo>
                  <a:pt x="1707" y="35"/>
                  <a:pt x="1696" y="3"/>
                  <a:pt x="1588" y="3"/>
                </a:cubicBezTo>
                <a:cubicBezTo>
                  <a:pt x="1570" y="2"/>
                  <a:pt x="1553" y="1"/>
                  <a:pt x="15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38"/>
          <p:cNvSpPr/>
          <p:nvPr/>
        </p:nvSpPr>
        <p:spPr>
          <a:xfrm rot="9348724">
            <a:off x="2683595" y="590687"/>
            <a:ext cx="516419" cy="314255"/>
          </a:xfrm>
          <a:custGeom>
            <a:rect b="b" l="l" r="r" t="t"/>
            <a:pathLst>
              <a:path extrusionOk="0" h="4128" w="6784">
                <a:moveTo>
                  <a:pt x="1313" y="1"/>
                </a:moveTo>
                <a:cubicBezTo>
                  <a:pt x="1019" y="1"/>
                  <a:pt x="728" y="101"/>
                  <a:pt x="497" y="291"/>
                </a:cubicBezTo>
                <a:cubicBezTo>
                  <a:pt x="108" y="594"/>
                  <a:pt x="0" y="1026"/>
                  <a:pt x="76" y="1490"/>
                </a:cubicBezTo>
                <a:cubicBezTo>
                  <a:pt x="173" y="2041"/>
                  <a:pt x="454" y="2549"/>
                  <a:pt x="886" y="2905"/>
                </a:cubicBezTo>
                <a:cubicBezTo>
                  <a:pt x="1210" y="3175"/>
                  <a:pt x="1566" y="3402"/>
                  <a:pt x="1955" y="3564"/>
                </a:cubicBezTo>
                <a:cubicBezTo>
                  <a:pt x="2827" y="3933"/>
                  <a:pt x="3767" y="4127"/>
                  <a:pt x="4720" y="4127"/>
                </a:cubicBezTo>
                <a:cubicBezTo>
                  <a:pt x="4771" y="4127"/>
                  <a:pt x="4821" y="4127"/>
                  <a:pt x="4871" y="4126"/>
                </a:cubicBezTo>
                <a:cubicBezTo>
                  <a:pt x="4911" y="4126"/>
                  <a:pt x="4951" y="4127"/>
                  <a:pt x="4991" y="4127"/>
                </a:cubicBezTo>
                <a:cubicBezTo>
                  <a:pt x="5428" y="4127"/>
                  <a:pt x="5872" y="4073"/>
                  <a:pt x="6297" y="3974"/>
                </a:cubicBezTo>
                <a:cubicBezTo>
                  <a:pt x="6448" y="3942"/>
                  <a:pt x="6589" y="3888"/>
                  <a:pt x="6707" y="3802"/>
                </a:cubicBezTo>
                <a:cubicBezTo>
                  <a:pt x="6772" y="3769"/>
                  <a:pt x="6783" y="3737"/>
                  <a:pt x="6751" y="3694"/>
                </a:cubicBezTo>
                <a:cubicBezTo>
                  <a:pt x="6707" y="3640"/>
                  <a:pt x="6643" y="3618"/>
                  <a:pt x="6578" y="3618"/>
                </a:cubicBezTo>
                <a:cubicBezTo>
                  <a:pt x="6448" y="3618"/>
                  <a:pt x="6319" y="3607"/>
                  <a:pt x="6200" y="3586"/>
                </a:cubicBezTo>
                <a:cubicBezTo>
                  <a:pt x="5703" y="3478"/>
                  <a:pt x="5249" y="3272"/>
                  <a:pt x="4850" y="2959"/>
                </a:cubicBezTo>
                <a:cubicBezTo>
                  <a:pt x="4407" y="2613"/>
                  <a:pt x="3996" y="2225"/>
                  <a:pt x="3640" y="1793"/>
                </a:cubicBezTo>
                <a:cubicBezTo>
                  <a:pt x="3316" y="1436"/>
                  <a:pt x="3003" y="1069"/>
                  <a:pt x="2668" y="712"/>
                </a:cubicBezTo>
                <a:cubicBezTo>
                  <a:pt x="2430" y="453"/>
                  <a:pt x="2149" y="248"/>
                  <a:pt x="1825" y="108"/>
                </a:cubicBezTo>
                <a:cubicBezTo>
                  <a:pt x="1661" y="35"/>
                  <a:pt x="1486" y="1"/>
                  <a:pt x="13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38"/>
          <p:cNvSpPr/>
          <p:nvPr/>
        </p:nvSpPr>
        <p:spPr>
          <a:xfrm rot="9348668">
            <a:off x="2554601" y="238272"/>
            <a:ext cx="423527" cy="322283"/>
          </a:xfrm>
          <a:custGeom>
            <a:rect b="b" l="l" r="r" t="t"/>
            <a:pathLst>
              <a:path extrusionOk="0" h="3469" w="4559">
                <a:moveTo>
                  <a:pt x="3796" y="1"/>
                </a:moveTo>
                <a:cubicBezTo>
                  <a:pt x="2987" y="1"/>
                  <a:pt x="2195" y="216"/>
                  <a:pt x="1502" y="622"/>
                </a:cubicBezTo>
                <a:cubicBezTo>
                  <a:pt x="919" y="946"/>
                  <a:pt x="454" y="1443"/>
                  <a:pt x="174" y="2037"/>
                </a:cubicBezTo>
                <a:cubicBezTo>
                  <a:pt x="66" y="2253"/>
                  <a:pt x="12" y="2480"/>
                  <a:pt x="1" y="2706"/>
                </a:cubicBezTo>
                <a:cubicBezTo>
                  <a:pt x="12" y="2782"/>
                  <a:pt x="12" y="2847"/>
                  <a:pt x="22" y="2912"/>
                </a:cubicBezTo>
                <a:cubicBezTo>
                  <a:pt x="51" y="3231"/>
                  <a:pt x="323" y="3468"/>
                  <a:pt x="628" y="3468"/>
                </a:cubicBezTo>
                <a:cubicBezTo>
                  <a:pt x="674" y="3468"/>
                  <a:pt x="721" y="3463"/>
                  <a:pt x="768" y="3452"/>
                </a:cubicBezTo>
                <a:cubicBezTo>
                  <a:pt x="1048" y="3409"/>
                  <a:pt x="1297" y="3279"/>
                  <a:pt x="1491" y="3085"/>
                </a:cubicBezTo>
                <a:cubicBezTo>
                  <a:pt x="1740" y="2825"/>
                  <a:pt x="1988" y="2555"/>
                  <a:pt x="2226" y="2274"/>
                </a:cubicBezTo>
                <a:cubicBezTo>
                  <a:pt x="2582" y="1799"/>
                  <a:pt x="2982" y="1346"/>
                  <a:pt x="3403" y="924"/>
                </a:cubicBezTo>
                <a:cubicBezTo>
                  <a:pt x="3695" y="633"/>
                  <a:pt x="4040" y="406"/>
                  <a:pt x="4418" y="265"/>
                </a:cubicBezTo>
                <a:cubicBezTo>
                  <a:pt x="4451" y="255"/>
                  <a:pt x="4472" y="244"/>
                  <a:pt x="4505" y="233"/>
                </a:cubicBezTo>
                <a:cubicBezTo>
                  <a:pt x="4548" y="201"/>
                  <a:pt x="4559" y="157"/>
                  <a:pt x="4516" y="125"/>
                </a:cubicBezTo>
                <a:cubicBezTo>
                  <a:pt x="4472" y="93"/>
                  <a:pt x="4418" y="71"/>
                  <a:pt x="4364" y="60"/>
                </a:cubicBezTo>
                <a:cubicBezTo>
                  <a:pt x="4246" y="39"/>
                  <a:pt x="4138" y="17"/>
                  <a:pt x="4019" y="6"/>
                </a:cubicBezTo>
                <a:cubicBezTo>
                  <a:pt x="3945" y="3"/>
                  <a:pt x="3870" y="1"/>
                  <a:pt x="37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6" name="Google Shape;16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275" y="331613"/>
            <a:ext cx="2604350" cy="448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7" name="Google Shape;1647;p38"/>
          <p:cNvSpPr txBox="1"/>
          <p:nvPr>
            <p:ph idx="12" type="sldNum"/>
          </p:nvPr>
        </p:nvSpPr>
        <p:spPr>
          <a:xfrm>
            <a:off x="8480584" y="177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39"/>
          <p:cNvSpPr/>
          <p:nvPr/>
        </p:nvSpPr>
        <p:spPr>
          <a:xfrm>
            <a:off x="504575" y="996950"/>
            <a:ext cx="5449800" cy="387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39"/>
          <p:cNvSpPr txBox="1"/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Results</a:t>
            </a:r>
            <a:endParaRPr/>
          </a:p>
        </p:txBody>
      </p:sp>
      <p:sp>
        <p:nvSpPr>
          <p:cNvPr id="1654" name="Google Shape;1654;p39"/>
          <p:cNvSpPr txBox="1"/>
          <p:nvPr>
            <p:ph idx="1" type="subTitle"/>
          </p:nvPr>
        </p:nvSpPr>
        <p:spPr>
          <a:xfrm>
            <a:off x="5857100" y="2322588"/>
            <a:ext cx="31641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Test accuracy = 73.12%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Computationally expensive</a:t>
            </a:r>
            <a:endParaRPr sz="2000"/>
          </a:p>
        </p:txBody>
      </p:sp>
      <p:sp>
        <p:nvSpPr>
          <p:cNvPr id="1655" name="Google Shape;1655;p39"/>
          <p:cNvSpPr/>
          <p:nvPr/>
        </p:nvSpPr>
        <p:spPr>
          <a:xfrm rot="-9793562">
            <a:off x="2626903" y="313605"/>
            <a:ext cx="158669" cy="244154"/>
          </a:xfrm>
          <a:custGeom>
            <a:rect b="b" l="l" r="r" t="t"/>
            <a:pathLst>
              <a:path extrusionOk="0" h="2628" w="1708">
                <a:moveTo>
                  <a:pt x="1535" y="1"/>
                </a:moveTo>
                <a:cubicBezTo>
                  <a:pt x="1413" y="1"/>
                  <a:pt x="1292" y="33"/>
                  <a:pt x="1189" y="89"/>
                </a:cubicBezTo>
                <a:cubicBezTo>
                  <a:pt x="713" y="305"/>
                  <a:pt x="346" y="694"/>
                  <a:pt x="152" y="1169"/>
                </a:cubicBezTo>
                <a:cubicBezTo>
                  <a:pt x="44" y="1396"/>
                  <a:pt x="1" y="1655"/>
                  <a:pt x="44" y="1904"/>
                </a:cubicBezTo>
                <a:cubicBezTo>
                  <a:pt x="87" y="2228"/>
                  <a:pt x="249" y="2487"/>
                  <a:pt x="584" y="2595"/>
                </a:cubicBezTo>
                <a:cubicBezTo>
                  <a:pt x="638" y="2606"/>
                  <a:pt x="692" y="2617"/>
                  <a:pt x="746" y="2628"/>
                </a:cubicBezTo>
                <a:lnTo>
                  <a:pt x="811" y="2628"/>
                </a:lnTo>
                <a:cubicBezTo>
                  <a:pt x="1102" y="2552"/>
                  <a:pt x="1178" y="2466"/>
                  <a:pt x="1199" y="2163"/>
                </a:cubicBezTo>
                <a:cubicBezTo>
                  <a:pt x="1210" y="2012"/>
                  <a:pt x="1210" y="1850"/>
                  <a:pt x="1199" y="1699"/>
                </a:cubicBezTo>
                <a:cubicBezTo>
                  <a:pt x="1156" y="1169"/>
                  <a:pt x="1307" y="640"/>
                  <a:pt x="1610" y="197"/>
                </a:cubicBezTo>
                <a:cubicBezTo>
                  <a:pt x="1621" y="176"/>
                  <a:pt x="1642" y="143"/>
                  <a:pt x="1653" y="111"/>
                </a:cubicBezTo>
                <a:cubicBezTo>
                  <a:pt x="1707" y="35"/>
                  <a:pt x="1696" y="3"/>
                  <a:pt x="1588" y="3"/>
                </a:cubicBezTo>
                <a:cubicBezTo>
                  <a:pt x="1570" y="2"/>
                  <a:pt x="1553" y="1"/>
                  <a:pt x="15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39"/>
          <p:cNvSpPr/>
          <p:nvPr/>
        </p:nvSpPr>
        <p:spPr>
          <a:xfrm rot="9348724">
            <a:off x="2378795" y="590687"/>
            <a:ext cx="516419" cy="314255"/>
          </a:xfrm>
          <a:custGeom>
            <a:rect b="b" l="l" r="r" t="t"/>
            <a:pathLst>
              <a:path extrusionOk="0" h="4128" w="6784">
                <a:moveTo>
                  <a:pt x="1313" y="1"/>
                </a:moveTo>
                <a:cubicBezTo>
                  <a:pt x="1019" y="1"/>
                  <a:pt x="728" y="101"/>
                  <a:pt x="497" y="291"/>
                </a:cubicBezTo>
                <a:cubicBezTo>
                  <a:pt x="108" y="594"/>
                  <a:pt x="0" y="1026"/>
                  <a:pt x="76" y="1490"/>
                </a:cubicBezTo>
                <a:cubicBezTo>
                  <a:pt x="173" y="2041"/>
                  <a:pt x="454" y="2549"/>
                  <a:pt x="886" y="2905"/>
                </a:cubicBezTo>
                <a:cubicBezTo>
                  <a:pt x="1210" y="3175"/>
                  <a:pt x="1566" y="3402"/>
                  <a:pt x="1955" y="3564"/>
                </a:cubicBezTo>
                <a:cubicBezTo>
                  <a:pt x="2827" y="3933"/>
                  <a:pt x="3767" y="4127"/>
                  <a:pt x="4720" y="4127"/>
                </a:cubicBezTo>
                <a:cubicBezTo>
                  <a:pt x="4771" y="4127"/>
                  <a:pt x="4821" y="4127"/>
                  <a:pt x="4871" y="4126"/>
                </a:cubicBezTo>
                <a:cubicBezTo>
                  <a:pt x="4911" y="4126"/>
                  <a:pt x="4951" y="4127"/>
                  <a:pt x="4991" y="4127"/>
                </a:cubicBezTo>
                <a:cubicBezTo>
                  <a:pt x="5428" y="4127"/>
                  <a:pt x="5872" y="4073"/>
                  <a:pt x="6297" y="3974"/>
                </a:cubicBezTo>
                <a:cubicBezTo>
                  <a:pt x="6448" y="3942"/>
                  <a:pt x="6589" y="3888"/>
                  <a:pt x="6707" y="3802"/>
                </a:cubicBezTo>
                <a:cubicBezTo>
                  <a:pt x="6772" y="3769"/>
                  <a:pt x="6783" y="3737"/>
                  <a:pt x="6751" y="3694"/>
                </a:cubicBezTo>
                <a:cubicBezTo>
                  <a:pt x="6707" y="3640"/>
                  <a:pt x="6643" y="3618"/>
                  <a:pt x="6578" y="3618"/>
                </a:cubicBezTo>
                <a:cubicBezTo>
                  <a:pt x="6448" y="3618"/>
                  <a:pt x="6319" y="3607"/>
                  <a:pt x="6200" y="3586"/>
                </a:cubicBezTo>
                <a:cubicBezTo>
                  <a:pt x="5703" y="3478"/>
                  <a:pt x="5249" y="3272"/>
                  <a:pt x="4850" y="2959"/>
                </a:cubicBezTo>
                <a:cubicBezTo>
                  <a:pt x="4407" y="2613"/>
                  <a:pt x="3996" y="2225"/>
                  <a:pt x="3640" y="1793"/>
                </a:cubicBezTo>
                <a:cubicBezTo>
                  <a:pt x="3316" y="1436"/>
                  <a:pt x="3003" y="1069"/>
                  <a:pt x="2668" y="712"/>
                </a:cubicBezTo>
                <a:cubicBezTo>
                  <a:pt x="2430" y="453"/>
                  <a:pt x="2149" y="248"/>
                  <a:pt x="1825" y="108"/>
                </a:cubicBezTo>
                <a:cubicBezTo>
                  <a:pt x="1661" y="35"/>
                  <a:pt x="1486" y="1"/>
                  <a:pt x="13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39"/>
          <p:cNvSpPr/>
          <p:nvPr/>
        </p:nvSpPr>
        <p:spPr>
          <a:xfrm rot="9348668">
            <a:off x="2249801" y="238272"/>
            <a:ext cx="423527" cy="322283"/>
          </a:xfrm>
          <a:custGeom>
            <a:rect b="b" l="l" r="r" t="t"/>
            <a:pathLst>
              <a:path extrusionOk="0" h="3469" w="4559">
                <a:moveTo>
                  <a:pt x="3796" y="1"/>
                </a:moveTo>
                <a:cubicBezTo>
                  <a:pt x="2987" y="1"/>
                  <a:pt x="2195" y="216"/>
                  <a:pt x="1502" y="622"/>
                </a:cubicBezTo>
                <a:cubicBezTo>
                  <a:pt x="919" y="946"/>
                  <a:pt x="454" y="1443"/>
                  <a:pt x="174" y="2037"/>
                </a:cubicBezTo>
                <a:cubicBezTo>
                  <a:pt x="66" y="2253"/>
                  <a:pt x="12" y="2480"/>
                  <a:pt x="1" y="2706"/>
                </a:cubicBezTo>
                <a:cubicBezTo>
                  <a:pt x="12" y="2782"/>
                  <a:pt x="12" y="2847"/>
                  <a:pt x="22" y="2912"/>
                </a:cubicBezTo>
                <a:cubicBezTo>
                  <a:pt x="51" y="3231"/>
                  <a:pt x="323" y="3468"/>
                  <a:pt x="628" y="3468"/>
                </a:cubicBezTo>
                <a:cubicBezTo>
                  <a:pt x="674" y="3468"/>
                  <a:pt x="721" y="3463"/>
                  <a:pt x="768" y="3452"/>
                </a:cubicBezTo>
                <a:cubicBezTo>
                  <a:pt x="1048" y="3409"/>
                  <a:pt x="1297" y="3279"/>
                  <a:pt x="1491" y="3085"/>
                </a:cubicBezTo>
                <a:cubicBezTo>
                  <a:pt x="1740" y="2825"/>
                  <a:pt x="1988" y="2555"/>
                  <a:pt x="2226" y="2274"/>
                </a:cubicBezTo>
                <a:cubicBezTo>
                  <a:pt x="2582" y="1799"/>
                  <a:pt x="2982" y="1346"/>
                  <a:pt x="3403" y="924"/>
                </a:cubicBezTo>
                <a:cubicBezTo>
                  <a:pt x="3695" y="633"/>
                  <a:pt x="4040" y="406"/>
                  <a:pt x="4418" y="265"/>
                </a:cubicBezTo>
                <a:cubicBezTo>
                  <a:pt x="4451" y="255"/>
                  <a:pt x="4472" y="244"/>
                  <a:pt x="4505" y="233"/>
                </a:cubicBezTo>
                <a:cubicBezTo>
                  <a:pt x="4548" y="201"/>
                  <a:pt x="4559" y="157"/>
                  <a:pt x="4516" y="125"/>
                </a:cubicBezTo>
                <a:cubicBezTo>
                  <a:pt x="4472" y="93"/>
                  <a:pt x="4418" y="71"/>
                  <a:pt x="4364" y="60"/>
                </a:cubicBezTo>
                <a:cubicBezTo>
                  <a:pt x="4246" y="39"/>
                  <a:pt x="4138" y="17"/>
                  <a:pt x="4019" y="6"/>
                </a:cubicBezTo>
                <a:cubicBezTo>
                  <a:pt x="3945" y="3"/>
                  <a:pt x="3870" y="1"/>
                  <a:pt x="37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8" name="Google Shape;16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63" y="1110500"/>
            <a:ext cx="5150225" cy="365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9" name="Google Shape;1659;p39"/>
          <p:cNvSpPr txBox="1"/>
          <p:nvPr>
            <p:ph idx="12" type="sldNum"/>
          </p:nvPr>
        </p:nvSpPr>
        <p:spPr>
          <a:xfrm>
            <a:off x="8480584" y="177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600"/>
              <a:t>‹#›</a:t>
            </a:fld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ttering Grid MK Plan by Slidesgo">
  <a:themeElements>
    <a:clrScheme name="Simple Light">
      <a:dk1>
        <a:srgbClr val="000000"/>
      </a:dk1>
      <a:lt1>
        <a:srgbClr val="FFFFFF"/>
      </a:lt1>
      <a:dk2>
        <a:srgbClr val="EFEFEF"/>
      </a:dk2>
      <a:lt2>
        <a:srgbClr val="FFD966"/>
      </a:lt2>
      <a:accent1>
        <a:srgbClr val="EA9999"/>
      </a:accent1>
      <a:accent2>
        <a:srgbClr val="E06666"/>
      </a:accent2>
      <a:accent3>
        <a:srgbClr val="EFEFEF"/>
      </a:accent3>
      <a:accent4>
        <a:srgbClr val="FFD966"/>
      </a:accent4>
      <a:accent5>
        <a:srgbClr val="EA9999"/>
      </a:accent5>
      <a:accent6>
        <a:srgbClr val="E0666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