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Fira Sans Extra Condensed"/>
      <p:regular r:id="rId28"/>
      <p:bold r:id="rId29"/>
      <p:italic r:id="rId30"/>
      <p:boldItalic r:id="rId31"/>
    </p:embeddedFont>
    <p:embeddedFont>
      <p:font typeface="Fira Sans Extra Condensed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D9CA2A-7362-46F6-89B9-C536B7835530}">
  <a:tblStyle styleId="{B9D9CA2A-7362-46F6-89B9-C536B78355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FiraSansExtraCondensed-regular.fntdata"/><Relationship Id="rId27" Type="http://schemas.openxmlformats.org/officeDocument/2006/relationships/font" Target="fonts/BebasNe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-boldItalic.fntdata"/><Relationship Id="rId30" Type="http://schemas.openxmlformats.org/officeDocument/2006/relationships/font" Target="fonts/FiraSansExtraCondensed-italic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SemiBold-bold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SemiBold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SemiBold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SemiBold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ffc8a336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ffc8a336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ffc8a3362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ffc8a3362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ffc8a336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ffc8a336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ffc8a336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ffc8a336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ffc8a336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ffc8a336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ffc8a336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2ffc8a336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ffc8a336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ffc8a336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ffc8a336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ffc8a336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ffc8a336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ffc8a336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ffc8a3362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ffc8a3362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ffc8a33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ffc8a33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ffc8a336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ffc8a336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ffc8a336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ffc8a336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ffc8a336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ffc8a336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ffc8a3362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ffc8a336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67500" y="1162650"/>
            <a:ext cx="47802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67500" y="34189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1">
  <p:cSld name="TITLE_AND_TWO_COLUMNS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>
  <p:cSld name="SECTION_HEADER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3870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Relationship Id="rId4" Type="http://schemas.openxmlformats.org/officeDocument/2006/relationships/slide" Target="/ppt/slides/slide13.xml"/><Relationship Id="rId5" Type="http://schemas.openxmlformats.org/officeDocument/2006/relationships/slide" Target="/ppt/slides/slide14.xml"/><Relationship Id="rId6" Type="http://schemas.openxmlformats.org/officeDocument/2006/relationships/slide" Target="/ppt/slides/slide15.xml"/><Relationship Id="rId7" Type="http://schemas.openxmlformats.org/officeDocument/2006/relationships/slide" Target="/ppt/slides/slide1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slide" Target="/ppt/slides/slide1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slide" Target="/ppt/slides/slide1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slide" Target="/ppt/slides/slide1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slide" Target="/ppt/slides/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ctrTitle"/>
          </p:nvPr>
        </p:nvSpPr>
        <p:spPr>
          <a:xfrm>
            <a:off x="693350" y="1162650"/>
            <a:ext cx="51594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A C</a:t>
            </a:r>
            <a:r>
              <a:rPr lang="es" sz="5200"/>
              <a:t>lassifying</a:t>
            </a:r>
            <a:r>
              <a:rPr lang="es" sz="5200"/>
              <a:t> Model for Dysgraphia-Written Numbers</a:t>
            </a:r>
            <a:endParaRPr sz="5200"/>
          </a:p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693350" y="401590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Germán E. Baltazar Reyes</a:t>
            </a:r>
            <a:endParaRPr sz="2000"/>
          </a:p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6796950" y="4305050"/>
            <a:ext cx="19707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05/31/2022</a:t>
            </a:r>
            <a:endParaRPr sz="1400"/>
          </a:p>
        </p:txBody>
      </p:sp>
      <p:grpSp>
        <p:nvGrpSpPr>
          <p:cNvPr id="76" name="Google Shape;76;p18"/>
          <p:cNvGrpSpPr/>
          <p:nvPr/>
        </p:nvGrpSpPr>
        <p:grpSpPr>
          <a:xfrm>
            <a:off x="5920300" y="1114525"/>
            <a:ext cx="2847353" cy="2647805"/>
            <a:chOff x="5581550" y="1114525"/>
            <a:chExt cx="2847353" cy="2647805"/>
          </a:xfrm>
        </p:grpSpPr>
        <p:sp>
          <p:nvSpPr>
            <p:cNvPr id="77" name="Google Shape;77;p18"/>
            <p:cNvSpPr/>
            <p:nvPr/>
          </p:nvSpPr>
          <p:spPr>
            <a:xfrm flipH="1">
              <a:off x="6192943" y="1942366"/>
              <a:ext cx="1765421" cy="1307565"/>
            </a:xfrm>
            <a:custGeom>
              <a:rect b="b" l="l" r="r" t="t"/>
              <a:pathLst>
                <a:path extrusionOk="0" h="68783" w="92868">
                  <a:moveTo>
                    <a:pt x="35660" y="0"/>
                  </a:moveTo>
                  <a:lnTo>
                    <a:pt x="3303" y="39495"/>
                  </a:lnTo>
                  <a:lnTo>
                    <a:pt x="1" y="43198"/>
                  </a:lnTo>
                  <a:lnTo>
                    <a:pt x="21683" y="66948"/>
                  </a:lnTo>
                  <a:cubicBezTo>
                    <a:pt x="22918" y="68227"/>
                    <a:pt x="24466" y="68782"/>
                    <a:pt x="26223" y="68782"/>
                  </a:cubicBezTo>
                  <a:cubicBezTo>
                    <a:pt x="37805" y="68782"/>
                    <a:pt x="58476" y="44666"/>
                    <a:pt x="58476" y="44666"/>
                  </a:cubicBezTo>
                  <a:cubicBezTo>
                    <a:pt x="61978" y="47735"/>
                    <a:pt x="66915" y="48302"/>
                    <a:pt x="68750" y="48368"/>
                  </a:cubicBezTo>
                  <a:cubicBezTo>
                    <a:pt x="68772" y="48370"/>
                    <a:pt x="68795" y="48371"/>
                    <a:pt x="68817" y="48371"/>
                  </a:cubicBezTo>
                  <a:cubicBezTo>
                    <a:pt x="69187" y="48371"/>
                    <a:pt x="69486" y="48111"/>
                    <a:pt x="69517" y="47701"/>
                  </a:cubicBezTo>
                  <a:lnTo>
                    <a:pt x="69884" y="41297"/>
                  </a:lnTo>
                  <a:cubicBezTo>
                    <a:pt x="71791" y="46655"/>
                    <a:pt x="75806" y="47637"/>
                    <a:pt x="78519" y="47637"/>
                  </a:cubicBezTo>
                  <a:cubicBezTo>
                    <a:pt x="79319" y="47637"/>
                    <a:pt x="80006" y="47551"/>
                    <a:pt x="80492" y="47468"/>
                  </a:cubicBezTo>
                  <a:cubicBezTo>
                    <a:pt x="80892" y="47368"/>
                    <a:pt x="81226" y="47001"/>
                    <a:pt x="81226" y="46534"/>
                  </a:cubicBezTo>
                  <a:lnTo>
                    <a:pt x="81192" y="42064"/>
                  </a:lnTo>
                  <a:lnTo>
                    <a:pt x="81192" y="42064"/>
                  </a:lnTo>
                  <a:cubicBezTo>
                    <a:pt x="82679" y="44888"/>
                    <a:pt x="85250" y="45661"/>
                    <a:pt x="87604" y="45661"/>
                  </a:cubicBezTo>
                  <a:cubicBezTo>
                    <a:pt x="89420" y="45661"/>
                    <a:pt x="91107" y="45200"/>
                    <a:pt x="92067" y="44866"/>
                  </a:cubicBezTo>
                  <a:cubicBezTo>
                    <a:pt x="92567" y="44699"/>
                    <a:pt x="92867" y="44199"/>
                    <a:pt x="92734" y="43698"/>
                  </a:cubicBezTo>
                  <a:lnTo>
                    <a:pt x="87830" y="21382"/>
                  </a:lnTo>
                  <a:lnTo>
                    <a:pt x="74988" y="1368"/>
                  </a:lnTo>
                  <a:lnTo>
                    <a:pt x="35660" y="0"/>
                  </a:lnTo>
                  <a:close/>
                </a:path>
              </a:pathLst>
            </a:custGeom>
            <a:solidFill>
              <a:srgbClr val="58687A">
                <a:alpha val="52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 flipH="1">
              <a:off x="6180264" y="1930161"/>
              <a:ext cx="1790780" cy="1332468"/>
            </a:xfrm>
            <a:custGeom>
              <a:rect b="b" l="l" r="r" t="t"/>
              <a:pathLst>
                <a:path extrusionOk="0" h="70093" w="94202">
                  <a:moveTo>
                    <a:pt x="36594" y="1410"/>
                  </a:moveTo>
                  <a:lnTo>
                    <a:pt x="75221" y="2777"/>
                  </a:lnTo>
                  <a:lnTo>
                    <a:pt x="87830" y="22425"/>
                  </a:lnTo>
                  <a:lnTo>
                    <a:pt x="92734" y="44641"/>
                  </a:lnTo>
                  <a:cubicBezTo>
                    <a:pt x="92800" y="44807"/>
                    <a:pt x="92667" y="45008"/>
                    <a:pt x="92500" y="45041"/>
                  </a:cubicBezTo>
                  <a:cubicBezTo>
                    <a:pt x="91514" y="45375"/>
                    <a:pt x="89909" y="45797"/>
                    <a:pt x="88218" y="45797"/>
                  </a:cubicBezTo>
                  <a:cubicBezTo>
                    <a:pt x="86021" y="45797"/>
                    <a:pt x="83679" y="45084"/>
                    <a:pt x="82360" y="42539"/>
                  </a:cubicBezTo>
                  <a:cubicBezTo>
                    <a:pt x="82249" y="42318"/>
                    <a:pt x="82047" y="42189"/>
                    <a:pt x="81810" y="42189"/>
                  </a:cubicBezTo>
                  <a:cubicBezTo>
                    <a:pt x="81761" y="42189"/>
                    <a:pt x="81711" y="42194"/>
                    <a:pt x="81659" y="42206"/>
                  </a:cubicBezTo>
                  <a:cubicBezTo>
                    <a:pt x="81392" y="42306"/>
                    <a:pt x="81192" y="42539"/>
                    <a:pt x="81192" y="42839"/>
                  </a:cubicBezTo>
                  <a:lnTo>
                    <a:pt x="81225" y="47309"/>
                  </a:lnTo>
                  <a:cubicBezTo>
                    <a:pt x="81225" y="47443"/>
                    <a:pt x="81159" y="47543"/>
                    <a:pt x="80992" y="47576"/>
                  </a:cubicBezTo>
                  <a:cubicBezTo>
                    <a:pt x="80498" y="47666"/>
                    <a:pt x="79842" y="47747"/>
                    <a:pt x="79095" y="47747"/>
                  </a:cubicBezTo>
                  <a:cubicBezTo>
                    <a:pt x="76513" y="47747"/>
                    <a:pt x="72852" y="46774"/>
                    <a:pt x="71118" y="41805"/>
                  </a:cubicBezTo>
                  <a:cubicBezTo>
                    <a:pt x="71027" y="41530"/>
                    <a:pt x="70767" y="41367"/>
                    <a:pt x="70519" y="41367"/>
                  </a:cubicBezTo>
                  <a:cubicBezTo>
                    <a:pt x="70496" y="41367"/>
                    <a:pt x="70474" y="41369"/>
                    <a:pt x="70451" y="41372"/>
                  </a:cubicBezTo>
                  <a:cubicBezTo>
                    <a:pt x="70151" y="41438"/>
                    <a:pt x="69884" y="41672"/>
                    <a:pt x="69884" y="41972"/>
                  </a:cubicBezTo>
                  <a:lnTo>
                    <a:pt x="69517" y="48377"/>
                  </a:lnTo>
                  <a:cubicBezTo>
                    <a:pt x="69517" y="48410"/>
                    <a:pt x="69484" y="48477"/>
                    <a:pt x="69450" y="48477"/>
                  </a:cubicBezTo>
                  <a:cubicBezTo>
                    <a:pt x="67549" y="48377"/>
                    <a:pt x="62812" y="47843"/>
                    <a:pt x="59510" y="44908"/>
                  </a:cubicBezTo>
                  <a:cubicBezTo>
                    <a:pt x="59376" y="44807"/>
                    <a:pt x="59210" y="44741"/>
                    <a:pt x="59043" y="44741"/>
                  </a:cubicBezTo>
                  <a:cubicBezTo>
                    <a:pt x="58876" y="44741"/>
                    <a:pt x="58776" y="44841"/>
                    <a:pt x="58643" y="44974"/>
                  </a:cubicBezTo>
                  <a:cubicBezTo>
                    <a:pt x="58442" y="45174"/>
                    <a:pt x="38328" y="68524"/>
                    <a:pt x="27120" y="68858"/>
                  </a:cubicBezTo>
                  <a:cubicBezTo>
                    <a:pt x="27067" y="68859"/>
                    <a:pt x="27015" y="68859"/>
                    <a:pt x="26962" y="68859"/>
                  </a:cubicBezTo>
                  <a:cubicBezTo>
                    <a:pt x="25237" y="68859"/>
                    <a:pt x="23885" y="68324"/>
                    <a:pt x="22817" y="67223"/>
                  </a:cubicBezTo>
                  <a:lnTo>
                    <a:pt x="1502" y="43840"/>
                  </a:lnTo>
                  <a:lnTo>
                    <a:pt x="4404" y="40638"/>
                  </a:lnTo>
                  <a:lnTo>
                    <a:pt x="36594" y="1410"/>
                  </a:lnTo>
                  <a:close/>
                  <a:moveTo>
                    <a:pt x="36263" y="0"/>
                  </a:moveTo>
                  <a:cubicBezTo>
                    <a:pt x="36105" y="0"/>
                    <a:pt x="35971" y="70"/>
                    <a:pt x="35860" y="209"/>
                  </a:cubicBezTo>
                  <a:lnTo>
                    <a:pt x="3503" y="39704"/>
                  </a:lnTo>
                  <a:lnTo>
                    <a:pt x="201" y="43406"/>
                  </a:lnTo>
                  <a:cubicBezTo>
                    <a:pt x="1" y="43673"/>
                    <a:pt x="1" y="44007"/>
                    <a:pt x="201" y="44240"/>
                  </a:cubicBezTo>
                  <a:lnTo>
                    <a:pt x="21950" y="68091"/>
                  </a:lnTo>
                  <a:cubicBezTo>
                    <a:pt x="23217" y="69425"/>
                    <a:pt x="24885" y="70092"/>
                    <a:pt x="26920" y="70092"/>
                  </a:cubicBezTo>
                  <a:cubicBezTo>
                    <a:pt x="26987" y="70092"/>
                    <a:pt x="27087" y="70092"/>
                    <a:pt x="27220" y="70059"/>
                  </a:cubicBezTo>
                  <a:cubicBezTo>
                    <a:pt x="38195" y="69725"/>
                    <a:pt x="56241" y="49644"/>
                    <a:pt x="59243" y="46175"/>
                  </a:cubicBezTo>
                  <a:cubicBezTo>
                    <a:pt x="62812" y="49010"/>
                    <a:pt x="67516" y="49544"/>
                    <a:pt x="69417" y="49644"/>
                  </a:cubicBezTo>
                  <a:cubicBezTo>
                    <a:pt x="70184" y="49644"/>
                    <a:pt x="70818" y="49077"/>
                    <a:pt x="70851" y="48343"/>
                  </a:cubicBezTo>
                  <a:lnTo>
                    <a:pt x="71051" y="44407"/>
                  </a:lnTo>
                  <a:cubicBezTo>
                    <a:pt x="73278" y="48151"/>
                    <a:pt x="76798" y="48897"/>
                    <a:pt x="79200" y="48897"/>
                  </a:cubicBezTo>
                  <a:cubicBezTo>
                    <a:pt x="80072" y="48897"/>
                    <a:pt x="80797" y="48799"/>
                    <a:pt x="81259" y="48710"/>
                  </a:cubicBezTo>
                  <a:cubicBezTo>
                    <a:pt x="82026" y="48577"/>
                    <a:pt x="82560" y="47943"/>
                    <a:pt x="82560" y="47176"/>
                  </a:cubicBezTo>
                  <a:lnTo>
                    <a:pt x="82560" y="44674"/>
                  </a:lnTo>
                  <a:cubicBezTo>
                    <a:pt x="84194" y="46375"/>
                    <a:pt x="86362" y="46876"/>
                    <a:pt x="88343" y="46876"/>
                  </a:cubicBezTo>
                  <a:cubicBezTo>
                    <a:pt x="90324" y="46876"/>
                    <a:pt x="92117" y="46375"/>
                    <a:pt x="93000" y="46075"/>
                  </a:cubicBezTo>
                  <a:cubicBezTo>
                    <a:pt x="93734" y="45842"/>
                    <a:pt x="94201" y="45008"/>
                    <a:pt x="94035" y="44207"/>
                  </a:cubicBezTo>
                  <a:lnTo>
                    <a:pt x="89098" y="21891"/>
                  </a:lnTo>
                  <a:cubicBezTo>
                    <a:pt x="89098" y="21824"/>
                    <a:pt x="89064" y="21724"/>
                    <a:pt x="89031" y="21691"/>
                  </a:cubicBezTo>
                  <a:lnTo>
                    <a:pt x="76188" y="1677"/>
                  </a:lnTo>
                  <a:cubicBezTo>
                    <a:pt x="76055" y="1510"/>
                    <a:pt x="75888" y="1376"/>
                    <a:pt x="75688" y="1376"/>
                  </a:cubicBezTo>
                  <a:lnTo>
                    <a:pt x="36360" y="9"/>
                  </a:lnTo>
                  <a:cubicBezTo>
                    <a:pt x="36327" y="3"/>
                    <a:pt x="36294" y="0"/>
                    <a:pt x="362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18"/>
            <p:cNvGrpSpPr/>
            <p:nvPr/>
          </p:nvGrpSpPr>
          <p:grpSpPr>
            <a:xfrm flipH="1">
              <a:off x="6400939" y="2116390"/>
              <a:ext cx="609654" cy="729056"/>
              <a:chOff x="6999860" y="2116390"/>
              <a:chExt cx="609654" cy="729056"/>
            </a:xfrm>
          </p:grpSpPr>
          <p:sp>
            <p:nvSpPr>
              <p:cNvPr id="80" name="Google Shape;80;p18"/>
              <p:cNvSpPr/>
              <p:nvPr/>
            </p:nvSpPr>
            <p:spPr>
              <a:xfrm>
                <a:off x="7459278" y="2142054"/>
                <a:ext cx="150236" cy="604708"/>
              </a:xfrm>
              <a:custGeom>
                <a:rect b="b" l="l" r="r" t="t"/>
                <a:pathLst>
                  <a:path extrusionOk="0" h="31810" w="7903">
                    <a:moveTo>
                      <a:pt x="607" y="0"/>
                    </a:moveTo>
                    <a:cubicBezTo>
                      <a:pt x="583" y="0"/>
                      <a:pt x="558" y="2"/>
                      <a:pt x="534" y="4"/>
                    </a:cubicBezTo>
                    <a:cubicBezTo>
                      <a:pt x="201" y="104"/>
                      <a:pt x="0" y="438"/>
                      <a:pt x="34" y="771"/>
                    </a:cubicBezTo>
                    <a:lnTo>
                      <a:pt x="6538" y="31326"/>
                    </a:lnTo>
                    <a:cubicBezTo>
                      <a:pt x="6608" y="31662"/>
                      <a:pt x="6871" y="31810"/>
                      <a:pt x="7141" y="31810"/>
                    </a:cubicBezTo>
                    <a:cubicBezTo>
                      <a:pt x="7515" y="31810"/>
                      <a:pt x="7903" y="31525"/>
                      <a:pt x="7806" y="31060"/>
                    </a:cubicBezTo>
                    <a:lnTo>
                      <a:pt x="1301" y="504"/>
                    </a:lnTo>
                    <a:cubicBezTo>
                      <a:pt x="1209" y="195"/>
                      <a:pt x="915" y="0"/>
                      <a:pt x="6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" name="Google Shape;81;p18"/>
              <p:cNvGrpSpPr/>
              <p:nvPr/>
            </p:nvGrpSpPr>
            <p:grpSpPr>
              <a:xfrm>
                <a:off x="6999860" y="2116390"/>
                <a:ext cx="543135" cy="729056"/>
                <a:chOff x="6999860" y="2116390"/>
                <a:chExt cx="543135" cy="729056"/>
              </a:xfrm>
            </p:grpSpPr>
            <p:sp>
              <p:nvSpPr>
                <p:cNvPr id="82" name="Google Shape;82;p18"/>
                <p:cNvSpPr/>
                <p:nvPr/>
              </p:nvSpPr>
              <p:spPr>
                <a:xfrm>
                  <a:off x="7233486" y="2116390"/>
                  <a:ext cx="159209" cy="644876"/>
                </a:xfrm>
                <a:custGeom>
                  <a:rect b="b" l="l" r="r" t="t"/>
                  <a:pathLst>
                    <a:path extrusionOk="0" h="33923" w="8375">
                      <a:moveTo>
                        <a:pt x="732" y="1"/>
                      </a:moveTo>
                      <a:cubicBezTo>
                        <a:pt x="367" y="1"/>
                        <a:pt x="1" y="277"/>
                        <a:pt x="136" y="720"/>
                      </a:cubicBezTo>
                      <a:lnTo>
                        <a:pt x="7074" y="33410"/>
                      </a:lnTo>
                      <a:cubicBezTo>
                        <a:pt x="7162" y="33705"/>
                        <a:pt x="7434" y="33922"/>
                        <a:pt x="7726" y="33922"/>
                      </a:cubicBezTo>
                      <a:cubicBezTo>
                        <a:pt x="7764" y="33922"/>
                        <a:pt x="7803" y="33918"/>
                        <a:pt x="7841" y="33911"/>
                      </a:cubicBezTo>
                      <a:cubicBezTo>
                        <a:pt x="8175" y="33844"/>
                        <a:pt x="8375" y="33510"/>
                        <a:pt x="8342" y="33177"/>
                      </a:cubicBezTo>
                      <a:lnTo>
                        <a:pt x="1337" y="487"/>
                      </a:lnTo>
                      <a:cubicBezTo>
                        <a:pt x="1266" y="149"/>
                        <a:pt x="999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8"/>
                <p:cNvSpPr/>
                <p:nvPr/>
              </p:nvSpPr>
              <p:spPr>
                <a:xfrm>
                  <a:off x="7290043" y="2123215"/>
                  <a:ext cx="140066" cy="611191"/>
                </a:xfrm>
                <a:custGeom>
                  <a:rect b="b" l="l" r="r" t="t"/>
                  <a:pathLst>
                    <a:path extrusionOk="0" h="32151" w="7368">
                      <a:moveTo>
                        <a:pt x="743" y="1"/>
                      </a:moveTo>
                      <a:cubicBezTo>
                        <a:pt x="379" y="1"/>
                        <a:pt x="0" y="282"/>
                        <a:pt x="96" y="762"/>
                      </a:cubicBezTo>
                      <a:lnTo>
                        <a:pt x="6034" y="31650"/>
                      </a:lnTo>
                      <a:cubicBezTo>
                        <a:pt x="6067" y="31950"/>
                        <a:pt x="6367" y="32151"/>
                        <a:pt x="6667" y="32151"/>
                      </a:cubicBezTo>
                      <a:cubicBezTo>
                        <a:pt x="7034" y="32151"/>
                        <a:pt x="7368" y="31784"/>
                        <a:pt x="7268" y="31383"/>
                      </a:cubicBezTo>
                      <a:lnTo>
                        <a:pt x="1330" y="495"/>
                      </a:lnTo>
                      <a:cubicBezTo>
                        <a:pt x="1274" y="154"/>
                        <a:pt x="1012" y="1"/>
                        <a:pt x="74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8"/>
                <p:cNvSpPr/>
                <p:nvPr/>
              </p:nvSpPr>
              <p:spPr>
                <a:xfrm>
                  <a:off x="7346106" y="2129070"/>
                  <a:ext cx="144894" cy="578284"/>
                </a:xfrm>
                <a:custGeom>
                  <a:rect b="b" l="l" r="r" t="t"/>
                  <a:pathLst>
                    <a:path extrusionOk="0" h="30420" w="7622">
                      <a:moveTo>
                        <a:pt x="723" y="1"/>
                      </a:moveTo>
                      <a:cubicBezTo>
                        <a:pt x="363" y="1"/>
                        <a:pt x="0" y="277"/>
                        <a:pt x="116" y="720"/>
                      </a:cubicBezTo>
                      <a:lnTo>
                        <a:pt x="6320" y="29908"/>
                      </a:lnTo>
                      <a:cubicBezTo>
                        <a:pt x="6409" y="30203"/>
                        <a:pt x="6680" y="30420"/>
                        <a:pt x="6972" y="30420"/>
                      </a:cubicBezTo>
                      <a:cubicBezTo>
                        <a:pt x="7010" y="30420"/>
                        <a:pt x="7049" y="30416"/>
                        <a:pt x="7088" y="30408"/>
                      </a:cubicBezTo>
                      <a:cubicBezTo>
                        <a:pt x="7421" y="30342"/>
                        <a:pt x="7621" y="30008"/>
                        <a:pt x="7588" y="29674"/>
                      </a:cubicBezTo>
                      <a:lnTo>
                        <a:pt x="1317" y="487"/>
                      </a:lnTo>
                      <a:cubicBezTo>
                        <a:pt x="1246" y="149"/>
                        <a:pt x="985" y="1"/>
                        <a:pt x="72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8"/>
                <p:cNvSpPr/>
                <p:nvPr/>
              </p:nvSpPr>
              <p:spPr>
                <a:xfrm>
                  <a:off x="7402550" y="2135420"/>
                  <a:ext cx="140446" cy="557772"/>
                </a:xfrm>
                <a:custGeom>
                  <a:rect b="b" l="l" r="r" t="t"/>
                  <a:pathLst>
                    <a:path extrusionOk="0" h="29341" w="7388">
                      <a:moveTo>
                        <a:pt x="722" y="1"/>
                      </a:moveTo>
                      <a:cubicBezTo>
                        <a:pt x="363" y="1"/>
                        <a:pt x="0" y="277"/>
                        <a:pt x="116" y="720"/>
                      </a:cubicBezTo>
                      <a:lnTo>
                        <a:pt x="6053" y="28840"/>
                      </a:lnTo>
                      <a:cubicBezTo>
                        <a:pt x="6120" y="29140"/>
                        <a:pt x="6387" y="29340"/>
                        <a:pt x="6687" y="29340"/>
                      </a:cubicBezTo>
                      <a:cubicBezTo>
                        <a:pt x="7054" y="29340"/>
                        <a:pt x="7388" y="28973"/>
                        <a:pt x="7321" y="28573"/>
                      </a:cubicBezTo>
                      <a:lnTo>
                        <a:pt x="1317" y="486"/>
                      </a:lnTo>
                      <a:cubicBezTo>
                        <a:pt x="1246" y="148"/>
                        <a:pt x="985" y="1"/>
                        <a:pt x="72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8"/>
                <p:cNvSpPr/>
                <p:nvPr/>
              </p:nvSpPr>
              <p:spPr>
                <a:xfrm>
                  <a:off x="7175521" y="2136998"/>
                  <a:ext cx="159475" cy="645047"/>
                </a:xfrm>
                <a:custGeom>
                  <a:rect b="b" l="l" r="r" t="t"/>
                  <a:pathLst>
                    <a:path extrusionOk="0" h="33932" w="8389">
                      <a:moveTo>
                        <a:pt x="744" y="1"/>
                      </a:moveTo>
                      <a:cubicBezTo>
                        <a:pt x="375" y="1"/>
                        <a:pt x="0" y="274"/>
                        <a:pt x="116" y="737"/>
                      </a:cubicBezTo>
                      <a:lnTo>
                        <a:pt x="7087" y="33427"/>
                      </a:lnTo>
                      <a:cubicBezTo>
                        <a:pt x="7149" y="33736"/>
                        <a:pt x="7441" y="33931"/>
                        <a:pt x="7775" y="33931"/>
                      </a:cubicBezTo>
                      <a:cubicBezTo>
                        <a:pt x="7802" y="33931"/>
                        <a:pt x="7828" y="33930"/>
                        <a:pt x="7855" y="33927"/>
                      </a:cubicBezTo>
                      <a:cubicBezTo>
                        <a:pt x="8188" y="33827"/>
                        <a:pt x="8388" y="33494"/>
                        <a:pt x="8322" y="33160"/>
                      </a:cubicBezTo>
                      <a:lnTo>
                        <a:pt x="1350" y="470"/>
                      </a:lnTo>
                      <a:cubicBezTo>
                        <a:pt x="1280" y="146"/>
                        <a:pt x="1013" y="1"/>
                        <a:pt x="74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8"/>
                <p:cNvSpPr/>
                <p:nvPr/>
              </p:nvSpPr>
              <p:spPr>
                <a:xfrm>
                  <a:off x="7117158" y="2158290"/>
                  <a:ext cx="158867" cy="644838"/>
                </a:xfrm>
                <a:custGeom>
                  <a:rect b="b" l="l" r="r" t="t"/>
                  <a:pathLst>
                    <a:path extrusionOk="0" h="33921" w="8357">
                      <a:moveTo>
                        <a:pt x="730" y="1"/>
                      </a:moveTo>
                      <a:cubicBezTo>
                        <a:pt x="369" y="1"/>
                        <a:pt x="1" y="286"/>
                        <a:pt x="117" y="751"/>
                      </a:cubicBezTo>
                      <a:lnTo>
                        <a:pt x="7055" y="33441"/>
                      </a:lnTo>
                      <a:cubicBezTo>
                        <a:pt x="7142" y="33732"/>
                        <a:pt x="7407" y="33921"/>
                        <a:pt x="7694" y="33921"/>
                      </a:cubicBezTo>
                      <a:cubicBezTo>
                        <a:pt x="7736" y="33921"/>
                        <a:pt x="7779" y="33917"/>
                        <a:pt x="7822" y="33908"/>
                      </a:cubicBezTo>
                      <a:cubicBezTo>
                        <a:pt x="8156" y="33842"/>
                        <a:pt x="8356" y="33508"/>
                        <a:pt x="8323" y="33174"/>
                      </a:cubicBezTo>
                      <a:lnTo>
                        <a:pt x="1318" y="484"/>
                      </a:lnTo>
                      <a:cubicBezTo>
                        <a:pt x="1248" y="149"/>
                        <a:pt x="991" y="1"/>
                        <a:pt x="7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8"/>
                <p:cNvSpPr/>
                <p:nvPr/>
              </p:nvSpPr>
              <p:spPr>
                <a:xfrm>
                  <a:off x="7058224" y="2178973"/>
                  <a:ext cx="159456" cy="644914"/>
                </a:xfrm>
                <a:custGeom>
                  <a:rect b="b" l="l" r="r" t="t"/>
                  <a:pathLst>
                    <a:path extrusionOk="0" h="33925" w="8388">
                      <a:moveTo>
                        <a:pt x="730" y="1"/>
                      </a:moveTo>
                      <a:cubicBezTo>
                        <a:pt x="365" y="1"/>
                        <a:pt x="0" y="273"/>
                        <a:pt x="115" y="731"/>
                      </a:cubicBezTo>
                      <a:lnTo>
                        <a:pt x="7086" y="33421"/>
                      </a:lnTo>
                      <a:cubicBezTo>
                        <a:pt x="7179" y="33730"/>
                        <a:pt x="7473" y="33925"/>
                        <a:pt x="7781" y="33925"/>
                      </a:cubicBezTo>
                      <a:cubicBezTo>
                        <a:pt x="7805" y="33925"/>
                        <a:pt x="7829" y="33923"/>
                        <a:pt x="7854" y="33921"/>
                      </a:cubicBezTo>
                      <a:cubicBezTo>
                        <a:pt x="8187" y="33854"/>
                        <a:pt x="8387" y="33521"/>
                        <a:pt x="8354" y="33187"/>
                      </a:cubicBezTo>
                      <a:lnTo>
                        <a:pt x="1349" y="497"/>
                      </a:lnTo>
                      <a:cubicBezTo>
                        <a:pt x="1277" y="154"/>
                        <a:pt x="1004" y="1"/>
                        <a:pt x="7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8"/>
                <p:cNvSpPr/>
                <p:nvPr/>
              </p:nvSpPr>
              <p:spPr>
                <a:xfrm>
                  <a:off x="6999860" y="2200417"/>
                  <a:ext cx="158848" cy="645028"/>
                </a:xfrm>
                <a:custGeom>
                  <a:rect b="b" l="l" r="r" t="t"/>
                  <a:pathLst>
                    <a:path extrusionOk="0" h="33931" w="8356">
                      <a:moveTo>
                        <a:pt x="724" y="1"/>
                      </a:moveTo>
                      <a:cubicBezTo>
                        <a:pt x="364" y="1"/>
                        <a:pt x="0" y="274"/>
                        <a:pt x="116" y="737"/>
                      </a:cubicBezTo>
                      <a:lnTo>
                        <a:pt x="7088" y="33427"/>
                      </a:lnTo>
                      <a:cubicBezTo>
                        <a:pt x="7149" y="33736"/>
                        <a:pt x="7441" y="33931"/>
                        <a:pt x="7749" y="33931"/>
                      </a:cubicBezTo>
                      <a:cubicBezTo>
                        <a:pt x="7773" y="33931"/>
                        <a:pt x="7797" y="33930"/>
                        <a:pt x="7821" y="33927"/>
                      </a:cubicBezTo>
                      <a:cubicBezTo>
                        <a:pt x="8155" y="33827"/>
                        <a:pt x="8355" y="33494"/>
                        <a:pt x="8322" y="33160"/>
                      </a:cubicBezTo>
                      <a:lnTo>
                        <a:pt x="1317" y="470"/>
                      </a:lnTo>
                      <a:cubicBezTo>
                        <a:pt x="1246" y="146"/>
                        <a:pt x="986" y="1"/>
                        <a:pt x="72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0" name="Google Shape;90;p18"/>
            <p:cNvSpPr/>
            <p:nvPr/>
          </p:nvSpPr>
          <p:spPr>
            <a:xfrm flipH="1">
              <a:off x="5809949" y="1822313"/>
              <a:ext cx="2148415" cy="1075795"/>
            </a:xfrm>
            <a:custGeom>
              <a:rect b="b" l="l" r="r" t="t"/>
              <a:pathLst>
                <a:path extrusionOk="0" h="56591" w="113015">
                  <a:moveTo>
                    <a:pt x="67884" y="1"/>
                  </a:moveTo>
                  <a:cubicBezTo>
                    <a:pt x="56197" y="1"/>
                    <a:pt x="37871" y="1998"/>
                    <a:pt x="34526" y="3780"/>
                  </a:cubicBezTo>
                  <a:cubicBezTo>
                    <a:pt x="29989" y="6182"/>
                    <a:pt x="1" y="49513"/>
                    <a:pt x="1" y="49513"/>
                  </a:cubicBezTo>
                  <a:cubicBezTo>
                    <a:pt x="1" y="49513"/>
                    <a:pt x="3103" y="52815"/>
                    <a:pt x="8340" y="56218"/>
                  </a:cubicBezTo>
                  <a:cubicBezTo>
                    <a:pt x="11411" y="56471"/>
                    <a:pt x="14331" y="56591"/>
                    <a:pt x="17102" y="56591"/>
                  </a:cubicBezTo>
                  <a:cubicBezTo>
                    <a:pt x="53704" y="56591"/>
                    <a:pt x="64365" y="35764"/>
                    <a:pt x="54473" y="28198"/>
                  </a:cubicBezTo>
                  <a:cubicBezTo>
                    <a:pt x="52138" y="26697"/>
                    <a:pt x="48769" y="23861"/>
                    <a:pt x="48435" y="21760"/>
                  </a:cubicBezTo>
                  <a:cubicBezTo>
                    <a:pt x="48435" y="21760"/>
                    <a:pt x="60399" y="16229"/>
                    <a:pt x="70088" y="16229"/>
                  </a:cubicBezTo>
                  <a:cubicBezTo>
                    <a:pt x="73301" y="16229"/>
                    <a:pt x="76264" y="16838"/>
                    <a:pt x="78457" y="18458"/>
                  </a:cubicBezTo>
                  <a:cubicBezTo>
                    <a:pt x="91586" y="28120"/>
                    <a:pt x="100058" y="32822"/>
                    <a:pt x="105615" y="32822"/>
                  </a:cubicBezTo>
                  <a:cubicBezTo>
                    <a:pt x="108883" y="32822"/>
                    <a:pt x="111142" y="31197"/>
                    <a:pt x="112748" y="27998"/>
                  </a:cubicBezTo>
                  <a:cubicBezTo>
                    <a:pt x="113015" y="27531"/>
                    <a:pt x="112881" y="26964"/>
                    <a:pt x="112481" y="26630"/>
                  </a:cubicBezTo>
                  <a:cubicBezTo>
                    <a:pt x="107911" y="23094"/>
                    <a:pt x="82193" y="3180"/>
                    <a:pt x="76989" y="912"/>
                  </a:cubicBezTo>
                  <a:cubicBezTo>
                    <a:pt x="75550" y="268"/>
                    <a:pt x="72162" y="1"/>
                    <a:pt x="67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 flipH="1">
              <a:off x="6328010" y="1809975"/>
              <a:ext cx="1644289" cy="965632"/>
            </a:xfrm>
            <a:custGeom>
              <a:rect b="b" l="l" r="r" t="t"/>
              <a:pathLst>
                <a:path extrusionOk="0" h="50796" w="86496">
                  <a:moveTo>
                    <a:pt x="68447" y="0"/>
                  </a:moveTo>
                  <a:cubicBezTo>
                    <a:pt x="56662" y="0"/>
                    <a:pt x="38526" y="1983"/>
                    <a:pt x="34992" y="3896"/>
                  </a:cubicBezTo>
                  <a:cubicBezTo>
                    <a:pt x="30355" y="6397"/>
                    <a:pt x="1401" y="48027"/>
                    <a:pt x="200" y="49795"/>
                  </a:cubicBezTo>
                  <a:cubicBezTo>
                    <a:pt x="0" y="50095"/>
                    <a:pt x="67" y="50462"/>
                    <a:pt x="367" y="50662"/>
                  </a:cubicBezTo>
                  <a:cubicBezTo>
                    <a:pt x="500" y="50763"/>
                    <a:pt x="634" y="50796"/>
                    <a:pt x="734" y="50796"/>
                  </a:cubicBezTo>
                  <a:cubicBezTo>
                    <a:pt x="967" y="50796"/>
                    <a:pt x="1101" y="50696"/>
                    <a:pt x="1234" y="50529"/>
                  </a:cubicBezTo>
                  <a:cubicBezTo>
                    <a:pt x="9540" y="38520"/>
                    <a:pt x="31923" y="6964"/>
                    <a:pt x="35559" y="4996"/>
                  </a:cubicBezTo>
                  <a:cubicBezTo>
                    <a:pt x="38907" y="3188"/>
                    <a:pt x="57077" y="1254"/>
                    <a:pt x="68575" y="1254"/>
                  </a:cubicBezTo>
                  <a:cubicBezTo>
                    <a:pt x="72773" y="1254"/>
                    <a:pt x="76082" y="1512"/>
                    <a:pt x="77455" y="2128"/>
                  </a:cubicBezTo>
                  <a:cubicBezTo>
                    <a:pt x="78756" y="2661"/>
                    <a:pt x="81425" y="4429"/>
                    <a:pt x="85461" y="7265"/>
                  </a:cubicBezTo>
                  <a:cubicBezTo>
                    <a:pt x="85571" y="7326"/>
                    <a:pt x="85690" y="7356"/>
                    <a:pt x="85807" y="7356"/>
                  </a:cubicBezTo>
                  <a:cubicBezTo>
                    <a:pt x="86008" y="7356"/>
                    <a:pt x="86202" y="7267"/>
                    <a:pt x="86328" y="7098"/>
                  </a:cubicBezTo>
                  <a:cubicBezTo>
                    <a:pt x="86495" y="6798"/>
                    <a:pt x="86462" y="6431"/>
                    <a:pt x="86162" y="6231"/>
                  </a:cubicBezTo>
                  <a:cubicBezTo>
                    <a:pt x="81992" y="3295"/>
                    <a:pt x="79357" y="1561"/>
                    <a:pt x="77956" y="960"/>
                  </a:cubicBezTo>
                  <a:cubicBezTo>
                    <a:pt x="76446" y="283"/>
                    <a:pt x="72900" y="0"/>
                    <a:pt x="684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 flipH="1">
              <a:off x="6132618" y="1978657"/>
              <a:ext cx="148411" cy="113376"/>
            </a:xfrm>
            <a:custGeom>
              <a:rect b="b" l="l" r="r" t="t"/>
              <a:pathLst>
                <a:path extrusionOk="0" h="5964" w="7807">
                  <a:moveTo>
                    <a:pt x="709" y="0"/>
                  </a:moveTo>
                  <a:cubicBezTo>
                    <a:pt x="525" y="0"/>
                    <a:pt x="351" y="84"/>
                    <a:pt x="234" y="260"/>
                  </a:cubicBezTo>
                  <a:cubicBezTo>
                    <a:pt x="1" y="560"/>
                    <a:pt x="67" y="927"/>
                    <a:pt x="334" y="1127"/>
                  </a:cubicBezTo>
                  <a:cubicBezTo>
                    <a:pt x="2269" y="2561"/>
                    <a:pt x="4437" y="4129"/>
                    <a:pt x="6739" y="5830"/>
                  </a:cubicBezTo>
                  <a:cubicBezTo>
                    <a:pt x="6839" y="5930"/>
                    <a:pt x="6972" y="5964"/>
                    <a:pt x="7106" y="5964"/>
                  </a:cubicBezTo>
                  <a:cubicBezTo>
                    <a:pt x="7306" y="5964"/>
                    <a:pt x="7473" y="5897"/>
                    <a:pt x="7606" y="5730"/>
                  </a:cubicBezTo>
                  <a:cubicBezTo>
                    <a:pt x="7806" y="5430"/>
                    <a:pt x="7773" y="5063"/>
                    <a:pt x="7473" y="4830"/>
                  </a:cubicBezTo>
                  <a:cubicBezTo>
                    <a:pt x="5171" y="3128"/>
                    <a:pt x="3003" y="1561"/>
                    <a:pt x="1101" y="126"/>
                  </a:cubicBezTo>
                  <a:cubicBezTo>
                    <a:pt x="976" y="43"/>
                    <a:pt x="840" y="0"/>
                    <a:pt x="7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 flipH="1">
              <a:off x="5797205" y="2120401"/>
              <a:ext cx="1252417" cy="338169"/>
            </a:xfrm>
            <a:custGeom>
              <a:rect b="b" l="l" r="r" t="t"/>
              <a:pathLst>
                <a:path extrusionOk="0" h="17789" w="65882">
                  <a:moveTo>
                    <a:pt x="22271" y="0"/>
                  </a:moveTo>
                  <a:cubicBezTo>
                    <a:pt x="12655" y="0"/>
                    <a:pt x="1069" y="5258"/>
                    <a:pt x="401" y="5580"/>
                  </a:cubicBezTo>
                  <a:cubicBezTo>
                    <a:pt x="134" y="5680"/>
                    <a:pt x="1" y="5946"/>
                    <a:pt x="34" y="6247"/>
                  </a:cubicBezTo>
                  <a:cubicBezTo>
                    <a:pt x="401" y="8682"/>
                    <a:pt x="4204" y="11684"/>
                    <a:pt x="6372" y="13118"/>
                  </a:cubicBezTo>
                  <a:cubicBezTo>
                    <a:pt x="6472" y="13174"/>
                    <a:pt x="6583" y="13200"/>
                    <a:pt x="6693" y="13200"/>
                  </a:cubicBezTo>
                  <a:cubicBezTo>
                    <a:pt x="6913" y="13200"/>
                    <a:pt x="7128" y="13096"/>
                    <a:pt x="7239" y="12918"/>
                  </a:cubicBezTo>
                  <a:cubicBezTo>
                    <a:pt x="7406" y="12618"/>
                    <a:pt x="7339" y="12184"/>
                    <a:pt x="7039" y="12017"/>
                  </a:cubicBezTo>
                  <a:cubicBezTo>
                    <a:pt x="4571" y="10450"/>
                    <a:pt x="2002" y="8115"/>
                    <a:pt x="1368" y="6447"/>
                  </a:cubicBezTo>
                  <a:cubicBezTo>
                    <a:pt x="3682" y="5424"/>
                    <a:pt x="13922" y="1202"/>
                    <a:pt x="22294" y="1202"/>
                  </a:cubicBezTo>
                  <a:cubicBezTo>
                    <a:pt x="25391" y="1202"/>
                    <a:pt x="28233" y="1780"/>
                    <a:pt x="30322" y="3311"/>
                  </a:cubicBezTo>
                  <a:cubicBezTo>
                    <a:pt x="43999" y="13418"/>
                    <a:pt x="52271" y="17788"/>
                    <a:pt x="57842" y="17788"/>
                  </a:cubicBezTo>
                  <a:cubicBezTo>
                    <a:pt x="58576" y="17788"/>
                    <a:pt x="59243" y="17688"/>
                    <a:pt x="59943" y="17521"/>
                  </a:cubicBezTo>
                  <a:cubicBezTo>
                    <a:pt x="62312" y="16988"/>
                    <a:pt x="64146" y="15353"/>
                    <a:pt x="65547" y="12618"/>
                  </a:cubicBezTo>
                  <a:cubicBezTo>
                    <a:pt x="65881" y="11917"/>
                    <a:pt x="65714" y="10983"/>
                    <a:pt x="65047" y="10483"/>
                  </a:cubicBezTo>
                  <a:cubicBezTo>
                    <a:pt x="63279" y="9149"/>
                    <a:pt x="58643" y="5580"/>
                    <a:pt x="53239" y="1443"/>
                  </a:cubicBezTo>
                  <a:cubicBezTo>
                    <a:pt x="53114" y="1360"/>
                    <a:pt x="52977" y="1317"/>
                    <a:pt x="52846" y="1317"/>
                  </a:cubicBezTo>
                  <a:cubicBezTo>
                    <a:pt x="52662" y="1317"/>
                    <a:pt x="52488" y="1401"/>
                    <a:pt x="52371" y="1577"/>
                  </a:cubicBezTo>
                  <a:cubicBezTo>
                    <a:pt x="52138" y="1844"/>
                    <a:pt x="52205" y="2244"/>
                    <a:pt x="52471" y="2444"/>
                  </a:cubicBezTo>
                  <a:cubicBezTo>
                    <a:pt x="57909" y="6547"/>
                    <a:pt x="62545" y="10149"/>
                    <a:pt x="64280" y="11484"/>
                  </a:cubicBezTo>
                  <a:cubicBezTo>
                    <a:pt x="64447" y="11617"/>
                    <a:pt x="64480" y="11851"/>
                    <a:pt x="64413" y="12084"/>
                  </a:cubicBezTo>
                  <a:cubicBezTo>
                    <a:pt x="63246" y="14486"/>
                    <a:pt x="61678" y="15854"/>
                    <a:pt x="59677" y="16354"/>
                  </a:cubicBezTo>
                  <a:cubicBezTo>
                    <a:pt x="59107" y="16493"/>
                    <a:pt x="58493" y="16563"/>
                    <a:pt x="57830" y="16563"/>
                  </a:cubicBezTo>
                  <a:cubicBezTo>
                    <a:pt x="52604" y="16563"/>
                    <a:pt x="44379" y="12173"/>
                    <a:pt x="31056" y="2344"/>
                  </a:cubicBezTo>
                  <a:cubicBezTo>
                    <a:pt x="28730" y="638"/>
                    <a:pt x="25620" y="0"/>
                    <a:pt x="22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 flipH="1">
              <a:off x="5730027" y="1126483"/>
              <a:ext cx="1773006" cy="1881192"/>
            </a:xfrm>
            <a:custGeom>
              <a:rect b="b" l="l" r="r" t="t"/>
              <a:pathLst>
                <a:path extrusionOk="0" h="98958" w="93267">
                  <a:moveTo>
                    <a:pt x="10044" y="1"/>
                  </a:moveTo>
                  <a:cubicBezTo>
                    <a:pt x="8566" y="1"/>
                    <a:pt x="6825" y="553"/>
                    <a:pt x="5004" y="2288"/>
                  </a:cubicBezTo>
                  <a:cubicBezTo>
                    <a:pt x="0" y="7092"/>
                    <a:pt x="4337" y="11562"/>
                    <a:pt x="4337" y="11562"/>
                  </a:cubicBezTo>
                  <a:lnTo>
                    <a:pt x="71818" y="86182"/>
                  </a:lnTo>
                  <a:cubicBezTo>
                    <a:pt x="75754" y="90552"/>
                    <a:pt x="80658" y="93954"/>
                    <a:pt x="86128" y="96122"/>
                  </a:cubicBezTo>
                  <a:lnTo>
                    <a:pt x="93267" y="98958"/>
                  </a:lnTo>
                  <a:lnTo>
                    <a:pt x="93267" y="98958"/>
                  </a:lnTo>
                  <a:lnTo>
                    <a:pt x="90698" y="91152"/>
                  </a:lnTo>
                  <a:cubicBezTo>
                    <a:pt x="89031" y="86082"/>
                    <a:pt x="86295" y="81345"/>
                    <a:pt x="82726" y="77409"/>
                  </a:cubicBezTo>
                  <a:lnTo>
                    <a:pt x="14411" y="1688"/>
                  </a:lnTo>
                  <a:cubicBezTo>
                    <a:pt x="14411" y="1688"/>
                    <a:pt x="12629" y="1"/>
                    <a:pt x="10044" y="1"/>
                  </a:cubicBezTo>
                  <a:close/>
                </a:path>
              </a:pathLst>
            </a:custGeom>
            <a:solidFill>
              <a:srgbClr val="E7A3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 flipH="1">
              <a:off x="5730027" y="1126483"/>
              <a:ext cx="1773006" cy="1881192"/>
            </a:xfrm>
            <a:custGeom>
              <a:rect b="b" l="l" r="r" t="t"/>
              <a:pathLst>
                <a:path extrusionOk="0" h="98958" w="93267">
                  <a:moveTo>
                    <a:pt x="10044" y="1"/>
                  </a:moveTo>
                  <a:cubicBezTo>
                    <a:pt x="8566" y="1"/>
                    <a:pt x="6825" y="553"/>
                    <a:pt x="5004" y="2288"/>
                  </a:cubicBezTo>
                  <a:cubicBezTo>
                    <a:pt x="0" y="7092"/>
                    <a:pt x="4337" y="11562"/>
                    <a:pt x="4337" y="11562"/>
                  </a:cubicBezTo>
                  <a:lnTo>
                    <a:pt x="71818" y="86182"/>
                  </a:lnTo>
                  <a:cubicBezTo>
                    <a:pt x="75754" y="90552"/>
                    <a:pt x="80658" y="93954"/>
                    <a:pt x="86128" y="96122"/>
                  </a:cubicBezTo>
                  <a:lnTo>
                    <a:pt x="93267" y="98958"/>
                  </a:lnTo>
                  <a:lnTo>
                    <a:pt x="93267" y="98958"/>
                  </a:lnTo>
                  <a:lnTo>
                    <a:pt x="90698" y="91152"/>
                  </a:lnTo>
                  <a:cubicBezTo>
                    <a:pt x="89031" y="86082"/>
                    <a:pt x="86295" y="81345"/>
                    <a:pt x="82726" y="77409"/>
                  </a:cubicBezTo>
                  <a:lnTo>
                    <a:pt x="14411" y="1688"/>
                  </a:lnTo>
                  <a:cubicBezTo>
                    <a:pt x="14411" y="1688"/>
                    <a:pt x="12629" y="1"/>
                    <a:pt x="10044" y="1"/>
                  </a:cubicBezTo>
                  <a:close/>
                </a:path>
              </a:pathLst>
            </a:custGeom>
            <a:solidFill>
              <a:srgbClr val="E7A3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 flipH="1">
              <a:off x="5730655" y="1152223"/>
              <a:ext cx="1772378" cy="1854825"/>
            </a:xfrm>
            <a:custGeom>
              <a:rect b="b" l="l" r="r" t="t"/>
              <a:pathLst>
                <a:path extrusionOk="0" h="97571" w="93234">
                  <a:moveTo>
                    <a:pt x="6138" y="0"/>
                  </a:moveTo>
                  <a:cubicBezTo>
                    <a:pt x="5738" y="301"/>
                    <a:pt x="5371" y="567"/>
                    <a:pt x="5004" y="968"/>
                  </a:cubicBezTo>
                  <a:cubicBezTo>
                    <a:pt x="0" y="5738"/>
                    <a:pt x="4337" y="10208"/>
                    <a:pt x="4337" y="10208"/>
                  </a:cubicBezTo>
                  <a:lnTo>
                    <a:pt x="71785" y="84794"/>
                  </a:lnTo>
                  <a:cubicBezTo>
                    <a:pt x="75754" y="89198"/>
                    <a:pt x="80625" y="92567"/>
                    <a:pt x="86095" y="94735"/>
                  </a:cubicBezTo>
                  <a:lnTo>
                    <a:pt x="93234" y="97570"/>
                  </a:lnTo>
                  <a:lnTo>
                    <a:pt x="93234" y="97570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rgbClr val="BD78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 flipH="1">
              <a:off x="5716699" y="1114525"/>
              <a:ext cx="1750194" cy="1905201"/>
            </a:xfrm>
            <a:custGeom>
              <a:rect b="b" l="l" r="r" t="t"/>
              <a:pathLst>
                <a:path extrusionOk="0" h="100221" w="92067">
                  <a:moveTo>
                    <a:pt x="8097" y="1"/>
                  </a:moveTo>
                  <a:cubicBezTo>
                    <a:pt x="6482" y="1"/>
                    <a:pt x="4592" y="601"/>
                    <a:pt x="2636" y="2484"/>
                  </a:cubicBezTo>
                  <a:cubicBezTo>
                    <a:pt x="968" y="4085"/>
                    <a:pt x="101" y="5853"/>
                    <a:pt x="34" y="7721"/>
                  </a:cubicBezTo>
                  <a:cubicBezTo>
                    <a:pt x="1" y="10556"/>
                    <a:pt x="1869" y="12524"/>
                    <a:pt x="1969" y="12591"/>
                  </a:cubicBezTo>
                  <a:lnTo>
                    <a:pt x="69450" y="87244"/>
                  </a:lnTo>
                  <a:cubicBezTo>
                    <a:pt x="73420" y="91614"/>
                    <a:pt x="78423" y="95117"/>
                    <a:pt x="83994" y="97318"/>
                  </a:cubicBezTo>
                  <a:lnTo>
                    <a:pt x="91132" y="100154"/>
                  </a:lnTo>
                  <a:cubicBezTo>
                    <a:pt x="91199" y="100220"/>
                    <a:pt x="91299" y="100220"/>
                    <a:pt x="91366" y="100220"/>
                  </a:cubicBezTo>
                  <a:cubicBezTo>
                    <a:pt x="91499" y="100220"/>
                    <a:pt x="91666" y="100120"/>
                    <a:pt x="91833" y="100054"/>
                  </a:cubicBezTo>
                  <a:cubicBezTo>
                    <a:pt x="92000" y="99887"/>
                    <a:pt x="92066" y="99620"/>
                    <a:pt x="92000" y="99386"/>
                  </a:cubicBezTo>
                  <a:lnTo>
                    <a:pt x="89398" y="91581"/>
                  </a:lnTo>
                  <a:cubicBezTo>
                    <a:pt x="88230" y="88045"/>
                    <a:pt x="86562" y="84709"/>
                    <a:pt x="84494" y="81674"/>
                  </a:cubicBezTo>
                  <a:cubicBezTo>
                    <a:pt x="84370" y="81487"/>
                    <a:pt x="84168" y="81378"/>
                    <a:pt x="83970" y="81378"/>
                  </a:cubicBezTo>
                  <a:cubicBezTo>
                    <a:pt x="83848" y="81378"/>
                    <a:pt x="83728" y="81419"/>
                    <a:pt x="83627" y="81507"/>
                  </a:cubicBezTo>
                  <a:cubicBezTo>
                    <a:pt x="83327" y="81707"/>
                    <a:pt x="83227" y="82074"/>
                    <a:pt x="83460" y="82374"/>
                  </a:cubicBezTo>
                  <a:cubicBezTo>
                    <a:pt x="85495" y="85310"/>
                    <a:pt x="87063" y="88545"/>
                    <a:pt x="88197" y="91948"/>
                  </a:cubicBezTo>
                  <a:lnTo>
                    <a:pt x="90332" y="98452"/>
                  </a:lnTo>
                  <a:lnTo>
                    <a:pt x="90332" y="98452"/>
                  </a:lnTo>
                  <a:lnTo>
                    <a:pt x="84461" y="96117"/>
                  </a:lnTo>
                  <a:cubicBezTo>
                    <a:pt x="79057" y="94016"/>
                    <a:pt x="74220" y="90580"/>
                    <a:pt x="70351" y="86344"/>
                  </a:cubicBezTo>
                  <a:lnTo>
                    <a:pt x="2903" y="11724"/>
                  </a:lnTo>
                  <a:cubicBezTo>
                    <a:pt x="2836" y="11724"/>
                    <a:pt x="1869" y="10690"/>
                    <a:pt x="1468" y="9155"/>
                  </a:cubicBezTo>
                  <a:cubicBezTo>
                    <a:pt x="935" y="7154"/>
                    <a:pt x="1635" y="5186"/>
                    <a:pt x="3503" y="3384"/>
                  </a:cubicBezTo>
                  <a:cubicBezTo>
                    <a:pt x="5187" y="1778"/>
                    <a:pt x="6787" y="1268"/>
                    <a:pt x="8141" y="1268"/>
                  </a:cubicBezTo>
                  <a:cubicBezTo>
                    <a:pt x="10328" y="1268"/>
                    <a:pt x="11870" y="2599"/>
                    <a:pt x="12076" y="2784"/>
                  </a:cubicBezTo>
                  <a:lnTo>
                    <a:pt x="77323" y="75102"/>
                  </a:lnTo>
                  <a:cubicBezTo>
                    <a:pt x="77429" y="75244"/>
                    <a:pt x="77592" y="75320"/>
                    <a:pt x="77761" y="75320"/>
                  </a:cubicBezTo>
                  <a:cubicBezTo>
                    <a:pt x="77910" y="75320"/>
                    <a:pt x="78065" y="75261"/>
                    <a:pt x="78190" y="75136"/>
                  </a:cubicBezTo>
                  <a:cubicBezTo>
                    <a:pt x="78423" y="74936"/>
                    <a:pt x="78490" y="74535"/>
                    <a:pt x="78223" y="74268"/>
                  </a:cubicBezTo>
                  <a:lnTo>
                    <a:pt x="12977" y="1883"/>
                  </a:lnTo>
                  <a:lnTo>
                    <a:pt x="12943" y="1850"/>
                  </a:lnTo>
                  <a:cubicBezTo>
                    <a:pt x="12901" y="1829"/>
                    <a:pt x="10917" y="1"/>
                    <a:pt x="80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 flipH="1">
              <a:off x="5729942" y="2975389"/>
              <a:ext cx="34256" cy="32355"/>
            </a:xfrm>
            <a:custGeom>
              <a:rect b="b" l="l" r="r" t="t"/>
              <a:pathLst>
                <a:path extrusionOk="0" h="1702" w="1802">
                  <a:moveTo>
                    <a:pt x="1235" y="0"/>
                  </a:moveTo>
                  <a:lnTo>
                    <a:pt x="1" y="934"/>
                  </a:lnTo>
                  <a:lnTo>
                    <a:pt x="1802" y="1702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1C1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 flipH="1">
              <a:off x="6126609" y="2345678"/>
              <a:ext cx="1661170" cy="685672"/>
            </a:xfrm>
            <a:custGeom>
              <a:rect b="b" l="l" r="r" t="t"/>
              <a:pathLst>
                <a:path extrusionOk="0" h="36069" w="87384">
                  <a:moveTo>
                    <a:pt x="44333" y="1"/>
                  </a:moveTo>
                  <a:cubicBezTo>
                    <a:pt x="39262" y="2302"/>
                    <a:pt x="34259" y="4637"/>
                    <a:pt x="29389" y="7239"/>
                  </a:cubicBezTo>
                  <a:cubicBezTo>
                    <a:pt x="20049" y="12176"/>
                    <a:pt x="11342" y="18147"/>
                    <a:pt x="3637" y="25452"/>
                  </a:cubicBezTo>
                  <a:cubicBezTo>
                    <a:pt x="2369" y="26620"/>
                    <a:pt x="1168" y="27821"/>
                    <a:pt x="1" y="29088"/>
                  </a:cubicBezTo>
                  <a:cubicBezTo>
                    <a:pt x="5575" y="32569"/>
                    <a:pt x="13400" y="36069"/>
                    <a:pt x="22509" y="36069"/>
                  </a:cubicBezTo>
                  <a:cubicBezTo>
                    <a:pt x="25447" y="36069"/>
                    <a:pt x="28518" y="35705"/>
                    <a:pt x="31690" y="34859"/>
                  </a:cubicBezTo>
                  <a:cubicBezTo>
                    <a:pt x="54573" y="28788"/>
                    <a:pt x="50637" y="21783"/>
                    <a:pt x="70585" y="19348"/>
                  </a:cubicBezTo>
                  <a:cubicBezTo>
                    <a:pt x="83327" y="17813"/>
                    <a:pt x="86429" y="9174"/>
                    <a:pt x="87230" y="5071"/>
                  </a:cubicBezTo>
                  <a:cubicBezTo>
                    <a:pt x="87384" y="4054"/>
                    <a:pt x="86570" y="3151"/>
                    <a:pt x="85603" y="3151"/>
                  </a:cubicBezTo>
                  <a:cubicBezTo>
                    <a:pt x="85524" y="3151"/>
                    <a:pt x="85443" y="3157"/>
                    <a:pt x="85362" y="3170"/>
                  </a:cubicBezTo>
                  <a:cubicBezTo>
                    <a:pt x="80995" y="3888"/>
                    <a:pt x="71034" y="5398"/>
                    <a:pt x="65308" y="5398"/>
                  </a:cubicBezTo>
                  <a:cubicBezTo>
                    <a:pt x="64386" y="5398"/>
                    <a:pt x="63574" y="5359"/>
                    <a:pt x="62913" y="5271"/>
                  </a:cubicBezTo>
                  <a:cubicBezTo>
                    <a:pt x="55941" y="4337"/>
                    <a:pt x="48869" y="2669"/>
                    <a:pt x="44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 flipH="1">
              <a:off x="6978584" y="2843493"/>
              <a:ext cx="111627" cy="45662"/>
            </a:xfrm>
            <a:custGeom>
              <a:rect b="b" l="l" r="r" t="t"/>
              <a:pathLst>
                <a:path extrusionOk="0" fill="none" h="2402" w="5872">
                  <a:moveTo>
                    <a:pt x="1" y="2402"/>
                  </a:moveTo>
                  <a:cubicBezTo>
                    <a:pt x="1936" y="1768"/>
                    <a:pt x="3870" y="967"/>
                    <a:pt x="5872" y="0"/>
                  </a:cubicBez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 flipH="1">
              <a:off x="7179605" y="2914517"/>
              <a:ext cx="104650" cy="17128"/>
            </a:xfrm>
            <a:custGeom>
              <a:rect b="b" l="l" r="r" t="t"/>
              <a:pathLst>
                <a:path extrusionOk="0" fill="none" h="901" w="5505">
                  <a:moveTo>
                    <a:pt x="1" y="901"/>
                  </a:moveTo>
                  <a:cubicBezTo>
                    <a:pt x="1735" y="734"/>
                    <a:pt x="3570" y="400"/>
                    <a:pt x="5504" y="0"/>
                  </a:cubicBez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 flipH="1">
              <a:off x="7336891" y="2899917"/>
              <a:ext cx="286633" cy="43780"/>
            </a:xfrm>
            <a:custGeom>
              <a:rect b="b" l="l" r="r" t="t"/>
              <a:pathLst>
                <a:path extrusionOk="0" fill="none" h="2303" w="15078">
                  <a:moveTo>
                    <a:pt x="0" y="1"/>
                  </a:moveTo>
                  <a:cubicBezTo>
                    <a:pt x="0" y="1"/>
                    <a:pt x="6038" y="2303"/>
                    <a:pt x="15078" y="1836"/>
                  </a:cubicBez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 flipH="1">
              <a:off x="6938623" y="2130610"/>
              <a:ext cx="120504" cy="118071"/>
            </a:xfrm>
            <a:custGeom>
              <a:rect b="b" l="l" r="r" t="t"/>
              <a:pathLst>
                <a:path extrusionOk="0" h="6211" w="6339">
                  <a:moveTo>
                    <a:pt x="5611" y="0"/>
                  </a:moveTo>
                  <a:cubicBezTo>
                    <a:pt x="5518" y="0"/>
                    <a:pt x="5425" y="24"/>
                    <a:pt x="5337" y="72"/>
                  </a:cubicBezTo>
                  <a:cubicBezTo>
                    <a:pt x="1635" y="1874"/>
                    <a:pt x="0" y="3775"/>
                    <a:pt x="501" y="5743"/>
                  </a:cubicBezTo>
                  <a:cubicBezTo>
                    <a:pt x="567" y="6043"/>
                    <a:pt x="834" y="6210"/>
                    <a:pt x="1134" y="6210"/>
                  </a:cubicBezTo>
                  <a:lnTo>
                    <a:pt x="1235" y="6210"/>
                  </a:lnTo>
                  <a:cubicBezTo>
                    <a:pt x="1568" y="6110"/>
                    <a:pt x="1802" y="5776"/>
                    <a:pt x="1702" y="5443"/>
                  </a:cubicBezTo>
                  <a:cubicBezTo>
                    <a:pt x="1235" y="3742"/>
                    <a:pt x="4137" y="2040"/>
                    <a:pt x="5871" y="1206"/>
                  </a:cubicBezTo>
                  <a:cubicBezTo>
                    <a:pt x="6205" y="1040"/>
                    <a:pt x="6338" y="639"/>
                    <a:pt x="6171" y="373"/>
                  </a:cubicBezTo>
                  <a:cubicBezTo>
                    <a:pt x="6053" y="136"/>
                    <a:pt x="5835" y="0"/>
                    <a:pt x="5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6820050" y="2086467"/>
              <a:ext cx="85621" cy="42354"/>
            </a:xfrm>
            <a:custGeom>
              <a:rect b="b" l="l" r="r" t="t"/>
              <a:pathLst>
                <a:path extrusionOk="0" h="2228" w="4504">
                  <a:moveTo>
                    <a:pt x="3844" y="0"/>
                  </a:moveTo>
                  <a:cubicBezTo>
                    <a:pt x="3787" y="0"/>
                    <a:pt x="3728" y="8"/>
                    <a:pt x="3670" y="26"/>
                  </a:cubicBezTo>
                  <a:cubicBezTo>
                    <a:pt x="3603" y="26"/>
                    <a:pt x="2269" y="393"/>
                    <a:pt x="501" y="1027"/>
                  </a:cubicBezTo>
                  <a:cubicBezTo>
                    <a:pt x="168" y="1127"/>
                    <a:pt x="1" y="1460"/>
                    <a:pt x="134" y="1794"/>
                  </a:cubicBezTo>
                  <a:cubicBezTo>
                    <a:pt x="234" y="2061"/>
                    <a:pt x="468" y="2228"/>
                    <a:pt x="735" y="2228"/>
                  </a:cubicBezTo>
                  <a:lnTo>
                    <a:pt x="935" y="2228"/>
                  </a:lnTo>
                  <a:cubicBezTo>
                    <a:pt x="2636" y="1594"/>
                    <a:pt x="3970" y="1227"/>
                    <a:pt x="3970" y="1227"/>
                  </a:cubicBezTo>
                  <a:cubicBezTo>
                    <a:pt x="4304" y="1127"/>
                    <a:pt x="4504" y="793"/>
                    <a:pt x="4437" y="460"/>
                  </a:cubicBezTo>
                  <a:cubicBezTo>
                    <a:pt x="4355" y="184"/>
                    <a:pt x="4113" y="0"/>
                    <a:pt x="3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 flipH="1">
              <a:off x="6314026" y="2338074"/>
              <a:ext cx="637938" cy="115429"/>
            </a:xfrm>
            <a:custGeom>
              <a:rect b="b" l="l" r="r" t="t"/>
              <a:pathLst>
                <a:path extrusionOk="0" fill="none" h="6072" w="33558">
                  <a:moveTo>
                    <a:pt x="33558" y="4737"/>
                  </a:moveTo>
                  <a:cubicBezTo>
                    <a:pt x="28121" y="5471"/>
                    <a:pt x="21950" y="6071"/>
                    <a:pt x="18948" y="5704"/>
                  </a:cubicBezTo>
                  <a:cubicBezTo>
                    <a:pt x="12009" y="4804"/>
                    <a:pt x="4537" y="2669"/>
                    <a:pt x="1" y="0"/>
                  </a:cubicBezTo>
                </a:path>
              </a:pathLst>
            </a:custGeom>
            <a:solidFill>
              <a:srgbClr val="000000"/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 flipH="1">
              <a:off x="6114310" y="2393813"/>
              <a:ext cx="1686776" cy="650693"/>
            </a:xfrm>
            <a:custGeom>
              <a:rect b="b" l="l" r="r" t="t"/>
              <a:pathLst>
                <a:path extrusionOk="0" h="34229" w="88731">
                  <a:moveTo>
                    <a:pt x="86397" y="1"/>
                  </a:moveTo>
                  <a:cubicBezTo>
                    <a:pt x="86264" y="1"/>
                    <a:pt x="86130" y="13"/>
                    <a:pt x="85995" y="37"/>
                  </a:cubicBezTo>
                  <a:cubicBezTo>
                    <a:pt x="85095" y="204"/>
                    <a:pt x="83894" y="371"/>
                    <a:pt x="82559" y="571"/>
                  </a:cubicBezTo>
                  <a:cubicBezTo>
                    <a:pt x="82159" y="604"/>
                    <a:pt x="81959" y="938"/>
                    <a:pt x="81992" y="1271"/>
                  </a:cubicBezTo>
                  <a:cubicBezTo>
                    <a:pt x="82051" y="1596"/>
                    <a:pt x="82320" y="1816"/>
                    <a:pt x="82612" y="1816"/>
                  </a:cubicBezTo>
                  <a:cubicBezTo>
                    <a:pt x="82650" y="1816"/>
                    <a:pt x="82688" y="1813"/>
                    <a:pt x="82726" y="1805"/>
                  </a:cubicBezTo>
                  <a:cubicBezTo>
                    <a:pt x="84060" y="1605"/>
                    <a:pt x="85261" y="1438"/>
                    <a:pt x="86162" y="1271"/>
                  </a:cubicBezTo>
                  <a:cubicBezTo>
                    <a:pt x="86214" y="1266"/>
                    <a:pt x="86264" y="1263"/>
                    <a:pt x="86314" y="1263"/>
                  </a:cubicBezTo>
                  <a:cubicBezTo>
                    <a:pt x="86588" y="1263"/>
                    <a:pt x="86837" y="1346"/>
                    <a:pt x="87063" y="1572"/>
                  </a:cubicBezTo>
                  <a:cubicBezTo>
                    <a:pt x="87263" y="1805"/>
                    <a:pt x="87363" y="2105"/>
                    <a:pt x="87296" y="2439"/>
                  </a:cubicBezTo>
                  <a:cubicBezTo>
                    <a:pt x="86462" y="6975"/>
                    <a:pt x="83260" y="14781"/>
                    <a:pt x="71218" y="16249"/>
                  </a:cubicBezTo>
                  <a:cubicBezTo>
                    <a:pt x="60577" y="17550"/>
                    <a:pt x="56574" y="20118"/>
                    <a:pt x="51938" y="23120"/>
                  </a:cubicBezTo>
                  <a:cubicBezTo>
                    <a:pt x="47768" y="25789"/>
                    <a:pt x="43031" y="28891"/>
                    <a:pt x="32223" y="31760"/>
                  </a:cubicBezTo>
                  <a:cubicBezTo>
                    <a:pt x="29113" y="32584"/>
                    <a:pt x="26099" y="32938"/>
                    <a:pt x="23214" y="32938"/>
                  </a:cubicBezTo>
                  <a:cubicBezTo>
                    <a:pt x="14191" y="32938"/>
                    <a:pt x="6444" y="29468"/>
                    <a:pt x="1035" y="26056"/>
                  </a:cubicBezTo>
                  <a:cubicBezTo>
                    <a:pt x="927" y="25996"/>
                    <a:pt x="807" y="25966"/>
                    <a:pt x="690" y="25966"/>
                  </a:cubicBezTo>
                  <a:cubicBezTo>
                    <a:pt x="478" y="25966"/>
                    <a:pt x="274" y="26063"/>
                    <a:pt x="167" y="26256"/>
                  </a:cubicBezTo>
                  <a:cubicBezTo>
                    <a:pt x="0" y="26556"/>
                    <a:pt x="67" y="26956"/>
                    <a:pt x="367" y="27123"/>
                  </a:cubicBezTo>
                  <a:cubicBezTo>
                    <a:pt x="5905" y="30626"/>
                    <a:pt x="13910" y="34228"/>
                    <a:pt x="23217" y="34228"/>
                  </a:cubicBezTo>
                  <a:cubicBezTo>
                    <a:pt x="26186" y="34228"/>
                    <a:pt x="29321" y="33828"/>
                    <a:pt x="32557" y="32927"/>
                  </a:cubicBezTo>
                  <a:cubicBezTo>
                    <a:pt x="43565" y="29992"/>
                    <a:pt x="48402" y="26890"/>
                    <a:pt x="52638" y="24121"/>
                  </a:cubicBezTo>
                  <a:cubicBezTo>
                    <a:pt x="57141" y="21219"/>
                    <a:pt x="61044" y="18717"/>
                    <a:pt x="71385" y="17450"/>
                  </a:cubicBezTo>
                  <a:cubicBezTo>
                    <a:pt x="84661" y="15882"/>
                    <a:pt x="87796" y="6575"/>
                    <a:pt x="88564" y="2639"/>
                  </a:cubicBezTo>
                  <a:cubicBezTo>
                    <a:pt x="88730" y="1939"/>
                    <a:pt x="88464" y="1238"/>
                    <a:pt x="87963" y="704"/>
                  </a:cubicBezTo>
                  <a:cubicBezTo>
                    <a:pt x="87555" y="241"/>
                    <a:pt x="86990" y="1"/>
                    <a:pt x="863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 flipH="1">
              <a:off x="7369267" y="2544169"/>
              <a:ext cx="1059636" cy="1206108"/>
            </a:xfrm>
            <a:custGeom>
              <a:rect b="b" l="l" r="r" t="t"/>
              <a:pathLst>
                <a:path extrusionOk="0" h="63446" w="55741">
                  <a:moveTo>
                    <a:pt x="25586" y="0"/>
                  </a:moveTo>
                  <a:cubicBezTo>
                    <a:pt x="1" y="19181"/>
                    <a:pt x="16846" y="31390"/>
                    <a:pt x="25653" y="41764"/>
                  </a:cubicBezTo>
                  <a:cubicBezTo>
                    <a:pt x="34425" y="52138"/>
                    <a:pt x="35860" y="63446"/>
                    <a:pt x="35860" y="63446"/>
                  </a:cubicBezTo>
                  <a:cubicBezTo>
                    <a:pt x="35860" y="63446"/>
                    <a:pt x="54740" y="54206"/>
                    <a:pt x="55107" y="44899"/>
                  </a:cubicBezTo>
                  <a:cubicBezTo>
                    <a:pt x="55741" y="29989"/>
                    <a:pt x="25586" y="1"/>
                    <a:pt x="25586" y="0"/>
                  </a:cubicBezTo>
                  <a:close/>
                </a:path>
              </a:pathLst>
            </a:custGeom>
            <a:solidFill>
              <a:srgbClr val="BE3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 flipH="1">
              <a:off x="7360379" y="2532991"/>
              <a:ext cx="864955" cy="1229339"/>
            </a:xfrm>
            <a:custGeom>
              <a:rect b="b" l="l" r="r" t="t"/>
              <a:pathLst>
                <a:path extrusionOk="0" h="64668" w="45500">
                  <a:moveTo>
                    <a:pt x="14895" y="0"/>
                  </a:moveTo>
                  <a:cubicBezTo>
                    <a:pt x="14757" y="0"/>
                    <a:pt x="14622" y="42"/>
                    <a:pt x="14511" y="121"/>
                  </a:cubicBezTo>
                  <a:cubicBezTo>
                    <a:pt x="5838" y="6626"/>
                    <a:pt x="1335" y="12797"/>
                    <a:pt x="734" y="18968"/>
                  </a:cubicBezTo>
                  <a:cubicBezTo>
                    <a:pt x="1" y="26941"/>
                    <a:pt x="5905" y="33379"/>
                    <a:pt x="11175" y="39116"/>
                  </a:cubicBezTo>
                  <a:cubicBezTo>
                    <a:pt x="12343" y="40350"/>
                    <a:pt x="13477" y="41584"/>
                    <a:pt x="14478" y="42785"/>
                  </a:cubicBezTo>
                  <a:cubicBezTo>
                    <a:pt x="23017" y="52859"/>
                    <a:pt x="24518" y="64001"/>
                    <a:pt x="24518" y="64134"/>
                  </a:cubicBezTo>
                  <a:cubicBezTo>
                    <a:pt x="24551" y="64301"/>
                    <a:pt x="24685" y="64501"/>
                    <a:pt x="24852" y="64601"/>
                  </a:cubicBezTo>
                  <a:cubicBezTo>
                    <a:pt x="24952" y="64634"/>
                    <a:pt x="25052" y="64668"/>
                    <a:pt x="25152" y="64668"/>
                  </a:cubicBezTo>
                  <a:lnTo>
                    <a:pt x="25485" y="64668"/>
                  </a:lnTo>
                  <a:cubicBezTo>
                    <a:pt x="26253" y="64234"/>
                    <a:pt x="44699" y="55128"/>
                    <a:pt x="45099" y="45554"/>
                  </a:cubicBezTo>
                  <a:cubicBezTo>
                    <a:pt x="45500" y="36881"/>
                    <a:pt x="35726" y="23338"/>
                    <a:pt x="27520" y="13498"/>
                  </a:cubicBezTo>
                  <a:cubicBezTo>
                    <a:pt x="27406" y="13365"/>
                    <a:pt x="27216" y="13286"/>
                    <a:pt x="27031" y="13286"/>
                  </a:cubicBezTo>
                  <a:cubicBezTo>
                    <a:pt x="26891" y="13286"/>
                    <a:pt x="26753" y="13331"/>
                    <a:pt x="26653" y="13431"/>
                  </a:cubicBezTo>
                  <a:cubicBezTo>
                    <a:pt x="26386" y="13631"/>
                    <a:pt x="26353" y="14031"/>
                    <a:pt x="26553" y="14298"/>
                  </a:cubicBezTo>
                  <a:cubicBezTo>
                    <a:pt x="34659" y="23939"/>
                    <a:pt x="44199" y="37181"/>
                    <a:pt x="43865" y="45487"/>
                  </a:cubicBezTo>
                  <a:cubicBezTo>
                    <a:pt x="43532" y="53293"/>
                    <a:pt x="29188" y="61299"/>
                    <a:pt x="25686" y="63133"/>
                  </a:cubicBezTo>
                  <a:cubicBezTo>
                    <a:pt x="25152" y="60231"/>
                    <a:pt x="22984" y="50858"/>
                    <a:pt x="15478" y="41985"/>
                  </a:cubicBezTo>
                  <a:cubicBezTo>
                    <a:pt x="14411" y="40784"/>
                    <a:pt x="13310" y="39583"/>
                    <a:pt x="12143" y="38282"/>
                  </a:cubicBezTo>
                  <a:cubicBezTo>
                    <a:pt x="7072" y="32778"/>
                    <a:pt x="1335" y="26507"/>
                    <a:pt x="2035" y="19102"/>
                  </a:cubicBezTo>
                  <a:cubicBezTo>
                    <a:pt x="2569" y="13364"/>
                    <a:pt x="6805" y="7627"/>
                    <a:pt x="14878" y="1456"/>
                  </a:cubicBezTo>
                  <a:cubicBezTo>
                    <a:pt x="15879" y="2490"/>
                    <a:pt x="18947" y="5592"/>
                    <a:pt x="22583" y="9762"/>
                  </a:cubicBezTo>
                  <a:cubicBezTo>
                    <a:pt x="22705" y="9883"/>
                    <a:pt x="22871" y="9941"/>
                    <a:pt x="23040" y="9941"/>
                  </a:cubicBezTo>
                  <a:cubicBezTo>
                    <a:pt x="23197" y="9941"/>
                    <a:pt x="23356" y="9891"/>
                    <a:pt x="23484" y="9795"/>
                  </a:cubicBezTo>
                  <a:cubicBezTo>
                    <a:pt x="23717" y="9595"/>
                    <a:pt x="23717" y="9161"/>
                    <a:pt x="23517" y="8928"/>
                  </a:cubicBezTo>
                  <a:cubicBezTo>
                    <a:pt x="18914" y="3757"/>
                    <a:pt x="15378" y="188"/>
                    <a:pt x="15345" y="155"/>
                  </a:cubicBezTo>
                  <a:cubicBezTo>
                    <a:pt x="15205" y="50"/>
                    <a:pt x="15048" y="0"/>
                    <a:pt x="148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 flipH="1">
              <a:off x="7527128" y="3304750"/>
              <a:ext cx="169322" cy="161870"/>
            </a:xfrm>
            <a:custGeom>
              <a:rect b="b" l="l" r="r" t="t"/>
              <a:pathLst>
                <a:path extrusionOk="0" h="8515" w="8907">
                  <a:moveTo>
                    <a:pt x="4458" y="0"/>
                  </a:moveTo>
                  <a:cubicBezTo>
                    <a:pt x="4319" y="0"/>
                    <a:pt x="4178" y="7"/>
                    <a:pt x="4037" y="21"/>
                  </a:cubicBezTo>
                  <a:cubicBezTo>
                    <a:pt x="1702" y="255"/>
                    <a:pt x="0" y="2323"/>
                    <a:pt x="201" y="4658"/>
                  </a:cubicBezTo>
                  <a:cubicBezTo>
                    <a:pt x="420" y="6851"/>
                    <a:pt x="2258" y="8515"/>
                    <a:pt x="4444" y="8515"/>
                  </a:cubicBezTo>
                  <a:cubicBezTo>
                    <a:pt x="4585" y="8515"/>
                    <a:pt x="4727" y="8508"/>
                    <a:pt x="4871" y="8494"/>
                  </a:cubicBezTo>
                  <a:cubicBezTo>
                    <a:pt x="7206" y="8260"/>
                    <a:pt x="8907" y="6192"/>
                    <a:pt x="8673" y="3857"/>
                  </a:cubicBezTo>
                  <a:cubicBezTo>
                    <a:pt x="8485" y="1664"/>
                    <a:pt x="6619" y="0"/>
                    <a:pt x="4458" y="0"/>
                  </a:cubicBezTo>
                  <a:close/>
                </a:path>
              </a:pathLst>
            </a:custGeom>
            <a:solidFill>
              <a:srgbClr val="58687A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7484010" y="2581031"/>
              <a:ext cx="532679" cy="668297"/>
            </a:xfrm>
            <a:custGeom>
              <a:rect b="b" l="l" r="r" t="t"/>
              <a:pathLst>
                <a:path extrusionOk="0" h="35155" w="28021">
                  <a:moveTo>
                    <a:pt x="691" y="1"/>
                  </a:moveTo>
                  <a:cubicBezTo>
                    <a:pt x="505" y="1"/>
                    <a:pt x="315" y="77"/>
                    <a:pt x="200" y="230"/>
                  </a:cubicBezTo>
                  <a:cubicBezTo>
                    <a:pt x="0" y="463"/>
                    <a:pt x="33" y="897"/>
                    <a:pt x="300" y="1097"/>
                  </a:cubicBezTo>
                  <a:cubicBezTo>
                    <a:pt x="434" y="1230"/>
                    <a:pt x="15678" y="14407"/>
                    <a:pt x="26819" y="34821"/>
                  </a:cubicBezTo>
                  <a:cubicBezTo>
                    <a:pt x="26919" y="35021"/>
                    <a:pt x="27153" y="35155"/>
                    <a:pt x="27353" y="35155"/>
                  </a:cubicBezTo>
                  <a:cubicBezTo>
                    <a:pt x="27420" y="35155"/>
                    <a:pt x="27520" y="35121"/>
                    <a:pt x="27586" y="35088"/>
                  </a:cubicBezTo>
                  <a:cubicBezTo>
                    <a:pt x="27887" y="34921"/>
                    <a:pt x="28020" y="34554"/>
                    <a:pt x="27853" y="34254"/>
                  </a:cubicBezTo>
                  <a:cubicBezTo>
                    <a:pt x="16579" y="13573"/>
                    <a:pt x="1234" y="263"/>
                    <a:pt x="1067" y="130"/>
                  </a:cubicBezTo>
                  <a:cubicBezTo>
                    <a:pt x="967" y="44"/>
                    <a:pt x="831" y="1"/>
                    <a:pt x="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 flipH="1">
              <a:off x="5581550" y="2994990"/>
              <a:ext cx="178200" cy="197286"/>
            </a:xfrm>
            <a:custGeom>
              <a:rect b="b" l="l" r="r" t="t"/>
              <a:pathLst>
                <a:path extrusionOk="0" h="10378" w="9374">
                  <a:moveTo>
                    <a:pt x="1671" y="0"/>
                  </a:moveTo>
                  <a:cubicBezTo>
                    <a:pt x="1360" y="0"/>
                    <a:pt x="1065" y="225"/>
                    <a:pt x="1034" y="537"/>
                  </a:cubicBezTo>
                  <a:cubicBezTo>
                    <a:pt x="1001" y="737"/>
                    <a:pt x="867" y="971"/>
                    <a:pt x="701" y="1204"/>
                  </a:cubicBezTo>
                  <a:lnTo>
                    <a:pt x="434" y="1571"/>
                  </a:lnTo>
                  <a:cubicBezTo>
                    <a:pt x="67" y="2272"/>
                    <a:pt x="0" y="3139"/>
                    <a:pt x="601" y="3673"/>
                  </a:cubicBezTo>
                  <a:cubicBezTo>
                    <a:pt x="996" y="3983"/>
                    <a:pt x="1486" y="4007"/>
                    <a:pt x="1830" y="4007"/>
                  </a:cubicBezTo>
                  <a:cubicBezTo>
                    <a:pt x="1893" y="4007"/>
                    <a:pt x="1950" y="4006"/>
                    <a:pt x="2002" y="4006"/>
                  </a:cubicBezTo>
                  <a:cubicBezTo>
                    <a:pt x="2502" y="3973"/>
                    <a:pt x="3002" y="3956"/>
                    <a:pt x="3503" y="3956"/>
                  </a:cubicBezTo>
                  <a:cubicBezTo>
                    <a:pt x="4003" y="3956"/>
                    <a:pt x="4503" y="3973"/>
                    <a:pt x="5004" y="4006"/>
                  </a:cubicBezTo>
                  <a:cubicBezTo>
                    <a:pt x="6171" y="4073"/>
                    <a:pt x="7439" y="4273"/>
                    <a:pt x="7839" y="5040"/>
                  </a:cubicBezTo>
                  <a:cubicBezTo>
                    <a:pt x="8039" y="5507"/>
                    <a:pt x="8039" y="5874"/>
                    <a:pt x="7839" y="6308"/>
                  </a:cubicBezTo>
                  <a:cubicBezTo>
                    <a:pt x="7105" y="7809"/>
                    <a:pt x="3903" y="8843"/>
                    <a:pt x="2735" y="9143"/>
                  </a:cubicBezTo>
                  <a:cubicBezTo>
                    <a:pt x="2402" y="9210"/>
                    <a:pt x="2202" y="9544"/>
                    <a:pt x="2268" y="9877"/>
                  </a:cubicBezTo>
                  <a:cubicBezTo>
                    <a:pt x="2368" y="10177"/>
                    <a:pt x="2602" y="10378"/>
                    <a:pt x="2902" y="10378"/>
                  </a:cubicBezTo>
                  <a:cubicBezTo>
                    <a:pt x="2936" y="10378"/>
                    <a:pt x="3002" y="10378"/>
                    <a:pt x="3102" y="10244"/>
                  </a:cubicBezTo>
                  <a:cubicBezTo>
                    <a:pt x="3569" y="10177"/>
                    <a:pt x="7906" y="9043"/>
                    <a:pt x="9040" y="6742"/>
                  </a:cubicBezTo>
                  <a:cubicBezTo>
                    <a:pt x="9373" y="6041"/>
                    <a:pt x="9373" y="5241"/>
                    <a:pt x="9040" y="4473"/>
                  </a:cubicBezTo>
                  <a:cubicBezTo>
                    <a:pt x="8339" y="2906"/>
                    <a:pt x="6371" y="2805"/>
                    <a:pt x="5170" y="2705"/>
                  </a:cubicBezTo>
                  <a:cubicBezTo>
                    <a:pt x="4637" y="2689"/>
                    <a:pt x="4103" y="2680"/>
                    <a:pt x="3574" y="2680"/>
                  </a:cubicBezTo>
                  <a:cubicBezTo>
                    <a:pt x="3044" y="2680"/>
                    <a:pt x="2519" y="2689"/>
                    <a:pt x="2002" y="2705"/>
                  </a:cubicBezTo>
                  <a:cubicBezTo>
                    <a:pt x="1868" y="2705"/>
                    <a:pt x="1568" y="2705"/>
                    <a:pt x="1501" y="2672"/>
                  </a:cubicBezTo>
                  <a:cubicBezTo>
                    <a:pt x="1434" y="2672"/>
                    <a:pt x="1401" y="2405"/>
                    <a:pt x="1568" y="2172"/>
                  </a:cubicBezTo>
                  <a:cubicBezTo>
                    <a:pt x="1668" y="2072"/>
                    <a:pt x="1701" y="1972"/>
                    <a:pt x="1768" y="1871"/>
                  </a:cubicBezTo>
                  <a:cubicBezTo>
                    <a:pt x="2002" y="1538"/>
                    <a:pt x="2202" y="1171"/>
                    <a:pt x="2268" y="704"/>
                  </a:cubicBezTo>
                  <a:cubicBezTo>
                    <a:pt x="2335" y="370"/>
                    <a:pt x="2068" y="37"/>
                    <a:pt x="1735" y="3"/>
                  </a:cubicBezTo>
                  <a:cubicBezTo>
                    <a:pt x="1713" y="1"/>
                    <a:pt x="1692" y="0"/>
                    <a:pt x="1671" y="0"/>
                  </a:cubicBezTo>
                  <a:close/>
                </a:path>
              </a:pathLst>
            </a:custGeom>
            <a:solidFill>
              <a:srgbClr val="586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6776941" y="1271135"/>
              <a:ext cx="627159" cy="691432"/>
            </a:xfrm>
            <a:custGeom>
              <a:rect b="b" l="l" r="r" t="t"/>
              <a:pathLst>
                <a:path extrusionOk="0" h="36372" w="32991">
                  <a:moveTo>
                    <a:pt x="2139" y="1"/>
                  </a:moveTo>
                  <a:cubicBezTo>
                    <a:pt x="1691" y="1"/>
                    <a:pt x="1236" y="161"/>
                    <a:pt x="867" y="484"/>
                  </a:cubicBezTo>
                  <a:cubicBezTo>
                    <a:pt x="67" y="1151"/>
                    <a:pt x="0" y="2352"/>
                    <a:pt x="701" y="3152"/>
                  </a:cubicBezTo>
                  <a:lnTo>
                    <a:pt x="29454" y="35709"/>
                  </a:lnTo>
                  <a:cubicBezTo>
                    <a:pt x="29817" y="36144"/>
                    <a:pt x="30337" y="36372"/>
                    <a:pt x="30865" y="36372"/>
                  </a:cubicBezTo>
                  <a:cubicBezTo>
                    <a:pt x="31308" y="36372"/>
                    <a:pt x="31757" y="36211"/>
                    <a:pt x="32123" y="35876"/>
                  </a:cubicBezTo>
                  <a:cubicBezTo>
                    <a:pt x="32890" y="35242"/>
                    <a:pt x="32990" y="34008"/>
                    <a:pt x="32290" y="33207"/>
                  </a:cubicBezTo>
                  <a:lnTo>
                    <a:pt x="3536" y="650"/>
                  </a:lnTo>
                  <a:cubicBezTo>
                    <a:pt x="3176" y="219"/>
                    <a:pt x="2662" y="1"/>
                    <a:pt x="2139" y="1"/>
                  </a:cubicBezTo>
                  <a:close/>
                </a:path>
              </a:pathLst>
            </a:custGeom>
            <a:solidFill>
              <a:srgbClr val="E7A3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 flipH="1">
              <a:off x="6764261" y="1236479"/>
              <a:ext cx="626532" cy="691375"/>
            </a:xfrm>
            <a:custGeom>
              <a:rect b="b" l="l" r="r" t="t"/>
              <a:pathLst>
                <a:path extrusionOk="0" h="36369" w="32958">
                  <a:moveTo>
                    <a:pt x="2140" y="0"/>
                  </a:moveTo>
                  <a:cubicBezTo>
                    <a:pt x="1695" y="0"/>
                    <a:pt x="1250" y="153"/>
                    <a:pt x="901" y="472"/>
                  </a:cubicBezTo>
                  <a:cubicBezTo>
                    <a:pt x="101" y="1139"/>
                    <a:pt x="1" y="2373"/>
                    <a:pt x="734" y="3140"/>
                  </a:cubicBezTo>
                  <a:lnTo>
                    <a:pt x="29455" y="35730"/>
                  </a:lnTo>
                  <a:cubicBezTo>
                    <a:pt x="29819" y="36149"/>
                    <a:pt x="30341" y="36369"/>
                    <a:pt x="30871" y="36369"/>
                  </a:cubicBezTo>
                  <a:cubicBezTo>
                    <a:pt x="31313" y="36369"/>
                    <a:pt x="31759" y="36216"/>
                    <a:pt x="32123" y="35897"/>
                  </a:cubicBezTo>
                  <a:cubicBezTo>
                    <a:pt x="32924" y="35163"/>
                    <a:pt x="32957" y="33996"/>
                    <a:pt x="32290" y="33195"/>
                  </a:cubicBezTo>
                  <a:lnTo>
                    <a:pt x="3570" y="639"/>
                  </a:lnTo>
                  <a:cubicBezTo>
                    <a:pt x="3206" y="220"/>
                    <a:pt x="2674" y="0"/>
                    <a:pt x="2140" y="0"/>
                  </a:cubicBezTo>
                  <a:close/>
                </a:path>
              </a:pathLst>
            </a:custGeom>
            <a:solidFill>
              <a:srgbClr val="BE3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750954" y="1224996"/>
              <a:ext cx="652518" cy="714187"/>
            </a:xfrm>
            <a:custGeom>
              <a:rect b="b" l="l" r="r" t="t"/>
              <a:pathLst>
                <a:path extrusionOk="0" h="37569" w="34325">
                  <a:moveTo>
                    <a:pt x="2802" y="1209"/>
                  </a:moveTo>
                  <a:cubicBezTo>
                    <a:pt x="3136" y="1209"/>
                    <a:pt x="3470" y="1376"/>
                    <a:pt x="3770" y="1610"/>
                  </a:cubicBezTo>
                  <a:lnTo>
                    <a:pt x="32490" y="34200"/>
                  </a:lnTo>
                  <a:cubicBezTo>
                    <a:pt x="32957" y="34733"/>
                    <a:pt x="32924" y="35534"/>
                    <a:pt x="32357" y="35968"/>
                  </a:cubicBezTo>
                  <a:cubicBezTo>
                    <a:pt x="32163" y="36189"/>
                    <a:pt x="31901" y="36318"/>
                    <a:pt x="31627" y="36318"/>
                  </a:cubicBezTo>
                  <a:cubicBezTo>
                    <a:pt x="31571" y="36318"/>
                    <a:pt x="31513" y="36313"/>
                    <a:pt x="31456" y="36301"/>
                  </a:cubicBezTo>
                  <a:cubicBezTo>
                    <a:pt x="31123" y="36301"/>
                    <a:pt x="30789" y="36134"/>
                    <a:pt x="30589" y="35901"/>
                  </a:cubicBezTo>
                  <a:lnTo>
                    <a:pt x="1835" y="3344"/>
                  </a:lnTo>
                  <a:cubicBezTo>
                    <a:pt x="1401" y="2810"/>
                    <a:pt x="1435" y="2010"/>
                    <a:pt x="1968" y="1543"/>
                  </a:cubicBezTo>
                  <a:cubicBezTo>
                    <a:pt x="2235" y="1343"/>
                    <a:pt x="2502" y="1209"/>
                    <a:pt x="2802" y="1209"/>
                  </a:cubicBezTo>
                  <a:close/>
                  <a:moveTo>
                    <a:pt x="2806" y="0"/>
                  </a:moveTo>
                  <a:cubicBezTo>
                    <a:pt x="2211" y="0"/>
                    <a:pt x="1612" y="211"/>
                    <a:pt x="1135" y="642"/>
                  </a:cubicBezTo>
                  <a:cubicBezTo>
                    <a:pt x="100" y="1543"/>
                    <a:pt x="0" y="3144"/>
                    <a:pt x="934" y="4178"/>
                  </a:cubicBezTo>
                  <a:lnTo>
                    <a:pt x="29655" y="36735"/>
                  </a:lnTo>
                  <a:cubicBezTo>
                    <a:pt x="30155" y="37268"/>
                    <a:pt x="30822" y="37569"/>
                    <a:pt x="31523" y="37569"/>
                  </a:cubicBezTo>
                  <a:cubicBezTo>
                    <a:pt x="32123" y="37569"/>
                    <a:pt x="32690" y="37402"/>
                    <a:pt x="33191" y="36935"/>
                  </a:cubicBezTo>
                  <a:cubicBezTo>
                    <a:pt x="34258" y="36034"/>
                    <a:pt x="34325" y="34433"/>
                    <a:pt x="33424" y="33399"/>
                  </a:cubicBezTo>
                  <a:lnTo>
                    <a:pt x="4670" y="842"/>
                  </a:lnTo>
                  <a:cubicBezTo>
                    <a:pt x="4186" y="286"/>
                    <a:pt x="3498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8"/>
          <p:cNvSpPr/>
          <p:nvPr/>
        </p:nvSpPr>
        <p:spPr>
          <a:xfrm>
            <a:off x="-9750" y="0"/>
            <a:ext cx="234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/>
          <p:nvPr>
            <p:ph type="title"/>
          </p:nvPr>
        </p:nvSpPr>
        <p:spPr>
          <a:xfrm>
            <a:off x="311700" y="1943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100">
                <a:solidFill>
                  <a:schemeClr val="accent6"/>
                </a:solidFill>
              </a:rPr>
              <a:t>Thank you!</a:t>
            </a:r>
            <a:endParaRPr sz="6100">
              <a:solidFill>
                <a:schemeClr val="accent6"/>
              </a:solidFill>
            </a:endParaRPr>
          </a:p>
        </p:txBody>
      </p:sp>
      <p:sp>
        <p:nvSpPr>
          <p:cNvPr id="321" name="Google Shape;321;p27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>
                <a:solidFill>
                  <a:schemeClr val="accent6"/>
                </a:solidFill>
              </a:rPr>
              <a:t>Any Questions?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322" name="Google Shape;32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8"/>
          <p:cNvGrpSpPr/>
          <p:nvPr/>
        </p:nvGrpSpPr>
        <p:grpSpPr>
          <a:xfrm>
            <a:off x="1024800" y="1023025"/>
            <a:ext cx="3706051" cy="3331086"/>
            <a:chOff x="1024800" y="1023025"/>
            <a:chExt cx="3706051" cy="3331086"/>
          </a:xfrm>
        </p:grpSpPr>
        <p:grpSp>
          <p:nvGrpSpPr>
            <p:cNvPr id="328" name="Google Shape;328;p28"/>
            <p:cNvGrpSpPr/>
            <p:nvPr/>
          </p:nvGrpSpPr>
          <p:grpSpPr>
            <a:xfrm>
              <a:off x="2544600" y="1500175"/>
              <a:ext cx="749700" cy="2330400"/>
              <a:chOff x="2697000" y="1500175"/>
              <a:chExt cx="749700" cy="2330400"/>
            </a:xfrm>
          </p:grpSpPr>
          <p:cxnSp>
            <p:nvCxnSpPr>
              <p:cNvPr id="329" name="Google Shape;329;p28"/>
              <p:cNvCxnSpPr/>
              <p:nvPr/>
            </p:nvCxnSpPr>
            <p:spPr>
              <a:xfrm rot="10800000">
                <a:off x="2697000" y="2665375"/>
                <a:ext cx="749700" cy="11652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28"/>
              <p:cNvCxnSpPr>
                <a:stCxn id="331" idx="3"/>
                <a:endCxn id="332" idx="3"/>
              </p:cNvCxnSpPr>
              <p:nvPr/>
            </p:nvCxnSpPr>
            <p:spPr>
              <a:xfrm flipH="1">
                <a:off x="2697000" y="1500175"/>
                <a:ext cx="749700" cy="11652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33" name="Google Shape;333;p28"/>
            <p:cNvSpPr/>
            <p:nvPr/>
          </p:nvSpPr>
          <p:spPr>
            <a:xfrm>
              <a:off x="1103901" y="1375225"/>
              <a:ext cx="2269500" cy="402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 rot="2700000">
              <a:off x="2853125" y="1182795"/>
              <a:ext cx="675853" cy="673731"/>
            </a:xfrm>
            <a:prstGeom prst="teardrop">
              <a:avLst>
                <a:gd fmla="val 10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 rot="2700000">
              <a:off x="2777690" y="1163310"/>
              <a:ext cx="675853" cy="673731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1024800" y="1299025"/>
              <a:ext cx="2269500" cy="40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 flipH="1">
              <a:off x="2468251" y="2540400"/>
              <a:ext cx="2186400" cy="402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 flipH="1" rot="-2700000">
              <a:off x="2312824" y="2347970"/>
              <a:ext cx="675853" cy="673731"/>
            </a:xfrm>
            <a:prstGeom prst="teardrop">
              <a:avLst>
                <a:gd fmla="val 10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 flipH="1" rot="-2700000">
              <a:off x="2388258" y="2328485"/>
              <a:ext cx="675853" cy="673731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 flipH="1">
              <a:off x="2544451" y="2464200"/>
              <a:ext cx="2186400" cy="40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1103901" y="3732525"/>
              <a:ext cx="2269500" cy="402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 rot="2700000">
              <a:off x="2853125" y="3540095"/>
              <a:ext cx="675853" cy="673731"/>
            </a:xfrm>
            <a:prstGeom prst="teardrop">
              <a:avLst>
                <a:gd fmla="val 10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 rot="2700000">
              <a:off x="2777690" y="3520610"/>
              <a:ext cx="675853" cy="673731"/>
            </a:xfrm>
            <a:prstGeom prst="teardrop">
              <a:avLst>
                <a:gd fmla="val 10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1024800" y="3656325"/>
              <a:ext cx="2269500" cy="40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8"/>
            <p:cNvGrpSpPr/>
            <p:nvPr/>
          </p:nvGrpSpPr>
          <p:grpSpPr>
            <a:xfrm flipH="1" rot="-5400000">
              <a:off x="1363914" y="2427566"/>
              <a:ext cx="389498" cy="577818"/>
              <a:chOff x="1636120" y="1582753"/>
              <a:chExt cx="273179" cy="405259"/>
            </a:xfrm>
          </p:grpSpPr>
          <p:sp>
            <p:nvSpPr>
              <p:cNvPr id="344" name="Google Shape;344;p28"/>
              <p:cNvSpPr/>
              <p:nvPr/>
            </p:nvSpPr>
            <p:spPr>
              <a:xfrm>
                <a:off x="1759317" y="1952312"/>
                <a:ext cx="27600" cy="35700"/>
              </a:xfrm>
              <a:custGeom>
                <a:rect b="b" l="l" r="r" t="t"/>
                <a:pathLst>
                  <a:path extrusionOk="0" h="1049" w="811">
                    <a:moveTo>
                      <a:pt x="1" y="1"/>
                    </a:moveTo>
                    <a:lnTo>
                      <a:pt x="1" y="358"/>
                    </a:lnTo>
                    <a:cubicBezTo>
                      <a:pt x="1" y="525"/>
                      <a:pt x="191" y="1049"/>
                      <a:pt x="429" y="1049"/>
                    </a:cubicBezTo>
                    <a:cubicBezTo>
                      <a:pt x="644" y="1049"/>
                      <a:pt x="810" y="525"/>
                      <a:pt x="810" y="35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8"/>
              <p:cNvSpPr/>
              <p:nvPr/>
            </p:nvSpPr>
            <p:spPr>
              <a:xfrm>
                <a:off x="1636120" y="1582753"/>
                <a:ext cx="273179" cy="183197"/>
              </a:xfrm>
              <a:custGeom>
                <a:rect b="b" l="l" r="r" t="t"/>
                <a:pathLst>
                  <a:path extrusionOk="0" h="5383" w="8027">
                    <a:moveTo>
                      <a:pt x="382" y="0"/>
                    </a:moveTo>
                    <a:cubicBezTo>
                      <a:pt x="168" y="0"/>
                      <a:pt x="1" y="143"/>
                      <a:pt x="1" y="358"/>
                    </a:cubicBezTo>
                    <a:lnTo>
                      <a:pt x="1" y="5025"/>
                    </a:lnTo>
                    <a:cubicBezTo>
                      <a:pt x="1" y="5240"/>
                      <a:pt x="168" y="5382"/>
                      <a:pt x="382" y="5382"/>
                    </a:cubicBezTo>
                    <a:lnTo>
                      <a:pt x="7645" y="5382"/>
                    </a:lnTo>
                    <a:cubicBezTo>
                      <a:pt x="7860" y="5382"/>
                      <a:pt x="8026" y="5240"/>
                      <a:pt x="8026" y="5025"/>
                    </a:cubicBezTo>
                    <a:lnTo>
                      <a:pt x="8026" y="358"/>
                    </a:lnTo>
                    <a:cubicBezTo>
                      <a:pt x="8026" y="191"/>
                      <a:pt x="7860" y="0"/>
                      <a:pt x="7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1655586" y="1783749"/>
                <a:ext cx="236696" cy="148348"/>
              </a:xfrm>
              <a:custGeom>
                <a:rect b="b" l="l" r="r" t="t"/>
                <a:pathLst>
                  <a:path extrusionOk="0" h="4359" w="6955">
                    <a:moveTo>
                      <a:pt x="0" y="0"/>
                    </a:moveTo>
                    <a:lnTo>
                      <a:pt x="2549" y="4358"/>
                    </a:lnTo>
                    <a:lnTo>
                      <a:pt x="4358" y="4358"/>
                    </a:lnTo>
                    <a:lnTo>
                      <a:pt x="69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7" name="Google Shape;347;p28"/>
          <p:cNvSpPr txBox="1"/>
          <p:nvPr>
            <p:ph type="title"/>
          </p:nvPr>
        </p:nvSpPr>
        <p:spPr>
          <a:xfrm>
            <a:off x="720000" y="3870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Appendix</a:t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 flipH="1">
            <a:off x="823950" y="1298125"/>
            <a:ext cx="2309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2"/>
                </a:solidFill>
                <a:uFill>
                  <a:noFill/>
                </a:u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References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49" name="Google Shape;349;p28"/>
          <p:cNvGrpSpPr/>
          <p:nvPr/>
        </p:nvGrpSpPr>
        <p:grpSpPr>
          <a:xfrm>
            <a:off x="2638475" y="2463300"/>
            <a:ext cx="2309400" cy="926248"/>
            <a:chOff x="2638475" y="2463300"/>
            <a:chExt cx="2309400" cy="926248"/>
          </a:xfrm>
        </p:grpSpPr>
        <p:sp>
          <p:nvSpPr>
            <p:cNvPr id="350" name="Google Shape;350;p28"/>
            <p:cNvSpPr txBox="1"/>
            <p:nvPr/>
          </p:nvSpPr>
          <p:spPr>
            <a:xfrm>
              <a:off x="2868875" y="2950648"/>
              <a:ext cx="18486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Naive Bayes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28"/>
            <p:cNvSpPr txBox="1"/>
            <p:nvPr/>
          </p:nvSpPr>
          <p:spPr>
            <a:xfrm>
              <a:off x="2638475" y="2463300"/>
              <a:ext cx="23094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000">
                  <a:solidFill>
                    <a:srgbClr val="E7A33E"/>
                  </a:solidFill>
                  <a:uFill>
                    <a:noFill/>
                  </a:uFill>
                  <a:latin typeface="Fira Sans Extra Condensed"/>
                  <a:ea typeface="Fira Sans Extra Condensed"/>
                  <a:cs typeface="Fira Sans Extra Condensed"/>
                  <a:sym typeface="Fira Sans Extra Condensed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Epsilon finetuning</a:t>
              </a:r>
              <a:endParaRPr b="1" sz="2000">
                <a:solidFill>
                  <a:srgbClr val="E7A3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2" name="Google Shape;352;p28"/>
          <p:cNvGrpSpPr/>
          <p:nvPr/>
        </p:nvGrpSpPr>
        <p:grpSpPr>
          <a:xfrm>
            <a:off x="823950" y="3655425"/>
            <a:ext cx="2309400" cy="926248"/>
            <a:chOff x="823950" y="3655425"/>
            <a:chExt cx="2309400" cy="926248"/>
          </a:xfrm>
        </p:grpSpPr>
        <p:sp>
          <p:nvSpPr>
            <p:cNvPr id="353" name="Google Shape;353;p28"/>
            <p:cNvSpPr txBox="1"/>
            <p:nvPr/>
          </p:nvSpPr>
          <p:spPr>
            <a:xfrm flipH="1">
              <a:off x="1054350" y="4142773"/>
              <a:ext cx="18486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Naive Bayes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28"/>
            <p:cNvSpPr txBox="1"/>
            <p:nvPr/>
          </p:nvSpPr>
          <p:spPr>
            <a:xfrm flipH="1">
              <a:off x="823950" y="3655425"/>
              <a:ext cx="23094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000">
                  <a:solidFill>
                    <a:schemeClr val="dk2"/>
                  </a:solidFill>
                  <a:uFill>
                    <a:noFill/>
                  </a:uFill>
                  <a:latin typeface="Fira Sans Extra Condensed"/>
                  <a:ea typeface="Fira Sans Extra Condensed"/>
                  <a:cs typeface="Fira Sans Extra Condensed"/>
                  <a:sym typeface="Fira Sans Extra Condensed"/>
                  <a:hlinkClick action="ppaction://hlinksldjump"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Confusion matrix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5" name="Google Shape;355;p28"/>
          <p:cNvGrpSpPr/>
          <p:nvPr/>
        </p:nvGrpSpPr>
        <p:grpSpPr>
          <a:xfrm>
            <a:off x="6203651" y="2485400"/>
            <a:ext cx="2309100" cy="926248"/>
            <a:chOff x="6203651" y="2485400"/>
            <a:chExt cx="2309100" cy="926248"/>
          </a:xfrm>
        </p:grpSpPr>
        <p:sp>
          <p:nvSpPr>
            <p:cNvPr id="356" name="Google Shape;356;p28"/>
            <p:cNvSpPr txBox="1"/>
            <p:nvPr/>
          </p:nvSpPr>
          <p:spPr>
            <a:xfrm>
              <a:off x="6433901" y="2972748"/>
              <a:ext cx="18486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Gaussian Bayes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28"/>
            <p:cNvSpPr txBox="1"/>
            <p:nvPr/>
          </p:nvSpPr>
          <p:spPr>
            <a:xfrm>
              <a:off x="6203651" y="2485400"/>
              <a:ext cx="23091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Epsilon finetuning</a:t>
              </a:r>
              <a:endParaRPr b="1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8" name="Google Shape;358;p28"/>
          <p:cNvGrpSpPr/>
          <p:nvPr/>
        </p:nvGrpSpPr>
        <p:grpSpPr>
          <a:xfrm>
            <a:off x="4373300" y="3677525"/>
            <a:ext cx="2309100" cy="926248"/>
            <a:chOff x="4373300" y="3677525"/>
            <a:chExt cx="2309100" cy="926248"/>
          </a:xfrm>
        </p:grpSpPr>
        <p:sp>
          <p:nvSpPr>
            <p:cNvPr id="359" name="Google Shape;359;p28"/>
            <p:cNvSpPr txBox="1"/>
            <p:nvPr/>
          </p:nvSpPr>
          <p:spPr>
            <a:xfrm flipH="1">
              <a:off x="4603550" y="4164873"/>
              <a:ext cx="18486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Gaussian Bayes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" name="Google Shape;360;p28"/>
            <p:cNvSpPr txBox="1"/>
            <p:nvPr/>
          </p:nvSpPr>
          <p:spPr>
            <a:xfrm flipH="1">
              <a:off x="4373300" y="3677525"/>
              <a:ext cx="23091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Confusion matrix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1" name="Google Shape;361;p28"/>
          <p:cNvGrpSpPr/>
          <p:nvPr/>
        </p:nvGrpSpPr>
        <p:grpSpPr>
          <a:xfrm>
            <a:off x="4245375" y="1321125"/>
            <a:ext cx="4050651" cy="3055086"/>
            <a:chOff x="4245375" y="1321125"/>
            <a:chExt cx="4050651" cy="3055086"/>
          </a:xfrm>
        </p:grpSpPr>
        <p:sp>
          <p:nvSpPr>
            <p:cNvPr id="362" name="Google Shape;362;p28"/>
            <p:cNvSpPr/>
            <p:nvPr/>
          </p:nvSpPr>
          <p:spPr>
            <a:xfrm>
              <a:off x="4245375" y="1321125"/>
              <a:ext cx="2602500" cy="40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 flipH="1">
              <a:off x="6033426" y="2562500"/>
              <a:ext cx="2186400" cy="402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 flipH="1" rot="-2700000">
              <a:off x="5877999" y="2370070"/>
              <a:ext cx="675853" cy="673731"/>
            </a:xfrm>
            <a:prstGeom prst="teardrop">
              <a:avLst>
                <a:gd fmla="val 10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 flipH="1" rot="-2700000">
              <a:off x="5953433" y="2350585"/>
              <a:ext cx="675853" cy="673731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 flipH="1">
              <a:off x="6109626" y="2486300"/>
              <a:ext cx="2186400" cy="40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4336082" y="3754625"/>
              <a:ext cx="2602500" cy="402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 rot="2700000">
              <a:off x="6418300" y="3562195"/>
              <a:ext cx="675853" cy="673731"/>
            </a:xfrm>
            <a:prstGeom prst="teardrop">
              <a:avLst>
                <a:gd fmla="val 10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 rot="2700000">
              <a:off x="6342865" y="3542710"/>
              <a:ext cx="675853" cy="673731"/>
            </a:xfrm>
            <a:prstGeom prst="teardrop">
              <a:avLst>
                <a:gd fmla="val 10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4245375" y="3678425"/>
              <a:ext cx="2602500" cy="402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" name="Google Shape;371;p28"/>
            <p:cNvGrpSpPr/>
            <p:nvPr/>
          </p:nvGrpSpPr>
          <p:grpSpPr>
            <a:xfrm rot="5400000">
              <a:off x="7588889" y="3585816"/>
              <a:ext cx="389498" cy="577818"/>
              <a:chOff x="1636120" y="1582753"/>
              <a:chExt cx="273179" cy="405259"/>
            </a:xfrm>
          </p:grpSpPr>
          <p:sp>
            <p:nvSpPr>
              <p:cNvPr id="372" name="Google Shape;372;p28"/>
              <p:cNvSpPr/>
              <p:nvPr/>
            </p:nvSpPr>
            <p:spPr>
              <a:xfrm>
                <a:off x="1759317" y="1952312"/>
                <a:ext cx="27600" cy="35700"/>
              </a:xfrm>
              <a:custGeom>
                <a:rect b="b" l="l" r="r" t="t"/>
                <a:pathLst>
                  <a:path extrusionOk="0" h="1049" w="811">
                    <a:moveTo>
                      <a:pt x="1" y="1"/>
                    </a:moveTo>
                    <a:lnTo>
                      <a:pt x="1" y="358"/>
                    </a:lnTo>
                    <a:cubicBezTo>
                      <a:pt x="1" y="525"/>
                      <a:pt x="191" y="1049"/>
                      <a:pt x="429" y="1049"/>
                    </a:cubicBezTo>
                    <a:cubicBezTo>
                      <a:pt x="644" y="1049"/>
                      <a:pt x="810" y="525"/>
                      <a:pt x="810" y="35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1636120" y="1582753"/>
                <a:ext cx="273179" cy="183197"/>
              </a:xfrm>
              <a:custGeom>
                <a:rect b="b" l="l" r="r" t="t"/>
                <a:pathLst>
                  <a:path extrusionOk="0" h="5383" w="8027">
                    <a:moveTo>
                      <a:pt x="382" y="0"/>
                    </a:moveTo>
                    <a:cubicBezTo>
                      <a:pt x="168" y="0"/>
                      <a:pt x="1" y="143"/>
                      <a:pt x="1" y="358"/>
                    </a:cubicBezTo>
                    <a:lnTo>
                      <a:pt x="1" y="5025"/>
                    </a:lnTo>
                    <a:cubicBezTo>
                      <a:pt x="1" y="5240"/>
                      <a:pt x="168" y="5382"/>
                      <a:pt x="382" y="5382"/>
                    </a:cubicBezTo>
                    <a:lnTo>
                      <a:pt x="7645" y="5382"/>
                    </a:lnTo>
                    <a:cubicBezTo>
                      <a:pt x="7860" y="5382"/>
                      <a:pt x="8026" y="5240"/>
                      <a:pt x="8026" y="5025"/>
                    </a:cubicBezTo>
                    <a:lnTo>
                      <a:pt x="8026" y="358"/>
                    </a:lnTo>
                    <a:cubicBezTo>
                      <a:pt x="8026" y="191"/>
                      <a:pt x="7860" y="0"/>
                      <a:pt x="7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1655586" y="1783749"/>
                <a:ext cx="236696" cy="148348"/>
              </a:xfrm>
              <a:custGeom>
                <a:rect b="b" l="l" r="r" t="t"/>
                <a:pathLst>
                  <a:path extrusionOk="0" h="4359" w="6955">
                    <a:moveTo>
                      <a:pt x="0" y="0"/>
                    </a:moveTo>
                    <a:lnTo>
                      <a:pt x="2549" y="4358"/>
                    </a:lnTo>
                    <a:lnTo>
                      <a:pt x="4358" y="4358"/>
                    </a:lnTo>
                    <a:lnTo>
                      <a:pt x="69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75" name="Google Shape;375;p28"/>
            <p:cNvCxnSpPr/>
            <p:nvPr/>
          </p:nvCxnSpPr>
          <p:spPr>
            <a:xfrm rot="10800000">
              <a:off x="6109625" y="2706925"/>
              <a:ext cx="749700" cy="1165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" name="Google Shape;376;p28"/>
          <p:cNvGrpSpPr/>
          <p:nvPr/>
        </p:nvGrpSpPr>
        <p:grpSpPr>
          <a:xfrm rot="5400000">
            <a:off x="4088339" y="1211266"/>
            <a:ext cx="389498" cy="577818"/>
            <a:chOff x="1636120" y="1582753"/>
            <a:chExt cx="273179" cy="405259"/>
          </a:xfrm>
        </p:grpSpPr>
        <p:sp>
          <p:nvSpPr>
            <p:cNvPr id="377" name="Google Shape;377;p28"/>
            <p:cNvSpPr/>
            <p:nvPr/>
          </p:nvSpPr>
          <p:spPr>
            <a:xfrm>
              <a:off x="1636120" y="1582753"/>
              <a:ext cx="273179" cy="183197"/>
            </a:xfrm>
            <a:custGeom>
              <a:rect b="b" l="l" r="r" t="t"/>
              <a:pathLst>
                <a:path extrusionOk="0" h="5383" w="8027">
                  <a:moveTo>
                    <a:pt x="382" y="0"/>
                  </a:moveTo>
                  <a:cubicBezTo>
                    <a:pt x="168" y="0"/>
                    <a:pt x="1" y="143"/>
                    <a:pt x="1" y="358"/>
                  </a:cubicBezTo>
                  <a:lnTo>
                    <a:pt x="1" y="5025"/>
                  </a:lnTo>
                  <a:cubicBezTo>
                    <a:pt x="1" y="5240"/>
                    <a:pt x="168" y="5382"/>
                    <a:pt x="382" y="5382"/>
                  </a:cubicBezTo>
                  <a:lnTo>
                    <a:pt x="7645" y="5382"/>
                  </a:lnTo>
                  <a:cubicBezTo>
                    <a:pt x="7860" y="5382"/>
                    <a:pt x="8026" y="5240"/>
                    <a:pt x="8026" y="5025"/>
                  </a:cubicBezTo>
                  <a:lnTo>
                    <a:pt x="8026" y="358"/>
                  </a:lnTo>
                  <a:cubicBezTo>
                    <a:pt x="8026" y="191"/>
                    <a:pt x="7860" y="0"/>
                    <a:pt x="7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1759317" y="1952312"/>
              <a:ext cx="27600" cy="35700"/>
            </a:xfrm>
            <a:custGeom>
              <a:rect b="b" l="l" r="r" t="t"/>
              <a:pathLst>
                <a:path extrusionOk="0" h="1049" w="811">
                  <a:moveTo>
                    <a:pt x="1" y="1"/>
                  </a:moveTo>
                  <a:lnTo>
                    <a:pt x="1" y="358"/>
                  </a:lnTo>
                  <a:cubicBezTo>
                    <a:pt x="1" y="525"/>
                    <a:pt x="191" y="1049"/>
                    <a:pt x="429" y="1049"/>
                  </a:cubicBezTo>
                  <a:cubicBezTo>
                    <a:pt x="644" y="1049"/>
                    <a:pt x="810" y="525"/>
                    <a:pt x="810" y="358"/>
                  </a:cubicBez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1655586" y="1783749"/>
              <a:ext cx="236696" cy="148348"/>
            </a:xfrm>
            <a:custGeom>
              <a:rect b="b" l="l" r="r" t="t"/>
              <a:pathLst>
                <a:path extrusionOk="0" h="4359" w="6955">
                  <a:moveTo>
                    <a:pt x="0" y="0"/>
                  </a:moveTo>
                  <a:lnTo>
                    <a:pt x="2549" y="4358"/>
                  </a:lnTo>
                  <a:lnTo>
                    <a:pt x="4358" y="4358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28"/>
          <p:cNvSpPr txBox="1"/>
          <p:nvPr/>
        </p:nvSpPr>
        <p:spPr>
          <a:xfrm>
            <a:off x="6203500" y="2486513"/>
            <a:ext cx="2309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5"/>
                </a:solidFill>
                <a:uFill>
                  <a:noFill/>
                </a:u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Epsilon finetuning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1" name="Google Shape;381;p28"/>
          <p:cNvSpPr txBox="1"/>
          <p:nvPr/>
        </p:nvSpPr>
        <p:spPr>
          <a:xfrm flipH="1">
            <a:off x="4373150" y="3655425"/>
            <a:ext cx="2309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2"/>
                </a:solidFill>
                <a:uFill>
                  <a:noFill/>
                </a:u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Confusion matrix</a:t>
            </a:r>
            <a:endParaRPr b="1" sz="20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2" name="Google Shape;382;p28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388" name="Google Shape;388;p2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International Dyslexia Association. https://dyslexiaida.org/understanding-dysgraphia/#:~:text=Thus%2C%20dysgraphia%20is%20the%20condition,and%20speed%20of%20writing%20text.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https://tourette.org/resources/overview/tools-for-educators/classroom-strategies-techniques/disgraphia/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Chung, Peter J et al. “Disorder of written expression and dysgraphia: definition, diagnosis, and management.” Translational pediatrics vol. 9,Suppl 1 (2020): S46-S54. doi:10.21037/tp.2019.11.01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Döhla, Diana, and Stefan Heim. “Developmental Dyslexia and Dysgraphia: What can We Learn from the One About the Other?.” Frontiers in psychology vol. 6 2045. 26 Jan. 2016, doi:10.3389/fpsyg.2015.02045</a:t>
            </a:r>
            <a:endParaRPr/>
          </a:p>
        </p:txBody>
      </p:sp>
      <p:sp>
        <p:nvSpPr>
          <p:cNvPr id="389" name="Google Shape;38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0" name="Google Shape;390;p29">
            <a:hlinkClick action="ppaction://hlinksldjump" r:id="rId3"/>
          </p:cNvPr>
          <p:cNvSpPr/>
          <p:nvPr/>
        </p:nvSpPr>
        <p:spPr>
          <a:xfrm>
            <a:off x="265250" y="4601475"/>
            <a:ext cx="403500" cy="357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163" y="249088"/>
            <a:ext cx="6149825" cy="48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0"/>
          <p:cNvSpPr txBox="1"/>
          <p:nvPr>
            <p:ph type="title"/>
          </p:nvPr>
        </p:nvSpPr>
        <p:spPr>
          <a:xfrm>
            <a:off x="252475" y="597425"/>
            <a:ext cx="260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Naive Bayes finetuning</a:t>
            </a:r>
            <a:endParaRPr/>
          </a:p>
        </p:txBody>
      </p:sp>
      <p:sp>
        <p:nvSpPr>
          <p:cNvPr id="398" name="Google Shape;398;p30"/>
          <p:cNvSpPr txBox="1"/>
          <p:nvPr>
            <p:ph idx="1" type="body"/>
          </p:nvPr>
        </p:nvSpPr>
        <p:spPr>
          <a:xfrm>
            <a:off x="143375" y="1535525"/>
            <a:ext cx="26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Epsilon = [0.001 to 0.1]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50 equally-separated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Selected the one with the highest accuracy</a:t>
            </a:r>
            <a:endParaRPr/>
          </a:p>
        </p:txBody>
      </p:sp>
      <p:sp>
        <p:nvSpPr>
          <p:cNvPr id="399" name="Google Shape;39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0" name="Google Shape;400;p30">
            <a:hlinkClick action="ppaction://hlinksldjump" r:id="rId4"/>
          </p:cNvPr>
          <p:cNvSpPr/>
          <p:nvPr/>
        </p:nvSpPr>
        <p:spPr>
          <a:xfrm>
            <a:off x="265250" y="4601475"/>
            <a:ext cx="403500" cy="357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201025" y="1121700"/>
            <a:ext cx="211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Naive Bayes confusion matrix</a:t>
            </a:r>
            <a:endParaRPr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0" y="2651600"/>
            <a:ext cx="2577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Training accuracy = 80.24%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Test accuracy = 81.48%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Problems evaluating 4s and 9s</a:t>
            </a:r>
            <a:endParaRPr/>
          </a:p>
        </p:txBody>
      </p:sp>
      <p:pic>
        <p:nvPicPr>
          <p:cNvPr id="408" name="Google Shape;4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075" y="260200"/>
            <a:ext cx="6247825" cy="46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1"/>
          <p:cNvSpPr/>
          <p:nvPr/>
        </p:nvSpPr>
        <p:spPr>
          <a:xfrm rot="10800000">
            <a:off x="2777075" y="2133425"/>
            <a:ext cx="5385900" cy="2629500"/>
          </a:xfrm>
          <a:prstGeom prst="corner">
            <a:avLst>
              <a:gd fmla="val 11407" name="adj1"/>
              <a:gd fmla="val 13597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1" name="Google Shape;411;p31">
            <a:hlinkClick action="ppaction://hlinksldjump" r:id="rId4"/>
          </p:cNvPr>
          <p:cNvSpPr/>
          <p:nvPr/>
        </p:nvSpPr>
        <p:spPr>
          <a:xfrm>
            <a:off x="265250" y="4601475"/>
            <a:ext cx="403500" cy="357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/>
          <p:nvPr>
            <p:ph type="title"/>
          </p:nvPr>
        </p:nvSpPr>
        <p:spPr>
          <a:xfrm>
            <a:off x="177250" y="858150"/>
            <a:ext cx="273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Gaussian</a:t>
            </a:r>
            <a:r>
              <a:rPr lang="es"/>
              <a:t> Bayes finetuning</a:t>
            </a:r>
            <a:endParaRPr/>
          </a:p>
        </p:txBody>
      </p:sp>
      <p:sp>
        <p:nvSpPr>
          <p:cNvPr id="418" name="Google Shape;418;p32"/>
          <p:cNvSpPr txBox="1"/>
          <p:nvPr>
            <p:ph idx="1" type="body"/>
          </p:nvPr>
        </p:nvSpPr>
        <p:spPr>
          <a:xfrm>
            <a:off x="0" y="2178000"/>
            <a:ext cx="26526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Epsilon = [0.001 to 0.1]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50 equally-separated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Selected the one with the highest accuracy</a:t>
            </a:r>
            <a:endParaRPr/>
          </a:p>
        </p:txBody>
      </p:sp>
      <p:pic>
        <p:nvPicPr>
          <p:cNvPr id="419" name="Google Shape;4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250" y="304800"/>
            <a:ext cx="6138100" cy="49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1" name="Google Shape;421;p32">
            <a:hlinkClick action="ppaction://hlinksldjump" r:id="rId4"/>
          </p:cNvPr>
          <p:cNvSpPr/>
          <p:nvPr/>
        </p:nvSpPr>
        <p:spPr>
          <a:xfrm>
            <a:off x="265250" y="4601475"/>
            <a:ext cx="403500" cy="357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2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>
            <p:ph type="title"/>
          </p:nvPr>
        </p:nvSpPr>
        <p:spPr>
          <a:xfrm>
            <a:off x="293300" y="1111875"/>
            <a:ext cx="2615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Gaussian</a:t>
            </a:r>
            <a:r>
              <a:rPr lang="es"/>
              <a:t> Bayes confusion matrix</a:t>
            </a:r>
            <a:endParaRPr/>
          </a:p>
        </p:txBody>
      </p:sp>
      <p:sp>
        <p:nvSpPr>
          <p:cNvPr id="428" name="Google Shape;428;p33"/>
          <p:cNvSpPr txBox="1"/>
          <p:nvPr>
            <p:ph idx="1" type="body"/>
          </p:nvPr>
        </p:nvSpPr>
        <p:spPr>
          <a:xfrm>
            <a:off x="0" y="2736825"/>
            <a:ext cx="26157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Training accuracy = 95.97%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Test accuracy = 95.63%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Problems evaluating 7s and 9s</a:t>
            </a:r>
            <a:endParaRPr/>
          </a:p>
        </p:txBody>
      </p:sp>
      <p:pic>
        <p:nvPicPr>
          <p:cNvPr id="429" name="Google Shape;4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900" y="267725"/>
            <a:ext cx="6360875" cy="47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/>
          <p:nvPr/>
        </p:nvSpPr>
        <p:spPr>
          <a:xfrm rot="10800000">
            <a:off x="2777075" y="3459875"/>
            <a:ext cx="5385900" cy="1395300"/>
          </a:xfrm>
          <a:prstGeom prst="corner">
            <a:avLst>
              <a:gd fmla="val 28709" name="adj1"/>
              <a:gd fmla="val 34092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32" name="Google Shape;432;p33">
            <a:hlinkClick action="ppaction://hlinksldjump" r:id="rId4"/>
          </p:cNvPr>
          <p:cNvSpPr/>
          <p:nvPr/>
        </p:nvSpPr>
        <p:spPr>
          <a:xfrm>
            <a:off x="265250" y="4601475"/>
            <a:ext cx="403500" cy="357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675" y="2276550"/>
            <a:ext cx="3853300" cy="262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9"/>
          <p:cNvGrpSpPr/>
          <p:nvPr/>
        </p:nvGrpSpPr>
        <p:grpSpPr>
          <a:xfrm>
            <a:off x="86693" y="671468"/>
            <a:ext cx="2923182" cy="2553450"/>
            <a:chOff x="788118" y="1321868"/>
            <a:chExt cx="2923182" cy="2553450"/>
          </a:xfrm>
        </p:grpSpPr>
        <p:sp>
          <p:nvSpPr>
            <p:cNvPr id="122" name="Google Shape;122;p19"/>
            <p:cNvSpPr/>
            <p:nvPr/>
          </p:nvSpPr>
          <p:spPr>
            <a:xfrm>
              <a:off x="907200" y="1321868"/>
              <a:ext cx="2632200" cy="750900"/>
            </a:xfrm>
            <a:prstGeom prst="round2DiagRect">
              <a:avLst>
                <a:gd fmla="val 0" name="adj1"/>
                <a:gd fmla="val 4433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1447450" y="1331700"/>
              <a:ext cx="1927500" cy="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Definition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907200" y="1780418"/>
              <a:ext cx="2804100" cy="2094900"/>
            </a:xfrm>
            <a:prstGeom prst="foldedCorner">
              <a:avLst>
                <a:gd fmla="val 16790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25" name="Google Shape;125;p19"/>
            <p:cNvSpPr txBox="1"/>
            <p:nvPr/>
          </p:nvSpPr>
          <p:spPr>
            <a:xfrm>
              <a:off x="1055400" y="2006725"/>
              <a:ext cx="2484000" cy="16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Roboto"/>
                <a:buChar char="●"/>
              </a:pPr>
              <a:r>
                <a:rPr lang="e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learning disorder that affects people’s written communication skills</a:t>
              </a:r>
              <a:r>
                <a:rPr baseline="30000" lang="e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1,2</a:t>
              </a:r>
              <a:r>
                <a:rPr lang="e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6" name="Google Shape;126;p19"/>
            <p:cNvGrpSpPr/>
            <p:nvPr/>
          </p:nvGrpSpPr>
          <p:grpSpPr>
            <a:xfrm>
              <a:off x="788118" y="2002680"/>
              <a:ext cx="267284" cy="1650373"/>
              <a:chOff x="985243" y="2022712"/>
              <a:chExt cx="267284" cy="1650373"/>
            </a:xfrm>
          </p:grpSpPr>
          <p:grpSp>
            <p:nvGrpSpPr>
              <p:cNvPr id="127" name="Google Shape;127;p19"/>
              <p:cNvGrpSpPr/>
              <p:nvPr/>
            </p:nvGrpSpPr>
            <p:grpSpPr>
              <a:xfrm>
                <a:off x="985306" y="2022712"/>
                <a:ext cx="267157" cy="228800"/>
                <a:chOff x="867506" y="1179068"/>
                <a:chExt cx="124543" cy="147632"/>
              </a:xfrm>
            </p:grpSpPr>
            <p:sp>
              <p:nvSpPr>
                <p:cNvPr id="128" name="Google Shape;128;p19"/>
                <p:cNvSpPr/>
                <p:nvPr/>
              </p:nvSpPr>
              <p:spPr>
                <a:xfrm rot="1139922">
                  <a:off x="873503" y="119587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9"/>
                <p:cNvSpPr/>
                <p:nvPr/>
              </p:nvSpPr>
              <p:spPr>
                <a:xfrm rot="1139922">
                  <a:off x="873503" y="125422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" name="Google Shape;130;p19"/>
              <p:cNvGrpSpPr/>
              <p:nvPr/>
            </p:nvGrpSpPr>
            <p:grpSpPr>
              <a:xfrm>
                <a:off x="985306" y="2364103"/>
                <a:ext cx="267157" cy="228800"/>
                <a:chOff x="867506" y="1179068"/>
                <a:chExt cx="124543" cy="147632"/>
              </a:xfrm>
            </p:grpSpPr>
            <p:sp>
              <p:nvSpPr>
                <p:cNvPr id="131" name="Google Shape;131;p19"/>
                <p:cNvSpPr/>
                <p:nvPr/>
              </p:nvSpPr>
              <p:spPr>
                <a:xfrm rot="1139922">
                  <a:off x="873503" y="119587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9"/>
                <p:cNvSpPr/>
                <p:nvPr/>
              </p:nvSpPr>
              <p:spPr>
                <a:xfrm rot="1139922">
                  <a:off x="873503" y="125422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" name="Google Shape;133;p19"/>
              <p:cNvGrpSpPr/>
              <p:nvPr/>
            </p:nvGrpSpPr>
            <p:grpSpPr>
              <a:xfrm>
                <a:off x="985243" y="3102895"/>
                <a:ext cx="267157" cy="228800"/>
                <a:chOff x="867506" y="1179068"/>
                <a:chExt cx="124543" cy="147632"/>
              </a:xfrm>
            </p:grpSpPr>
            <p:sp>
              <p:nvSpPr>
                <p:cNvPr id="134" name="Google Shape;134;p19"/>
                <p:cNvSpPr/>
                <p:nvPr/>
              </p:nvSpPr>
              <p:spPr>
                <a:xfrm rot="1139922">
                  <a:off x="873503" y="119587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9"/>
                <p:cNvSpPr/>
                <p:nvPr/>
              </p:nvSpPr>
              <p:spPr>
                <a:xfrm rot="1139922">
                  <a:off x="873503" y="125422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" name="Google Shape;136;p19"/>
              <p:cNvGrpSpPr/>
              <p:nvPr/>
            </p:nvGrpSpPr>
            <p:grpSpPr>
              <a:xfrm flipH="1">
                <a:off x="985370" y="3444286"/>
                <a:ext cx="267157" cy="228800"/>
                <a:chOff x="867506" y="1179068"/>
                <a:chExt cx="124543" cy="147632"/>
              </a:xfrm>
            </p:grpSpPr>
            <p:sp>
              <p:nvSpPr>
                <p:cNvPr id="137" name="Google Shape;137;p19"/>
                <p:cNvSpPr/>
                <p:nvPr/>
              </p:nvSpPr>
              <p:spPr>
                <a:xfrm rot="1139922">
                  <a:off x="873503" y="119587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9"/>
                <p:cNvSpPr/>
                <p:nvPr/>
              </p:nvSpPr>
              <p:spPr>
                <a:xfrm rot="1139922">
                  <a:off x="873503" y="125422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9" name="Google Shape;139;p19"/>
            <p:cNvGrpSpPr/>
            <p:nvPr/>
          </p:nvGrpSpPr>
          <p:grpSpPr>
            <a:xfrm flipH="1" rot="-5400000">
              <a:off x="1197337" y="1311706"/>
              <a:ext cx="184923" cy="468809"/>
              <a:chOff x="3703628" y="3450865"/>
              <a:chExt cx="129698" cy="365543"/>
            </a:xfrm>
          </p:grpSpPr>
          <p:sp>
            <p:nvSpPr>
              <p:cNvPr id="140" name="Google Shape;140;p19"/>
              <p:cNvSpPr/>
              <p:nvPr/>
            </p:nvSpPr>
            <p:spPr>
              <a:xfrm>
                <a:off x="3757944" y="3450865"/>
                <a:ext cx="75382" cy="177514"/>
              </a:xfrm>
              <a:custGeom>
                <a:rect b="b" l="l" r="r" t="t"/>
                <a:pathLst>
                  <a:path extrusionOk="0" h="5216" w="2215">
                    <a:moveTo>
                      <a:pt x="0" y="0"/>
                    </a:moveTo>
                    <a:lnTo>
                      <a:pt x="0" y="5216"/>
                    </a:lnTo>
                    <a:lnTo>
                      <a:pt x="2215" y="5216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9"/>
              <p:cNvSpPr/>
              <p:nvPr/>
            </p:nvSpPr>
            <p:spPr>
              <a:xfrm>
                <a:off x="3703628" y="3450865"/>
                <a:ext cx="40567" cy="177514"/>
              </a:xfrm>
              <a:custGeom>
                <a:rect b="b" l="l" r="r" t="t"/>
                <a:pathLst>
                  <a:path extrusionOk="0" h="5216" w="1192">
                    <a:moveTo>
                      <a:pt x="1" y="0"/>
                    </a:moveTo>
                    <a:lnTo>
                      <a:pt x="1" y="5216"/>
                    </a:lnTo>
                    <a:lnTo>
                      <a:pt x="1191" y="5216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9"/>
              <p:cNvSpPr/>
              <p:nvPr/>
            </p:nvSpPr>
            <p:spPr>
              <a:xfrm>
                <a:off x="3753077" y="3770192"/>
                <a:ext cx="31650" cy="46216"/>
              </a:xfrm>
              <a:custGeom>
                <a:rect b="b" l="l" r="r" t="t"/>
                <a:pathLst>
                  <a:path extrusionOk="0" h="1358" w="930">
                    <a:moveTo>
                      <a:pt x="0" y="0"/>
                    </a:moveTo>
                    <a:lnTo>
                      <a:pt x="477" y="1358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>
                <a:off x="3703628" y="3641311"/>
                <a:ext cx="128915" cy="115949"/>
              </a:xfrm>
              <a:custGeom>
                <a:rect b="b" l="l" r="r" t="t"/>
                <a:pathLst>
                  <a:path extrusionOk="0" h="3407" w="3788">
                    <a:moveTo>
                      <a:pt x="1" y="1"/>
                    </a:moveTo>
                    <a:lnTo>
                      <a:pt x="1334" y="3406"/>
                    </a:lnTo>
                    <a:lnTo>
                      <a:pt x="2454" y="3406"/>
                    </a:lnTo>
                    <a:lnTo>
                      <a:pt x="37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4" name="Google Shape;144;p19"/>
          <p:cNvGrpSpPr/>
          <p:nvPr/>
        </p:nvGrpSpPr>
        <p:grpSpPr>
          <a:xfrm>
            <a:off x="2307587" y="2430950"/>
            <a:ext cx="2807100" cy="2553450"/>
            <a:chOff x="3147462" y="1646725"/>
            <a:chExt cx="2807100" cy="2553450"/>
          </a:xfrm>
        </p:grpSpPr>
        <p:sp>
          <p:nvSpPr>
            <p:cNvPr id="145" name="Google Shape;145;p19"/>
            <p:cNvSpPr/>
            <p:nvPr/>
          </p:nvSpPr>
          <p:spPr>
            <a:xfrm>
              <a:off x="3152388" y="1646725"/>
              <a:ext cx="2632200" cy="750900"/>
            </a:xfrm>
            <a:prstGeom prst="round2DiagRect">
              <a:avLst>
                <a:gd fmla="val 0" name="adj1"/>
                <a:gd fmla="val 44338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4097637" y="1656550"/>
              <a:ext cx="1668300" cy="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Symptoms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7" name="Google Shape;147;p19"/>
            <p:cNvGrpSpPr/>
            <p:nvPr/>
          </p:nvGrpSpPr>
          <p:grpSpPr>
            <a:xfrm flipH="1" rot="-5400000">
              <a:off x="3944574" y="1650099"/>
              <a:ext cx="184923" cy="441722"/>
              <a:chOff x="3703628" y="3450865"/>
              <a:chExt cx="129698" cy="365543"/>
            </a:xfrm>
          </p:grpSpPr>
          <p:sp>
            <p:nvSpPr>
              <p:cNvPr id="148" name="Google Shape;148;p19"/>
              <p:cNvSpPr/>
              <p:nvPr/>
            </p:nvSpPr>
            <p:spPr>
              <a:xfrm>
                <a:off x="3757944" y="3450865"/>
                <a:ext cx="75382" cy="177514"/>
              </a:xfrm>
              <a:custGeom>
                <a:rect b="b" l="l" r="r" t="t"/>
                <a:pathLst>
                  <a:path extrusionOk="0" h="5216" w="2215">
                    <a:moveTo>
                      <a:pt x="0" y="0"/>
                    </a:moveTo>
                    <a:lnTo>
                      <a:pt x="0" y="5216"/>
                    </a:lnTo>
                    <a:lnTo>
                      <a:pt x="2215" y="5216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3703628" y="3450865"/>
                <a:ext cx="40567" cy="177514"/>
              </a:xfrm>
              <a:custGeom>
                <a:rect b="b" l="l" r="r" t="t"/>
                <a:pathLst>
                  <a:path extrusionOk="0" h="5216" w="1192">
                    <a:moveTo>
                      <a:pt x="1" y="0"/>
                    </a:moveTo>
                    <a:lnTo>
                      <a:pt x="1" y="5216"/>
                    </a:lnTo>
                    <a:lnTo>
                      <a:pt x="1191" y="5216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3753077" y="3770192"/>
                <a:ext cx="31650" cy="46216"/>
              </a:xfrm>
              <a:custGeom>
                <a:rect b="b" l="l" r="r" t="t"/>
                <a:pathLst>
                  <a:path extrusionOk="0" h="1358" w="930">
                    <a:moveTo>
                      <a:pt x="0" y="0"/>
                    </a:moveTo>
                    <a:lnTo>
                      <a:pt x="477" y="1358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3703628" y="3641311"/>
                <a:ext cx="128915" cy="115949"/>
              </a:xfrm>
              <a:custGeom>
                <a:rect b="b" l="l" r="r" t="t"/>
                <a:pathLst>
                  <a:path extrusionOk="0" h="3407" w="3788">
                    <a:moveTo>
                      <a:pt x="1" y="1"/>
                    </a:moveTo>
                    <a:lnTo>
                      <a:pt x="1334" y="3406"/>
                    </a:lnTo>
                    <a:lnTo>
                      <a:pt x="2454" y="3406"/>
                    </a:lnTo>
                    <a:lnTo>
                      <a:pt x="37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19"/>
            <p:cNvSpPr/>
            <p:nvPr/>
          </p:nvSpPr>
          <p:spPr>
            <a:xfrm>
              <a:off x="3147462" y="2105275"/>
              <a:ext cx="2807100" cy="2094900"/>
            </a:xfrm>
            <a:prstGeom prst="foldedCorner">
              <a:avLst>
                <a:gd fmla="val 16790" name="adj"/>
              </a:avLst>
            </a:pr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3439962" y="2449371"/>
              <a:ext cx="2222100" cy="14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400"/>
                <a:buFont typeface="Roboto"/>
                <a:buChar char="●"/>
              </a:pPr>
              <a:r>
                <a:rPr lang="e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Illegible writing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400"/>
                <a:buFont typeface="Roboto"/>
                <a:buChar char="●"/>
              </a:pPr>
              <a:r>
                <a:rPr lang="e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Inconsistencies on irregular sizes and spacing between words and letters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720000" y="3870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Dysgraphia</a:t>
            </a:r>
            <a:endParaRPr sz="3700"/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6" name="Google Shape;156;p19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013" y="1649150"/>
            <a:ext cx="4965075" cy="23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type="title"/>
          </p:nvPr>
        </p:nvSpPr>
        <p:spPr>
          <a:xfrm>
            <a:off x="720000" y="3870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Dysgraphia</a:t>
            </a:r>
            <a:endParaRPr sz="3700"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191193" y="387093"/>
            <a:ext cx="2923182" cy="2553450"/>
            <a:chOff x="788118" y="1321868"/>
            <a:chExt cx="2923182" cy="2553450"/>
          </a:xfrm>
        </p:grpSpPr>
        <p:sp>
          <p:nvSpPr>
            <p:cNvPr id="164" name="Google Shape;164;p20"/>
            <p:cNvSpPr/>
            <p:nvPr/>
          </p:nvSpPr>
          <p:spPr>
            <a:xfrm>
              <a:off x="907200" y="1321868"/>
              <a:ext cx="2632200" cy="750900"/>
            </a:xfrm>
            <a:prstGeom prst="round2DiagRect">
              <a:avLst>
                <a:gd fmla="val 0" name="adj1"/>
                <a:gd fmla="val 4433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1447450" y="1331700"/>
              <a:ext cx="1927500" cy="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Definition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907200" y="1780418"/>
              <a:ext cx="2804100" cy="2094900"/>
            </a:xfrm>
            <a:prstGeom prst="foldedCorner">
              <a:avLst>
                <a:gd fmla="val 16790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1055400" y="2006725"/>
              <a:ext cx="2484000" cy="16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Roboto"/>
                <a:buChar char="●"/>
              </a:pPr>
              <a:r>
                <a:rPr lang="e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learning disorder that affects people’s written communication skills</a:t>
              </a:r>
              <a:r>
                <a:rPr baseline="30000" lang="e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1,2</a:t>
              </a:r>
              <a:r>
                <a:rPr lang="e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8" name="Google Shape;168;p20"/>
            <p:cNvGrpSpPr/>
            <p:nvPr/>
          </p:nvGrpSpPr>
          <p:grpSpPr>
            <a:xfrm>
              <a:off x="788118" y="2002680"/>
              <a:ext cx="267284" cy="1650373"/>
              <a:chOff x="985243" y="2022712"/>
              <a:chExt cx="267284" cy="1650373"/>
            </a:xfrm>
          </p:grpSpPr>
          <p:grpSp>
            <p:nvGrpSpPr>
              <p:cNvPr id="169" name="Google Shape;169;p20"/>
              <p:cNvGrpSpPr/>
              <p:nvPr/>
            </p:nvGrpSpPr>
            <p:grpSpPr>
              <a:xfrm>
                <a:off x="985306" y="2022712"/>
                <a:ext cx="267157" cy="228800"/>
                <a:chOff x="867506" y="1179068"/>
                <a:chExt cx="124543" cy="147632"/>
              </a:xfrm>
            </p:grpSpPr>
            <p:sp>
              <p:nvSpPr>
                <p:cNvPr id="170" name="Google Shape;170;p20"/>
                <p:cNvSpPr/>
                <p:nvPr/>
              </p:nvSpPr>
              <p:spPr>
                <a:xfrm rot="1139922">
                  <a:off x="873503" y="119587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20"/>
                <p:cNvSpPr/>
                <p:nvPr/>
              </p:nvSpPr>
              <p:spPr>
                <a:xfrm rot="1139922">
                  <a:off x="873503" y="125422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2" name="Google Shape;172;p20"/>
              <p:cNvGrpSpPr/>
              <p:nvPr/>
            </p:nvGrpSpPr>
            <p:grpSpPr>
              <a:xfrm>
                <a:off x="985306" y="2364103"/>
                <a:ext cx="267157" cy="228800"/>
                <a:chOff x="867506" y="1179068"/>
                <a:chExt cx="124543" cy="147632"/>
              </a:xfrm>
            </p:grpSpPr>
            <p:sp>
              <p:nvSpPr>
                <p:cNvPr id="173" name="Google Shape;173;p20"/>
                <p:cNvSpPr/>
                <p:nvPr/>
              </p:nvSpPr>
              <p:spPr>
                <a:xfrm rot="1139922">
                  <a:off x="873503" y="119587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0"/>
                <p:cNvSpPr/>
                <p:nvPr/>
              </p:nvSpPr>
              <p:spPr>
                <a:xfrm rot="1139922">
                  <a:off x="873503" y="125422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" name="Google Shape;175;p20"/>
              <p:cNvGrpSpPr/>
              <p:nvPr/>
            </p:nvGrpSpPr>
            <p:grpSpPr>
              <a:xfrm>
                <a:off x="985243" y="3102895"/>
                <a:ext cx="267157" cy="228800"/>
                <a:chOff x="867506" y="1179068"/>
                <a:chExt cx="124543" cy="147632"/>
              </a:xfrm>
            </p:grpSpPr>
            <p:sp>
              <p:nvSpPr>
                <p:cNvPr id="176" name="Google Shape;176;p20"/>
                <p:cNvSpPr/>
                <p:nvPr/>
              </p:nvSpPr>
              <p:spPr>
                <a:xfrm rot="1139922">
                  <a:off x="873503" y="119587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20"/>
                <p:cNvSpPr/>
                <p:nvPr/>
              </p:nvSpPr>
              <p:spPr>
                <a:xfrm rot="1139922">
                  <a:off x="873503" y="125422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" name="Google Shape;178;p20"/>
              <p:cNvGrpSpPr/>
              <p:nvPr/>
            </p:nvGrpSpPr>
            <p:grpSpPr>
              <a:xfrm flipH="1">
                <a:off x="985370" y="3444286"/>
                <a:ext cx="267157" cy="228800"/>
                <a:chOff x="867506" y="1179068"/>
                <a:chExt cx="124543" cy="147632"/>
              </a:xfrm>
            </p:grpSpPr>
            <p:sp>
              <p:nvSpPr>
                <p:cNvPr id="179" name="Google Shape;179;p20"/>
                <p:cNvSpPr/>
                <p:nvPr/>
              </p:nvSpPr>
              <p:spPr>
                <a:xfrm rot="1139922">
                  <a:off x="873503" y="119587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0"/>
                <p:cNvSpPr/>
                <p:nvPr/>
              </p:nvSpPr>
              <p:spPr>
                <a:xfrm rot="1139922">
                  <a:off x="873503" y="125422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1" name="Google Shape;181;p20"/>
            <p:cNvGrpSpPr/>
            <p:nvPr/>
          </p:nvGrpSpPr>
          <p:grpSpPr>
            <a:xfrm flipH="1" rot="-5400000">
              <a:off x="1197337" y="1311706"/>
              <a:ext cx="184923" cy="468809"/>
              <a:chOff x="3703628" y="3450865"/>
              <a:chExt cx="129698" cy="365543"/>
            </a:xfrm>
          </p:grpSpPr>
          <p:sp>
            <p:nvSpPr>
              <p:cNvPr id="182" name="Google Shape;182;p20"/>
              <p:cNvSpPr/>
              <p:nvPr/>
            </p:nvSpPr>
            <p:spPr>
              <a:xfrm>
                <a:off x="3757944" y="3450865"/>
                <a:ext cx="75382" cy="177514"/>
              </a:xfrm>
              <a:custGeom>
                <a:rect b="b" l="l" r="r" t="t"/>
                <a:pathLst>
                  <a:path extrusionOk="0" h="5216" w="2215">
                    <a:moveTo>
                      <a:pt x="0" y="0"/>
                    </a:moveTo>
                    <a:lnTo>
                      <a:pt x="0" y="5216"/>
                    </a:lnTo>
                    <a:lnTo>
                      <a:pt x="2215" y="5216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>
                <a:off x="3703628" y="3450865"/>
                <a:ext cx="40567" cy="177514"/>
              </a:xfrm>
              <a:custGeom>
                <a:rect b="b" l="l" r="r" t="t"/>
                <a:pathLst>
                  <a:path extrusionOk="0" h="5216" w="1192">
                    <a:moveTo>
                      <a:pt x="1" y="0"/>
                    </a:moveTo>
                    <a:lnTo>
                      <a:pt x="1" y="5216"/>
                    </a:lnTo>
                    <a:lnTo>
                      <a:pt x="1191" y="5216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3753077" y="3770192"/>
                <a:ext cx="31650" cy="46216"/>
              </a:xfrm>
              <a:custGeom>
                <a:rect b="b" l="l" r="r" t="t"/>
                <a:pathLst>
                  <a:path extrusionOk="0" h="1358" w="930">
                    <a:moveTo>
                      <a:pt x="0" y="0"/>
                    </a:moveTo>
                    <a:lnTo>
                      <a:pt x="477" y="1358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3703628" y="3641311"/>
                <a:ext cx="128915" cy="115949"/>
              </a:xfrm>
              <a:custGeom>
                <a:rect b="b" l="l" r="r" t="t"/>
                <a:pathLst>
                  <a:path extrusionOk="0" h="3407" w="3788">
                    <a:moveTo>
                      <a:pt x="1" y="1"/>
                    </a:moveTo>
                    <a:lnTo>
                      <a:pt x="1334" y="3406"/>
                    </a:lnTo>
                    <a:lnTo>
                      <a:pt x="2454" y="3406"/>
                    </a:lnTo>
                    <a:lnTo>
                      <a:pt x="37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20"/>
          <p:cNvGrpSpPr/>
          <p:nvPr/>
        </p:nvGrpSpPr>
        <p:grpSpPr>
          <a:xfrm>
            <a:off x="307275" y="2571738"/>
            <a:ext cx="2807100" cy="2551529"/>
            <a:chOff x="5422775" y="1963475"/>
            <a:chExt cx="2807100" cy="2551529"/>
          </a:xfrm>
        </p:grpSpPr>
        <p:sp>
          <p:nvSpPr>
            <p:cNvPr id="187" name="Google Shape;187;p20"/>
            <p:cNvSpPr/>
            <p:nvPr/>
          </p:nvSpPr>
          <p:spPr>
            <a:xfrm>
              <a:off x="5427713" y="1963475"/>
              <a:ext cx="2632200" cy="750900"/>
            </a:xfrm>
            <a:prstGeom prst="round2DiagRect">
              <a:avLst>
                <a:gd fmla="val 0" name="adj1"/>
                <a:gd fmla="val 44338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422775" y="2420104"/>
              <a:ext cx="2807100" cy="2094900"/>
            </a:xfrm>
            <a:prstGeom prst="foldedCorner">
              <a:avLst>
                <a:gd fmla="val 16790" name="adj"/>
              </a:avLst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5657237" y="2764200"/>
              <a:ext cx="2222100" cy="140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Roboto"/>
                <a:buChar char="●"/>
              </a:pPr>
              <a:r>
                <a:rPr lang="e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Unfinished words or letters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Roboto"/>
                <a:buChar char="●"/>
              </a:pPr>
              <a:r>
                <a:rPr lang="e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Cramped writing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5809476" y="1973300"/>
              <a:ext cx="1668300" cy="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Symptoms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91" name="Google Shape;191;p20"/>
            <p:cNvGrpSpPr/>
            <p:nvPr/>
          </p:nvGrpSpPr>
          <p:grpSpPr>
            <a:xfrm flipH="1" rot="-5400000">
              <a:off x="5661905" y="1972442"/>
              <a:ext cx="184923" cy="430537"/>
              <a:chOff x="3703628" y="2997986"/>
              <a:chExt cx="129698" cy="365543"/>
            </a:xfrm>
          </p:grpSpPr>
          <p:sp>
            <p:nvSpPr>
              <p:cNvPr id="192" name="Google Shape;192;p20"/>
              <p:cNvSpPr/>
              <p:nvPr/>
            </p:nvSpPr>
            <p:spPr>
              <a:xfrm>
                <a:off x="3757944" y="2997986"/>
                <a:ext cx="75382" cy="177514"/>
              </a:xfrm>
              <a:custGeom>
                <a:rect b="b" l="l" r="r" t="t"/>
                <a:pathLst>
                  <a:path extrusionOk="0" h="5216" w="2215">
                    <a:moveTo>
                      <a:pt x="0" y="0"/>
                    </a:moveTo>
                    <a:lnTo>
                      <a:pt x="0" y="5216"/>
                    </a:lnTo>
                    <a:lnTo>
                      <a:pt x="2215" y="5216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3703628" y="2997986"/>
                <a:ext cx="40567" cy="177514"/>
              </a:xfrm>
              <a:custGeom>
                <a:rect b="b" l="l" r="r" t="t"/>
                <a:pathLst>
                  <a:path extrusionOk="0" h="5216" w="1192">
                    <a:moveTo>
                      <a:pt x="1" y="0"/>
                    </a:moveTo>
                    <a:lnTo>
                      <a:pt x="1" y="5216"/>
                    </a:lnTo>
                    <a:lnTo>
                      <a:pt x="1191" y="5216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3753077" y="3317313"/>
                <a:ext cx="31650" cy="46216"/>
              </a:xfrm>
              <a:custGeom>
                <a:rect b="b" l="l" r="r" t="t"/>
                <a:pathLst>
                  <a:path extrusionOk="0" h="1358" w="930">
                    <a:moveTo>
                      <a:pt x="0" y="0"/>
                    </a:moveTo>
                    <a:lnTo>
                      <a:pt x="477" y="1358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3703628" y="3188432"/>
                <a:ext cx="128915" cy="115949"/>
              </a:xfrm>
              <a:custGeom>
                <a:rect b="b" l="l" r="r" t="t"/>
                <a:pathLst>
                  <a:path extrusionOk="0" h="3407" w="3788">
                    <a:moveTo>
                      <a:pt x="1" y="1"/>
                    </a:moveTo>
                    <a:lnTo>
                      <a:pt x="1334" y="3406"/>
                    </a:lnTo>
                    <a:lnTo>
                      <a:pt x="2454" y="3406"/>
                    </a:lnTo>
                    <a:lnTo>
                      <a:pt x="37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7" name="Google Shape;197;p20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1026400" y="1672225"/>
            <a:ext cx="6954000" cy="319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 txBox="1"/>
          <p:nvPr>
            <p:ph type="title"/>
          </p:nvPr>
        </p:nvSpPr>
        <p:spPr>
          <a:xfrm>
            <a:off x="720000" y="3870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is it relevant?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2460438" y="1885625"/>
            <a:ext cx="1463100" cy="1463100"/>
          </a:xfrm>
          <a:prstGeom prst="blockArc">
            <a:avLst>
              <a:gd fmla="val 16223176" name="adj1"/>
              <a:gd fmla="val 1290534" name="adj2"/>
              <a:gd fmla="val 17620" name="adj3"/>
            </a:avLst>
          </a:prstGeom>
          <a:solidFill>
            <a:srgbClr val="BE3626">
              <a:alpha val="52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21"/>
          <p:cNvGrpSpPr/>
          <p:nvPr/>
        </p:nvGrpSpPr>
        <p:grpSpPr>
          <a:xfrm flipH="1" rot="10800000">
            <a:off x="3069192" y="2271234"/>
            <a:ext cx="244995" cy="582428"/>
            <a:chOff x="5072517" y="2801695"/>
            <a:chExt cx="171830" cy="408492"/>
          </a:xfrm>
        </p:grpSpPr>
        <p:sp>
          <p:nvSpPr>
            <p:cNvPr id="206" name="Google Shape;206;p21"/>
            <p:cNvSpPr/>
            <p:nvPr/>
          </p:nvSpPr>
          <p:spPr>
            <a:xfrm>
              <a:off x="5072517" y="2861660"/>
              <a:ext cx="171830" cy="348527"/>
            </a:xfrm>
            <a:custGeom>
              <a:rect b="b" l="l" r="r" t="t"/>
              <a:pathLst>
                <a:path extrusionOk="0" h="10241" w="5049">
                  <a:moveTo>
                    <a:pt x="1334" y="0"/>
                  </a:moveTo>
                  <a:cubicBezTo>
                    <a:pt x="1334" y="3501"/>
                    <a:pt x="881" y="4549"/>
                    <a:pt x="453" y="5168"/>
                  </a:cubicBezTo>
                  <a:cubicBezTo>
                    <a:pt x="0" y="5764"/>
                    <a:pt x="619" y="6168"/>
                    <a:pt x="619" y="6168"/>
                  </a:cubicBezTo>
                  <a:cubicBezTo>
                    <a:pt x="1548" y="6740"/>
                    <a:pt x="2144" y="8812"/>
                    <a:pt x="2263" y="9240"/>
                  </a:cubicBezTo>
                  <a:cubicBezTo>
                    <a:pt x="2120" y="9336"/>
                    <a:pt x="2025" y="9526"/>
                    <a:pt x="2025" y="9693"/>
                  </a:cubicBezTo>
                  <a:cubicBezTo>
                    <a:pt x="2025" y="9955"/>
                    <a:pt x="2239" y="10193"/>
                    <a:pt x="2477" y="10241"/>
                  </a:cubicBezTo>
                  <a:lnTo>
                    <a:pt x="2477" y="9336"/>
                  </a:lnTo>
                  <a:lnTo>
                    <a:pt x="2477" y="9169"/>
                  </a:lnTo>
                  <a:lnTo>
                    <a:pt x="2477" y="6002"/>
                  </a:lnTo>
                  <a:lnTo>
                    <a:pt x="1929" y="5454"/>
                  </a:lnTo>
                  <a:lnTo>
                    <a:pt x="3168" y="5454"/>
                  </a:lnTo>
                  <a:lnTo>
                    <a:pt x="2644" y="6002"/>
                  </a:lnTo>
                  <a:lnTo>
                    <a:pt x="2644" y="9169"/>
                  </a:lnTo>
                  <a:lnTo>
                    <a:pt x="2644" y="9336"/>
                  </a:lnTo>
                  <a:lnTo>
                    <a:pt x="2644" y="10241"/>
                  </a:lnTo>
                  <a:cubicBezTo>
                    <a:pt x="2906" y="10169"/>
                    <a:pt x="3096" y="9955"/>
                    <a:pt x="3096" y="9693"/>
                  </a:cubicBezTo>
                  <a:cubicBezTo>
                    <a:pt x="3096" y="9479"/>
                    <a:pt x="3001" y="9336"/>
                    <a:pt x="2858" y="9217"/>
                  </a:cubicBezTo>
                  <a:cubicBezTo>
                    <a:pt x="3191" y="7883"/>
                    <a:pt x="4049" y="6645"/>
                    <a:pt x="4549" y="6168"/>
                  </a:cubicBezTo>
                  <a:cubicBezTo>
                    <a:pt x="5049" y="5692"/>
                    <a:pt x="4763" y="5287"/>
                    <a:pt x="4763" y="5287"/>
                  </a:cubicBezTo>
                  <a:cubicBezTo>
                    <a:pt x="3715" y="3644"/>
                    <a:pt x="3811" y="0"/>
                    <a:pt x="3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5083850" y="2801695"/>
              <a:ext cx="154031" cy="50266"/>
            </a:xfrm>
            <a:custGeom>
              <a:rect b="b" l="l" r="r" t="t"/>
              <a:pathLst>
                <a:path extrusionOk="0" h="1477" w="4526">
                  <a:moveTo>
                    <a:pt x="787" y="0"/>
                  </a:moveTo>
                  <a:lnTo>
                    <a:pt x="787" y="476"/>
                  </a:lnTo>
                  <a:lnTo>
                    <a:pt x="501" y="476"/>
                  </a:lnTo>
                  <a:cubicBezTo>
                    <a:pt x="239" y="476"/>
                    <a:pt x="1" y="715"/>
                    <a:pt x="1" y="977"/>
                  </a:cubicBezTo>
                  <a:cubicBezTo>
                    <a:pt x="1" y="1239"/>
                    <a:pt x="239" y="1477"/>
                    <a:pt x="501" y="1477"/>
                  </a:cubicBezTo>
                  <a:lnTo>
                    <a:pt x="4002" y="1477"/>
                  </a:lnTo>
                  <a:cubicBezTo>
                    <a:pt x="4263" y="1477"/>
                    <a:pt x="4525" y="1239"/>
                    <a:pt x="4525" y="977"/>
                  </a:cubicBezTo>
                  <a:cubicBezTo>
                    <a:pt x="4525" y="715"/>
                    <a:pt x="4287" y="476"/>
                    <a:pt x="4002" y="476"/>
                  </a:cubicBezTo>
                  <a:lnTo>
                    <a:pt x="3549" y="476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1"/>
          <p:cNvSpPr/>
          <p:nvPr/>
        </p:nvSpPr>
        <p:spPr>
          <a:xfrm>
            <a:off x="2611038" y="2041925"/>
            <a:ext cx="1161900" cy="1150500"/>
          </a:xfrm>
          <a:prstGeom prst="donut">
            <a:avLst>
              <a:gd fmla="val 157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 flipH="1">
            <a:off x="4717345" y="4012972"/>
            <a:ext cx="1902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actually diagnosed with dysgraphia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 flipH="1">
            <a:off x="2296055" y="4009072"/>
            <a:ext cx="19020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 with some level of writing difficulties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 flipH="1">
            <a:off x="4717338" y="3731820"/>
            <a:ext cx="19020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Globally</a:t>
            </a:r>
            <a:r>
              <a:rPr b="1" baseline="30000" lang="es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baseline="30000" sz="20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 flipH="1">
            <a:off x="1139400" y="959800"/>
            <a:ext cx="7284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</a:t>
            </a: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current federal laws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enforce proper treatment and ensure proper learning environments.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2296053" y="3731820"/>
            <a:ext cx="18984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the US</a:t>
            </a:r>
            <a:r>
              <a:rPr b="1" baseline="30000" lang="es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baseline="30000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4941763" y="1885625"/>
            <a:ext cx="1463100" cy="1463100"/>
          </a:xfrm>
          <a:prstGeom prst="blockArc">
            <a:avLst>
              <a:gd fmla="val 16223176" name="adj1"/>
              <a:gd fmla="val 19081662" name="adj2"/>
              <a:gd fmla="val 17071" name="adj3"/>
            </a:avLst>
          </a:prstGeom>
          <a:solidFill>
            <a:srgbClr val="58687A">
              <a:alpha val="49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21"/>
          <p:cNvGrpSpPr/>
          <p:nvPr/>
        </p:nvGrpSpPr>
        <p:grpSpPr>
          <a:xfrm flipH="1" rot="10800000">
            <a:off x="5550517" y="2271234"/>
            <a:ext cx="244995" cy="582428"/>
            <a:chOff x="5072517" y="2801695"/>
            <a:chExt cx="171830" cy="408492"/>
          </a:xfrm>
        </p:grpSpPr>
        <p:sp>
          <p:nvSpPr>
            <p:cNvPr id="216" name="Google Shape;216;p21"/>
            <p:cNvSpPr/>
            <p:nvPr/>
          </p:nvSpPr>
          <p:spPr>
            <a:xfrm>
              <a:off x="5072517" y="2861660"/>
              <a:ext cx="171830" cy="348527"/>
            </a:xfrm>
            <a:custGeom>
              <a:rect b="b" l="l" r="r" t="t"/>
              <a:pathLst>
                <a:path extrusionOk="0" h="10241" w="5049">
                  <a:moveTo>
                    <a:pt x="1334" y="0"/>
                  </a:moveTo>
                  <a:cubicBezTo>
                    <a:pt x="1334" y="3501"/>
                    <a:pt x="881" y="4549"/>
                    <a:pt x="453" y="5168"/>
                  </a:cubicBezTo>
                  <a:cubicBezTo>
                    <a:pt x="0" y="5764"/>
                    <a:pt x="619" y="6168"/>
                    <a:pt x="619" y="6168"/>
                  </a:cubicBezTo>
                  <a:cubicBezTo>
                    <a:pt x="1548" y="6740"/>
                    <a:pt x="2144" y="8812"/>
                    <a:pt x="2263" y="9240"/>
                  </a:cubicBezTo>
                  <a:cubicBezTo>
                    <a:pt x="2120" y="9336"/>
                    <a:pt x="2025" y="9526"/>
                    <a:pt x="2025" y="9693"/>
                  </a:cubicBezTo>
                  <a:cubicBezTo>
                    <a:pt x="2025" y="9955"/>
                    <a:pt x="2239" y="10193"/>
                    <a:pt x="2477" y="10241"/>
                  </a:cubicBezTo>
                  <a:lnTo>
                    <a:pt x="2477" y="9336"/>
                  </a:lnTo>
                  <a:lnTo>
                    <a:pt x="2477" y="9169"/>
                  </a:lnTo>
                  <a:lnTo>
                    <a:pt x="2477" y="6002"/>
                  </a:lnTo>
                  <a:lnTo>
                    <a:pt x="1929" y="5454"/>
                  </a:lnTo>
                  <a:lnTo>
                    <a:pt x="3168" y="5454"/>
                  </a:lnTo>
                  <a:lnTo>
                    <a:pt x="2644" y="6002"/>
                  </a:lnTo>
                  <a:lnTo>
                    <a:pt x="2644" y="9169"/>
                  </a:lnTo>
                  <a:lnTo>
                    <a:pt x="2644" y="9336"/>
                  </a:lnTo>
                  <a:lnTo>
                    <a:pt x="2644" y="10241"/>
                  </a:lnTo>
                  <a:cubicBezTo>
                    <a:pt x="2906" y="10169"/>
                    <a:pt x="3096" y="9955"/>
                    <a:pt x="3096" y="9693"/>
                  </a:cubicBezTo>
                  <a:cubicBezTo>
                    <a:pt x="3096" y="9479"/>
                    <a:pt x="3001" y="9336"/>
                    <a:pt x="2858" y="9217"/>
                  </a:cubicBezTo>
                  <a:cubicBezTo>
                    <a:pt x="3191" y="7883"/>
                    <a:pt x="4049" y="6645"/>
                    <a:pt x="4549" y="6168"/>
                  </a:cubicBezTo>
                  <a:cubicBezTo>
                    <a:pt x="5049" y="5692"/>
                    <a:pt x="4763" y="5287"/>
                    <a:pt x="4763" y="5287"/>
                  </a:cubicBezTo>
                  <a:cubicBezTo>
                    <a:pt x="3715" y="3644"/>
                    <a:pt x="3811" y="0"/>
                    <a:pt x="3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5083850" y="2801695"/>
              <a:ext cx="154031" cy="50266"/>
            </a:xfrm>
            <a:custGeom>
              <a:rect b="b" l="l" r="r" t="t"/>
              <a:pathLst>
                <a:path extrusionOk="0" h="1477" w="4526">
                  <a:moveTo>
                    <a:pt x="787" y="0"/>
                  </a:moveTo>
                  <a:lnTo>
                    <a:pt x="787" y="476"/>
                  </a:lnTo>
                  <a:lnTo>
                    <a:pt x="501" y="476"/>
                  </a:lnTo>
                  <a:cubicBezTo>
                    <a:pt x="239" y="476"/>
                    <a:pt x="1" y="715"/>
                    <a:pt x="1" y="977"/>
                  </a:cubicBezTo>
                  <a:cubicBezTo>
                    <a:pt x="1" y="1239"/>
                    <a:pt x="239" y="1477"/>
                    <a:pt x="501" y="1477"/>
                  </a:cubicBezTo>
                  <a:lnTo>
                    <a:pt x="4002" y="1477"/>
                  </a:lnTo>
                  <a:cubicBezTo>
                    <a:pt x="4263" y="1477"/>
                    <a:pt x="4525" y="1239"/>
                    <a:pt x="4525" y="977"/>
                  </a:cubicBezTo>
                  <a:cubicBezTo>
                    <a:pt x="4525" y="715"/>
                    <a:pt x="4287" y="476"/>
                    <a:pt x="4002" y="476"/>
                  </a:cubicBezTo>
                  <a:lnTo>
                    <a:pt x="3549" y="476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1"/>
          <p:cNvSpPr/>
          <p:nvPr/>
        </p:nvSpPr>
        <p:spPr>
          <a:xfrm>
            <a:off x="5092363" y="2041925"/>
            <a:ext cx="1161900" cy="1150500"/>
          </a:xfrm>
          <a:prstGeom prst="donut">
            <a:avLst>
              <a:gd fmla="val 157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 flipH="1">
            <a:off x="5269423" y="3374300"/>
            <a:ext cx="824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7-15</a:t>
            </a:r>
            <a:r>
              <a:rPr b="1" lang="es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0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2772825" y="3374300"/>
            <a:ext cx="924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10-3</a:t>
            </a:r>
            <a:r>
              <a:rPr b="1" lang="es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2" name="Google Shape;222;p21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380575" y="1510750"/>
            <a:ext cx="8418600" cy="2145000"/>
          </a:xfrm>
          <a:prstGeom prst="rect">
            <a:avLst/>
          </a:prstGeom>
          <a:gradFill>
            <a:gsLst>
              <a:gs pos="0">
                <a:srgbClr val="DBD4EB">
                  <a:alpha val="52810"/>
                </a:srgbClr>
              </a:gs>
              <a:gs pos="100000">
                <a:srgbClr val="9180BB">
                  <a:alpha val="5281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a classification algorithm to </a:t>
            </a:r>
            <a:r>
              <a:rPr b="1" lang="es"/>
              <a:t>analyze </a:t>
            </a:r>
            <a:r>
              <a:rPr lang="es"/>
              <a:t>hand-written symbols and </a:t>
            </a:r>
            <a:r>
              <a:rPr b="1" lang="es"/>
              <a:t>determine</a:t>
            </a:r>
            <a:r>
              <a:rPr lang="es"/>
              <a:t> its real representation</a:t>
            </a:r>
            <a:endParaRPr/>
          </a:p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0" name="Google Shape;230;p22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MNIST Dataset</a:t>
            </a:r>
            <a:endParaRPr/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311700" y="1152475"/>
            <a:ext cx="36768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Compound of 70,000 images of 28x28 pixels representing numbers from 0 to 9</a:t>
            </a:r>
            <a:endParaRPr/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00" y="445025"/>
            <a:ext cx="4506025" cy="439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23"/>
          <p:cNvGrpSpPr/>
          <p:nvPr/>
        </p:nvGrpSpPr>
        <p:grpSpPr>
          <a:xfrm>
            <a:off x="502593" y="1968518"/>
            <a:ext cx="2923182" cy="2553450"/>
            <a:chOff x="788118" y="1321868"/>
            <a:chExt cx="2923182" cy="2553450"/>
          </a:xfrm>
        </p:grpSpPr>
        <p:sp>
          <p:nvSpPr>
            <p:cNvPr id="239" name="Google Shape;239;p23"/>
            <p:cNvSpPr/>
            <p:nvPr/>
          </p:nvSpPr>
          <p:spPr>
            <a:xfrm>
              <a:off x="907200" y="1321868"/>
              <a:ext cx="2632200" cy="750900"/>
            </a:xfrm>
            <a:prstGeom prst="round2DiagRect">
              <a:avLst>
                <a:gd fmla="val 0" name="adj1"/>
                <a:gd fmla="val 4433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 txBox="1"/>
            <p:nvPr/>
          </p:nvSpPr>
          <p:spPr>
            <a:xfrm>
              <a:off x="1447450" y="1331700"/>
              <a:ext cx="1927500" cy="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Description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907200" y="1780418"/>
              <a:ext cx="2804100" cy="2094900"/>
            </a:xfrm>
            <a:prstGeom prst="foldedCorner">
              <a:avLst>
                <a:gd fmla="val 16790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242" name="Google Shape;242;p23"/>
            <p:cNvSpPr txBox="1"/>
            <p:nvPr/>
          </p:nvSpPr>
          <p:spPr>
            <a:xfrm>
              <a:off x="1055400" y="2006725"/>
              <a:ext cx="2484000" cy="16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Roboto"/>
                <a:buChar char="●"/>
              </a:pPr>
              <a:r>
                <a:rPr lang="e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60,000 for training the model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Roboto"/>
                <a:buChar char="●"/>
              </a:pPr>
              <a:r>
                <a:rPr lang="e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10,000 for testing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00"/>
                <a:buFont typeface="Roboto"/>
                <a:buChar char="●"/>
              </a:pPr>
              <a:r>
                <a:rPr lang="e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Normalization of data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43" name="Google Shape;243;p23"/>
            <p:cNvGrpSpPr/>
            <p:nvPr/>
          </p:nvGrpSpPr>
          <p:grpSpPr>
            <a:xfrm>
              <a:off x="788118" y="2002680"/>
              <a:ext cx="267284" cy="1650373"/>
              <a:chOff x="985243" y="2022712"/>
              <a:chExt cx="267284" cy="1650373"/>
            </a:xfrm>
          </p:grpSpPr>
          <p:grpSp>
            <p:nvGrpSpPr>
              <p:cNvPr id="244" name="Google Shape;244;p23"/>
              <p:cNvGrpSpPr/>
              <p:nvPr/>
            </p:nvGrpSpPr>
            <p:grpSpPr>
              <a:xfrm>
                <a:off x="985306" y="2022712"/>
                <a:ext cx="267157" cy="228800"/>
                <a:chOff x="867506" y="1179068"/>
                <a:chExt cx="124543" cy="147632"/>
              </a:xfrm>
            </p:grpSpPr>
            <p:sp>
              <p:nvSpPr>
                <p:cNvPr id="245" name="Google Shape;245;p23"/>
                <p:cNvSpPr/>
                <p:nvPr/>
              </p:nvSpPr>
              <p:spPr>
                <a:xfrm rot="1139922">
                  <a:off x="873503" y="119587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3"/>
                <p:cNvSpPr/>
                <p:nvPr/>
              </p:nvSpPr>
              <p:spPr>
                <a:xfrm rot="1139922">
                  <a:off x="873503" y="125422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7" name="Google Shape;247;p23"/>
              <p:cNvGrpSpPr/>
              <p:nvPr/>
            </p:nvGrpSpPr>
            <p:grpSpPr>
              <a:xfrm>
                <a:off x="985306" y="2364103"/>
                <a:ext cx="267157" cy="228800"/>
                <a:chOff x="867506" y="1179068"/>
                <a:chExt cx="124543" cy="147632"/>
              </a:xfrm>
            </p:grpSpPr>
            <p:sp>
              <p:nvSpPr>
                <p:cNvPr id="248" name="Google Shape;248;p23"/>
                <p:cNvSpPr/>
                <p:nvPr/>
              </p:nvSpPr>
              <p:spPr>
                <a:xfrm rot="1139922">
                  <a:off x="873503" y="119587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3"/>
                <p:cNvSpPr/>
                <p:nvPr/>
              </p:nvSpPr>
              <p:spPr>
                <a:xfrm rot="1139922">
                  <a:off x="873503" y="125422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0" name="Google Shape;250;p23"/>
              <p:cNvGrpSpPr/>
              <p:nvPr/>
            </p:nvGrpSpPr>
            <p:grpSpPr>
              <a:xfrm>
                <a:off x="985243" y="3102895"/>
                <a:ext cx="267157" cy="228800"/>
                <a:chOff x="867506" y="1179068"/>
                <a:chExt cx="124543" cy="147632"/>
              </a:xfrm>
            </p:grpSpPr>
            <p:sp>
              <p:nvSpPr>
                <p:cNvPr id="251" name="Google Shape;251;p23"/>
                <p:cNvSpPr/>
                <p:nvPr/>
              </p:nvSpPr>
              <p:spPr>
                <a:xfrm rot="1139922">
                  <a:off x="873503" y="119587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3"/>
                <p:cNvSpPr/>
                <p:nvPr/>
              </p:nvSpPr>
              <p:spPr>
                <a:xfrm rot="1139922">
                  <a:off x="873503" y="125422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3" name="Google Shape;253;p23"/>
              <p:cNvGrpSpPr/>
              <p:nvPr/>
            </p:nvGrpSpPr>
            <p:grpSpPr>
              <a:xfrm flipH="1">
                <a:off x="985370" y="3444286"/>
                <a:ext cx="267157" cy="228800"/>
                <a:chOff x="867506" y="1179068"/>
                <a:chExt cx="124543" cy="147632"/>
              </a:xfrm>
            </p:grpSpPr>
            <p:sp>
              <p:nvSpPr>
                <p:cNvPr id="254" name="Google Shape;254;p23"/>
                <p:cNvSpPr/>
                <p:nvPr/>
              </p:nvSpPr>
              <p:spPr>
                <a:xfrm rot="1139922">
                  <a:off x="873503" y="119587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3"/>
                <p:cNvSpPr/>
                <p:nvPr/>
              </p:nvSpPr>
              <p:spPr>
                <a:xfrm rot="1139922">
                  <a:off x="873503" y="1254221"/>
                  <a:ext cx="112549" cy="55675"/>
                </a:xfrm>
                <a:custGeom>
                  <a:rect b="b" l="l" r="r" t="t"/>
                  <a:pathLst>
                    <a:path extrusionOk="0" h="2228" w="4504">
                      <a:moveTo>
                        <a:pt x="3844" y="0"/>
                      </a:moveTo>
                      <a:cubicBezTo>
                        <a:pt x="3787" y="0"/>
                        <a:pt x="3728" y="8"/>
                        <a:pt x="3670" y="26"/>
                      </a:cubicBezTo>
                      <a:cubicBezTo>
                        <a:pt x="3603" y="26"/>
                        <a:pt x="2269" y="393"/>
                        <a:pt x="501" y="1027"/>
                      </a:cubicBezTo>
                      <a:cubicBezTo>
                        <a:pt x="168" y="1127"/>
                        <a:pt x="1" y="1460"/>
                        <a:pt x="134" y="1794"/>
                      </a:cubicBezTo>
                      <a:cubicBezTo>
                        <a:pt x="234" y="2061"/>
                        <a:pt x="468" y="2228"/>
                        <a:pt x="735" y="2228"/>
                      </a:cubicBezTo>
                      <a:lnTo>
                        <a:pt x="935" y="2228"/>
                      </a:lnTo>
                      <a:cubicBezTo>
                        <a:pt x="2636" y="1594"/>
                        <a:pt x="3970" y="1227"/>
                        <a:pt x="3970" y="1227"/>
                      </a:cubicBezTo>
                      <a:cubicBezTo>
                        <a:pt x="4304" y="1127"/>
                        <a:pt x="4504" y="793"/>
                        <a:pt x="4437" y="460"/>
                      </a:cubicBezTo>
                      <a:cubicBezTo>
                        <a:pt x="4355" y="184"/>
                        <a:pt x="4113" y="0"/>
                        <a:pt x="38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6" name="Google Shape;256;p23"/>
            <p:cNvGrpSpPr/>
            <p:nvPr/>
          </p:nvGrpSpPr>
          <p:grpSpPr>
            <a:xfrm flipH="1" rot="-5400000">
              <a:off x="1197337" y="1311706"/>
              <a:ext cx="184923" cy="468809"/>
              <a:chOff x="3703628" y="3450865"/>
              <a:chExt cx="129698" cy="365543"/>
            </a:xfrm>
          </p:grpSpPr>
          <p:sp>
            <p:nvSpPr>
              <p:cNvPr id="257" name="Google Shape;257;p23"/>
              <p:cNvSpPr/>
              <p:nvPr/>
            </p:nvSpPr>
            <p:spPr>
              <a:xfrm>
                <a:off x="3757944" y="3450865"/>
                <a:ext cx="75382" cy="177514"/>
              </a:xfrm>
              <a:custGeom>
                <a:rect b="b" l="l" r="r" t="t"/>
                <a:pathLst>
                  <a:path extrusionOk="0" h="5216" w="2215">
                    <a:moveTo>
                      <a:pt x="0" y="0"/>
                    </a:moveTo>
                    <a:lnTo>
                      <a:pt x="0" y="5216"/>
                    </a:lnTo>
                    <a:lnTo>
                      <a:pt x="2215" y="5216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>
                <a:off x="3703628" y="3450865"/>
                <a:ext cx="40567" cy="177514"/>
              </a:xfrm>
              <a:custGeom>
                <a:rect b="b" l="l" r="r" t="t"/>
                <a:pathLst>
                  <a:path extrusionOk="0" h="5216" w="1192">
                    <a:moveTo>
                      <a:pt x="1" y="0"/>
                    </a:moveTo>
                    <a:lnTo>
                      <a:pt x="1" y="5216"/>
                    </a:lnTo>
                    <a:lnTo>
                      <a:pt x="1191" y="5216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>
                <a:off x="3753077" y="3770192"/>
                <a:ext cx="31650" cy="46216"/>
              </a:xfrm>
              <a:custGeom>
                <a:rect b="b" l="l" r="r" t="t"/>
                <a:pathLst>
                  <a:path extrusionOk="0" h="1358" w="930">
                    <a:moveTo>
                      <a:pt x="0" y="0"/>
                    </a:moveTo>
                    <a:lnTo>
                      <a:pt x="477" y="1358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3703628" y="3641311"/>
                <a:ext cx="128915" cy="115949"/>
              </a:xfrm>
              <a:custGeom>
                <a:rect b="b" l="l" r="r" t="t"/>
                <a:pathLst>
                  <a:path extrusionOk="0" h="3407" w="3788">
                    <a:moveTo>
                      <a:pt x="1" y="1"/>
                    </a:moveTo>
                    <a:lnTo>
                      <a:pt x="1334" y="3406"/>
                    </a:lnTo>
                    <a:lnTo>
                      <a:pt x="2454" y="3406"/>
                    </a:lnTo>
                    <a:lnTo>
                      <a:pt x="37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2" name="Google Shape;262;p23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Bayes Classification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311700" y="1152475"/>
            <a:ext cx="85206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of naive and non-naive (Gaussian) version of a Bayes classification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Tuning of epsilon for better accuracy</a:t>
            </a:r>
            <a:endParaRPr/>
          </a:p>
        </p:txBody>
      </p:sp>
      <p:pic>
        <p:nvPicPr>
          <p:cNvPr id="269" name="Google Shape;2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051" y="1960525"/>
            <a:ext cx="5975451" cy="287817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1" name="Google Shape;271;p24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graphicFrame>
        <p:nvGraphicFramePr>
          <p:cNvPr id="277" name="Google Shape;277;p25"/>
          <p:cNvGraphicFramePr/>
          <p:nvPr/>
        </p:nvGraphicFramePr>
        <p:xfrm>
          <a:off x="311675" y="116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{B9D9CA2A-7362-46F6-89B9-C536B7835530}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11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Epsilon</a:t>
                      </a:r>
                      <a:endParaRPr b="1" sz="2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accuracy</a:t>
                      </a:r>
                      <a:endParaRPr b="1" sz="2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</a:t>
                      </a:r>
                      <a:endParaRPr b="1" sz="2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2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1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2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 model</a:t>
                      </a:r>
                      <a:endParaRPr b="1" i="1" sz="2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0.01514286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687A">
                        <a:alpha val="52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0.8024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687A">
                        <a:alpha val="52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0.8148</a:t>
                      </a:r>
                      <a:endParaRPr sz="2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687A">
                        <a:alpha val="52810"/>
                      </a:srgbClr>
                    </a:solidFill>
                  </a:tcPr>
                </a:tc>
              </a:tr>
              <a:tr h="11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2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Gaussian Bayes model</a:t>
                      </a:r>
                      <a:endParaRPr b="1" i="1" sz="2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0.03332653</a:t>
                      </a:r>
                      <a:endParaRPr b="1" sz="21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687A">
                        <a:alpha val="52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0.9597</a:t>
                      </a:r>
                      <a:endParaRPr b="1" sz="21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687A">
                        <a:alpha val="52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0.9563</a:t>
                      </a:r>
                      <a:endParaRPr b="1" sz="21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687A">
                        <a:alpha val="5281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78" name="Google Shape;27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9" name="Google Shape;279;p25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6"/>
          <p:cNvGrpSpPr/>
          <p:nvPr/>
        </p:nvGrpSpPr>
        <p:grpSpPr>
          <a:xfrm>
            <a:off x="3622657" y="1874804"/>
            <a:ext cx="1898338" cy="1472452"/>
            <a:chOff x="3622657" y="1874804"/>
            <a:chExt cx="1898338" cy="1472452"/>
          </a:xfrm>
        </p:grpSpPr>
        <p:grpSp>
          <p:nvGrpSpPr>
            <p:cNvPr id="285" name="Google Shape;285;p26"/>
            <p:cNvGrpSpPr/>
            <p:nvPr/>
          </p:nvGrpSpPr>
          <p:grpSpPr>
            <a:xfrm>
              <a:off x="3622657" y="2111874"/>
              <a:ext cx="1898338" cy="1235382"/>
              <a:chOff x="3756488" y="2981200"/>
              <a:chExt cx="1631014" cy="965444"/>
            </a:xfrm>
          </p:grpSpPr>
          <p:sp>
            <p:nvSpPr>
              <p:cNvPr id="286" name="Google Shape;286;p26"/>
              <p:cNvSpPr/>
              <p:nvPr/>
            </p:nvSpPr>
            <p:spPr>
              <a:xfrm>
                <a:off x="3756488" y="3139941"/>
                <a:ext cx="815989" cy="806703"/>
              </a:xfrm>
              <a:custGeom>
                <a:rect b="b" l="l" r="r" t="t"/>
                <a:pathLst>
                  <a:path extrusionOk="0" h="20841" w="18916">
                    <a:moveTo>
                      <a:pt x="1" y="0"/>
                    </a:moveTo>
                    <a:lnTo>
                      <a:pt x="1" y="20840"/>
                    </a:lnTo>
                    <a:lnTo>
                      <a:pt x="18916" y="20840"/>
                    </a:lnTo>
                    <a:lnTo>
                      <a:pt x="189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rnd" cmpd="sng" w="130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4571513" y="3139941"/>
                <a:ext cx="815989" cy="806703"/>
              </a:xfrm>
              <a:custGeom>
                <a:rect b="b" l="l" r="r" t="t"/>
                <a:pathLst>
                  <a:path extrusionOk="0" h="20841" w="18916">
                    <a:moveTo>
                      <a:pt x="1" y="0"/>
                    </a:moveTo>
                    <a:lnTo>
                      <a:pt x="1" y="20840"/>
                    </a:lnTo>
                    <a:lnTo>
                      <a:pt x="18916" y="20840"/>
                    </a:lnTo>
                    <a:lnTo>
                      <a:pt x="189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rnd" cmpd="sng" w="130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3837714" y="3203925"/>
                <a:ext cx="734761" cy="677923"/>
              </a:xfrm>
              <a:custGeom>
                <a:rect b="b" l="l" r="r" t="t"/>
                <a:pathLst>
                  <a:path extrusionOk="0" h="17514" w="17033">
                    <a:moveTo>
                      <a:pt x="1" y="0"/>
                    </a:moveTo>
                    <a:lnTo>
                      <a:pt x="1" y="17513"/>
                    </a:lnTo>
                    <a:lnTo>
                      <a:pt x="17033" y="17513"/>
                    </a:lnTo>
                    <a:lnTo>
                      <a:pt x="17033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130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4571513" y="3203925"/>
                <a:ext cx="734761" cy="677923"/>
              </a:xfrm>
              <a:custGeom>
                <a:rect b="b" l="l" r="r" t="t"/>
                <a:pathLst>
                  <a:path extrusionOk="0" h="17514" w="17033">
                    <a:moveTo>
                      <a:pt x="1" y="0"/>
                    </a:moveTo>
                    <a:lnTo>
                      <a:pt x="1" y="17513"/>
                    </a:lnTo>
                    <a:lnTo>
                      <a:pt x="17033" y="17513"/>
                    </a:lnTo>
                    <a:lnTo>
                      <a:pt x="17033" y="0"/>
                    </a:lnTo>
                    <a:close/>
                  </a:path>
                </a:pathLst>
              </a:custGeom>
              <a:solidFill>
                <a:srgbClr val="B2B2B2"/>
              </a:solidFill>
              <a:ln cap="rnd" cmpd="sng" w="130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3983042" y="2981200"/>
                <a:ext cx="588525" cy="900646"/>
              </a:xfrm>
              <a:custGeom>
                <a:rect b="b" l="l" r="r" t="t"/>
                <a:pathLst>
                  <a:path extrusionOk="0" h="23268" w="13643">
                    <a:moveTo>
                      <a:pt x="1" y="0"/>
                    </a:moveTo>
                    <a:lnTo>
                      <a:pt x="1" y="17513"/>
                    </a:lnTo>
                    <a:lnTo>
                      <a:pt x="13643" y="23267"/>
                    </a:lnTo>
                    <a:lnTo>
                      <a:pt x="13643" y="57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130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4571513" y="2981200"/>
                <a:ext cx="590337" cy="900646"/>
              </a:xfrm>
              <a:custGeom>
                <a:rect b="b" l="l" r="r" t="t"/>
                <a:pathLst>
                  <a:path extrusionOk="0" h="23268" w="13685">
                    <a:moveTo>
                      <a:pt x="13685" y="0"/>
                    </a:moveTo>
                    <a:lnTo>
                      <a:pt x="1" y="5754"/>
                    </a:lnTo>
                    <a:lnTo>
                      <a:pt x="1" y="23267"/>
                    </a:lnTo>
                    <a:lnTo>
                      <a:pt x="13685" y="17513"/>
                    </a:lnTo>
                    <a:lnTo>
                      <a:pt x="13685" y="0"/>
                    </a:lnTo>
                    <a:close/>
                  </a:path>
                </a:pathLst>
              </a:custGeom>
              <a:solidFill>
                <a:srgbClr val="D1D1D1"/>
              </a:solidFill>
              <a:ln cap="rnd" cmpd="sng" w="130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4571513" y="2981200"/>
                <a:ext cx="271723" cy="900646"/>
              </a:xfrm>
              <a:custGeom>
                <a:rect b="b" l="l" r="r" t="t"/>
                <a:pathLst>
                  <a:path extrusionOk="0" h="23268" w="6299">
                    <a:moveTo>
                      <a:pt x="6299" y="0"/>
                    </a:moveTo>
                    <a:lnTo>
                      <a:pt x="1" y="5754"/>
                    </a:lnTo>
                    <a:lnTo>
                      <a:pt x="1" y="23267"/>
                    </a:lnTo>
                    <a:lnTo>
                      <a:pt x="6299" y="17513"/>
                    </a:lnTo>
                    <a:lnTo>
                      <a:pt x="629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130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26"/>
            <p:cNvGrpSpPr/>
            <p:nvPr/>
          </p:nvGrpSpPr>
          <p:grpSpPr>
            <a:xfrm flipH="1" rot="-514620">
              <a:off x="4100938" y="1929117"/>
              <a:ext cx="787511" cy="788716"/>
              <a:chOff x="4252448" y="2159918"/>
              <a:chExt cx="642494" cy="643478"/>
            </a:xfrm>
          </p:grpSpPr>
          <p:sp>
            <p:nvSpPr>
              <p:cNvPr id="294" name="Google Shape;294;p26"/>
              <p:cNvSpPr/>
              <p:nvPr/>
            </p:nvSpPr>
            <p:spPr>
              <a:xfrm>
                <a:off x="4498275" y="2459550"/>
                <a:ext cx="174375" cy="120975"/>
              </a:xfrm>
              <a:custGeom>
                <a:rect b="b" l="l" r="r" t="t"/>
                <a:pathLst>
                  <a:path extrusionOk="0" h="4839" w="6975">
                    <a:moveTo>
                      <a:pt x="0" y="1131"/>
                    </a:moveTo>
                    <a:lnTo>
                      <a:pt x="1823" y="4022"/>
                    </a:lnTo>
                    <a:lnTo>
                      <a:pt x="2388" y="4839"/>
                    </a:lnTo>
                    <a:lnTo>
                      <a:pt x="6975" y="2011"/>
                    </a:lnTo>
                    <a:lnTo>
                      <a:pt x="6096" y="691"/>
                    </a:lnTo>
                    <a:lnTo>
                      <a:pt x="26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295" name="Google Shape;295;p26"/>
              <p:cNvGrpSpPr/>
              <p:nvPr/>
            </p:nvGrpSpPr>
            <p:grpSpPr>
              <a:xfrm flipH="1" rot="499911">
                <a:off x="4290570" y="2197950"/>
                <a:ext cx="566249" cy="567414"/>
                <a:chOff x="2933677" y="3466247"/>
                <a:chExt cx="397159" cy="397976"/>
              </a:xfrm>
            </p:grpSpPr>
            <p:sp>
              <p:nvSpPr>
                <p:cNvPr id="296" name="Google Shape;296;p26"/>
                <p:cNvSpPr/>
                <p:nvPr/>
              </p:nvSpPr>
              <p:spPr>
                <a:xfrm>
                  <a:off x="3078757" y="3474381"/>
                  <a:ext cx="248029" cy="248029"/>
                </a:xfrm>
                <a:custGeom>
                  <a:rect b="b" l="l" r="r" t="t"/>
                  <a:pathLst>
                    <a:path extrusionOk="0" h="7288" w="7288">
                      <a:moveTo>
                        <a:pt x="6073" y="0"/>
                      </a:moveTo>
                      <a:lnTo>
                        <a:pt x="1" y="5215"/>
                      </a:lnTo>
                      <a:lnTo>
                        <a:pt x="2073" y="7287"/>
                      </a:lnTo>
                      <a:lnTo>
                        <a:pt x="7288" y="1215"/>
                      </a:lnTo>
                      <a:lnTo>
                        <a:pt x="60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6"/>
                <p:cNvSpPr/>
                <p:nvPr/>
              </p:nvSpPr>
              <p:spPr>
                <a:xfrm>
                  <a:off x="3006643" y="3660777"/>
                  <a:ext cx="132931" cy="132931"/>
                </a:xfrm>
                <a:custGeom>
                  <a:rect b="b" l="l" r="r" t="t"/>
                  <a:pathLst>
                    <a:path extrusionOk="0" h="3906" w="3906">
                      <a:moveTo>
                        <a:pt x="1858" y="0"/>
                      </a:moveTo>
                      <a:lnTo>
                        <a:pt x="0" y="2668"/>
                      </a:lnTo>
                      <a:lnTo>
                        <a:pt x="1215" y="3906"/>
                      </a:lnTo>
                      <a:lnTo>
                        <a:pt x="3906" y="2048"/>
                      </a:lnTo>
                      <a:lnTo>
                        <a:pt x="185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6"/>
                <p:cNvSpPr/>
                <p:nvPr/>
              </p:nvSpPr>
              <p:spPr>
                <a:xfrm>
                  <a:off x="2933677" y="3765325"/>
                  <a:ext cx="102166" cy="98898"/>
                </a:xfrm>
                <a:custGeom>
                  <a:rect b="b" l="l" r="r" t="t"/>
                  <a:pathLst>
                    <a:path extrusionOk="0" h="2906" w="3002">
                      <a:moveTo>
                        <a:pt x="1501" y="1310"/>
                      </a:moveTo>
                      <a:cubicBezTo>
                        <a:pt x="1644" y="1310"/>
                        <a:pt x="1763" y="1429"/>
                        <a:pt x="1763" y="1572"/>
                      </a:cubicBezTo>
                      <a:cubicBezTo>
                        <a:pt x="1763" y="1715"/>
                        <a:pt x="1644" y="1834"/>
                        <a:pt x="1501" y="1834"/>
                      </a:cubicBezTo>
                      <a:cubicBezTo>
                        <a:pt x="1334" y="1834"/>
                        <a:pt x="1215" y="1715"/>
                        <a:pt x="1215" y="1572"/>
                      </a:cubicBezTo>
                      <a:cubicBezTo>
                        <a:pt x="1215" y="1429"/>
                        <a:pt x="1334" y="1310"/>
                        <a:pt x="1501" y="1310"/>
                      </a:cubicBezTo>
                      <a:close/>
                      <a:moveTo>
                        <a:pt x="2144" y="0"/>
                      </a:moveTo>
                      <a:lnTo>
                        <a:pt x="834" y="1001"/>
                      </a:lnTo>
                      <a:cubicBezTo>
                        <a:pt x="834" y="1001"/>
                        <a:pt x="789" y="2168"/>
                        <a:pt x="46" y="2865"/>
                      </a:cubicBezTo>
                      <a:lnTo>
                        <a:pt x="46" y="2865"/>
                      </a:lnTo>
                      <a:cubicBezTo>
                        <a:pt x="225" y="2724"/>
                        <a:pt x="915" y="2273"/>
                        <a:pt x="1664" y="2273"/>
                      </a:cubicBezTo>
                      <a:cubicBezTo>
                        <a:pt x="1736" y="2273"/>
                        <a:pt x="1809" y="2277"/>
                        <a:pt x="1882" y="2287"/>
                      </a:cubicBezTo>
                      <a:lnTo>
                        <a:pt x="3001" y="834"/>
                      </a:lnTo>
                      <a:lnTo>
                        <a:pt x="2144" y="0"/>
                      </a:lnTo>
                      <a:close/>
                      <a:moveTo>
                        <a:pt x="46" y="2865"/>
                      </a:moveTo>
                      <a:cubicBezTo>
                        <a:pt x="17" y="2888"/>
                        <a:pt x="1" y="2903"/>
                        <a:pt x="1" y="2906"/>
                      </a:cubicBezTo>
                      <a:cubicBezTo>
                        <a:pt x="16" y="2892"/>
                        <a:pt x="31" y="2879"/>
                        <a:pt x="46" y="28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6"/>
                <p:cNvSpPr/>
                <p:nvPr/>
              </p:nvSpPr>
              <p:spPr>
                <a:xfrm>
                  <a:off x="3291903" y="3466247"/>
                  <a:ext cx="38933" cy="38150"/>
                </a:xfrm>
                <a:custGeom>
                  <a:rect b="b" l="l" r="r" t="t"/>
                  <a:pathLst>
                    <a:path extrusionOk="0" h="1121" w="1144">
                      <a:moveTo>
                        <a:pt x="6" y="1"/>
                      </a:moveTo>
                      <a:cubicBezTo>
                        <a:pt x="3" y="1"/>
                        <a:pt x="1" y="1"/>
                        <a:pt x="1" y="1"/>
                      </a:cubicBezTo>
                      <a:lnTo>
                        <a:pt x="1144" y="1120"/>
                      </a:lnTo>
                      <a:cubicBezTo>
                        <a:pt x="1144" y="23"/>
                        <a:pt x="90" y="1"/>
                        <a:pt x="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00" name="Google Shape;300;p26"/>
          <p:cNvSpPr txBox="1"/>
          <p:nvPr/>
        </p:nvSpPr>
        <p:spPr>
          <a:xfrm flipH="1">
            <a:off x="928300" y="3693420"/>
            <a:ext cx="18942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model can be </a:t>
            </a: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finetuned for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detecting </a:t>
            </a: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alphanumeric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characters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 flipH="1">
            <a:off x="928300" y="1518505"/>
            <a:ext cx="18942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Gaussian Bayes classifier is capable of </a:t>
            </a: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correctly interpreting handwritten numbers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into their corresponding values.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6"/>
          <p:cNvSpPr txBox="1"/>
          <p:nvPr>
            <p:ph type="title"/>
          </p:nvPr>
        </p:nvSpPr>
        <p:spPr>
          <a:xfrm>
            <a:off x="928300" y="387100"/>
            <a:ext cx="74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303" name="Google Shape;303;p26"/>
          <p:cNvSpPr txBox="1"/>
          <p:nvPr/>
        </p:nvSpPr>
        <p:spPr>
          <a:xfrm flipH="1">
            <a:off x="6389575" y="1518505"/>
            <a:ext cx="1902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Could be used as a </a:t>
            </a: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 approach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improving the expressive capabilities 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children with dysgraphia.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4" name="Google Shape;304;p26"/>
          <p:cNvGrpSpPr/>
          <p:nvPr/>
        </p:nvGrpSpPr>
        <p:grpSpPr>
          <a:xfrm>
            <a:off x="2944375" y="1253550"/>
            <a:ext cx="1275000" cy="2824200"/>
            <a:chOff x="2944375" y="1253550"/>
            <a:chExt cx="1275000" cy="2824200"/>
          </a:xfrm>
        </p:grpSpPr>
        <p:grpSp>
          <p:nvGrpSpPr>
            <p:cNvPr id="305" name="Google Shape;305;p26"/>
            <p:cNvGrpSpPr/>
            <p:nvPr/>
          </p:nvGrpSpPr>
          <p:grpSpPr>
            <a:xfrm>
              <a:off x="2944375" y="1253550"/>
              <a:ext cx="1273200" cy="1243500"/>
              <a:chOff x="2944375" y="1253550"/>
              <a:chExt cx="1273200" cy="1243500"/>
            </a:xfrm>
          </p:grpSpPr>
          <p:sp>
            <p:nvSpPr>
              <p:cNvPr id="306" name="Google Shape;306;p26"/>
              <p:cNvSpPr/>
              <p:nvPr/>
            </p:nvSpPr>
            <p:spPr>
              <a:xfrm>
                <a:off x="2944375" y="1253550"/>
                <a:ext cx="316800" cy="3168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200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b="1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cxnSp>
            <p:nvCxnSpPr>
              <p:cNvPr id="307" name="Google Shape;307;p26"/>
              <p:cNvCxnSpPr>
                <a:endCxn id="306" idx="6"/>
              </p:cNvCxnSpPr>
              <p:nvPr/>
            </p:nvCxnSpPr>
            <p:spPr>
              <a:xfrm flipH="1" rot="5400000">
                <a:off x="3196825" y="1476300"/>
                <a:ext cx="1085100" cy="956400"/>
              </a:xfrm>
              <a:prstGeom prst="bentConnector2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grpSp>
          <p:nvGrpSpPr>
            <p:cNvPr id="308" name="Google Shape;308;p26"/>
            <p:cNvGrpSpPr/>
            <p:nvPr/>
          </p:nvGrpSpPr>
          <p:grpSpPr>
            <a:xfrm>
              <a:off x="2944375" y="2823750"/>
              <a:ext cx="1275000" cy="1254000"/>
              <a:chOff x="2944375" y="2823750"/>
              <a:chExt cx="1275000" cy="1254000"/>
            </a:xfrm>
          </p:grpSpPr>
          <p:sp>
            <p:nvSpPr>
              <p:cNvPr id="309" name="Google Shape;309;p26"/>
              <p:cNvSpPr/>
              <p:nvPr/>
            </p:nvSpPr>
            <p:spPr>
              <a:xfrm>
                <a:off x="2944375" y="3760950"/>
                <a:ext cx="316800" cy="3168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200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b="1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cxnSp>
            <p:nvCxnSpPr>
              <p:cNvPr id="310" name="Google Shape;310;p26"/>
              <p:cNvCxnSpPr>
                <a:endCxn id="309" idx="6"/>
              </p:cNvCxnSpPr>
              <p:nvPr/>
            </p:nvCxnSpPr>
            <p:spPr>
              <a:xfrm rot="5400000">
                <a:off x="3192475" y="2892450"/>
                <a:ext cx="1095600" cy="958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</p:grpSp>
      <p:grpSp>
        <p:nvGrpSpPr>
          <p:cNvPr id="311" name="Google Shape;311;p26"/>
          <p:cNvGrpSpPr/>
          <p:nvPr/>
        </p:nvGrpSpPr>
        <p:grpSpPr>
          <a:xfrm>
            <a:off x="4990775" y="1253550"/>
            <a:ext cx="1282200" cy="1277100"/>
            <a:chOff x="4990775" y="1253550"/>
            <a:chExt cx="1282200" cy="1277100"/>
          </a:xfrm>
        </p:grpSpPr>
        <p:sp>
          <p:nvSpPr>
            <p:cNvPr id="312" name="Google Shape;312;p26"/>
            <p:cNvSpPr/>
            <p:nvPr/>
          </p:nvSpPr>
          <p:spPr>
            <a:xfrm>
              <a:off x="5956175" y="1253550"/>
              <a:ext cx="316800" cy="3168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13" name="Google Shape;313;p26"/>
            <p:cNvCxnSpPr>
              <a:endCxn id="312" idx="2"/>
            </p:cNvCxnSpPr>
            <p:nvPr/>
          </p:nvCxnSpPr>
          <p:spPr>
            <a:xfrm rot="-5400000">
              <a:off x="4914125" y="1488600"/>
              <a:ext cx="1118700" cy="9654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314" name="Google Shape;31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5" name="Google Shape;315;p26"/>
          <p:cNvSpPr/>
          <p:nvPr/>
        </p:nvSpPr>
        <p:spPr>
          <a:xfrm rot="5400000">
            <a:off x="4465100" y="-4465200"/>
            <a:ext cx="234300" cy="916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riting Styles Infographics by Slidesgo">
  <a:themeElements>
    <a:clrScheme name="Simple Light">
      <a:dk1>
        <a:srgbClr val="000000"/>
      </a:dk1>
      <a:lt1>
        <a:srgbClr val="FFFFFF"/>
      </a:lt1>
      <a:dk2>
        <a:srgbClr val="58687A"/>
      </a:dk2>
      <a:lt2>
        <a:srgbClr val="EEEEEE"/>
      </a:lt2>
      <a:accent1>
        <a:srgbClr val="882315"/>
      </a:accent1>
      <a:accent2>
        <a:srgbClr val="BE3626"/>
      </a:accent2>
      <a:accent3>
        <a:srgbClr val="E75B30"/>
      </a:accent3>
      <a:accent4>
        <a:srgbClr val="BD782A"/>
      </a:accent4>
      <a:accent5>
        <a:srgbClr val="E7A33E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