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2" autoAdjust="0"/>
    <p:restoredTop sz="94660"/>
  </p:normalViewPr>
  <p:slideViewPr>
    <p:cSldViewPr>
      <p:cViewPr>
        <p:scale>
          <a:sx n="400" d="100"/>
          <a:sy n="400" d="100"/>
        </p:scale>
        <p:origin x="6342" y="3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E9D5B-6B8D-4366-BC1D-5E414B49AC35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2887-7C22-4D06-8AE7-3E3251966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2887-7C22-4D06-8AE7-3E3251966D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10.11.2009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5286380" y="428604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v[n]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00958" y="71414"/>
            <a:ext cx="6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w[n]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57950" y="285728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v[n]</a:t>
            </a:r>
            <a:endParaRPr lang="en-US" dirty="0">
              <a:latin typeface="Corb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71934" y="1857364"/>
            <a:ext cx="4621797" cy="2154560"/>
            <a:chOff x="4071934" y="1857364"/>
            <a:chExt cx="4621797" cy="2154560"/>
          </a:xfrm>
        </p:grpSpPr>
        <p:grpSp>
          <p:nvGrpSpPr>
            <p:cNvPr id="15" name="Group 14"/>
            <p:cNvGrpSpPr/>
            <p:nvPr/>
          </p:nvGrpSpPr>
          <p:grpSpPr>
            <a:xfrm>
              <a:off x="5286380" y="2000240"/>
              <a:ext cx="726754" cy="511486"/>
              <a:chOff x="5214942" y="2000240"/>
              <a:chExt cx="726754" cy="51148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1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70410" y="1976436"/>
              <a:ext cx="373820" cy="523220"/>
              <a:chOff x="4286248" y="1928802"/>
              <a:chExt cx="373820" cy="52322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78748" y="1971674"/>
              <a:ext cx="373820" cy="523220"/>
              <a:chOff x="4286248" y="1928802"/>
              <a:chExt cx="373820" cy="5232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86380" y="3500438"/>
              <a:ext cx="726754" cy="511486"/>
              <a:chOff x="5214942" y="2000240"/>
              <a:chExt cx="726754" cy="51148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15140" y="2000240"/>
              <a:ext cx="726754" cy="511486"/>
              <a:chOff x="5214942" y="2000240"/>
              <a:chExt cx="726754" cy="5114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2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29322" y="2786058"/>
              <a:ext cx="726754" cy="511486"/>
              <a:chOff x="5214942" y="2000240"/>
              <a:chExt cx="726754" cy="5114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715140" y="3500438"/>
              <a:ext cx="726754" cy="511486"/>
              <a:chOff x="5214942" y="2000240"/>
              <a:chExt cx="726754" cy="5114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30" name="Straight Arrow Connector 29"/>
            <p:cNvCxnSpPr>
              <a:stCxn id="17" idx="3"/>
              <a:endCxn id="26" idx="1"/>
            </p:cNvCxnSpPr>
            <p:nvPr/>
          </p:nvCxnSpPr>
          <p:spPr>
            <a:xfrm>
              <a:off x="6013134" y="3756181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6"/>
              <a:endCxn id="5" idx="1"/>
            </p:cNvCxnSpPr>
            <p:nvPr/>
          </p:nvCxnSpPr>
          <p:spPr>
            <a:xfrm>
              <a:off x="4896195" y="2255491"/>
              <a:ext cx="390185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26" idx="3"/>
              <a:endCxn id="14" idx="4"/>
            </p:cNvCxnSpPr>
            <p:nvPr/>
          </p:nvCxnSpPr>
          <p:spPr>
            <a:xfrm flipV="1">
              <a:off x="7441894" y="2393605"/>
              <a:ext cx="519763" cy="13625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3"/>
              <a:endCxn id="14" idx="2"/>
            </p:cNvCxnSpPr>
            <p:nvPr/>
          </p:nvCxnSpPr>
          <p:spPr>
            <a:xfrm flipV="1">
              <a:off x="7441894" y="2250729"/>
              <a:ext cx="376887" cy="52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23" idx="2"/>
            </p:cNvCxnSpPr>
            <p:nvPr/>
          </p:nvCxnSpPr>
          <p:spPr>
            <a:xfrm rot="5400000" flipH="1" flipV="1">
              <a:off x="6061948" y="3522099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60" idx="4"/>
              <a:endCxn id="17" idx="1"/>
            </p:cNvCxnSpPr>
            <p:nvPr/>
          </p:nvCxnSpPr>
          <p:spPr>
            <a:xfrm rot="16200000" flipH="1">
              <a:off x="4104798" y="2574598"/>
              <a:ext cx="1470189" cy="8929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hape 53"/>
            <p:cNvCxnSpPr>
              <a:stCxn id="23" idx="0"/>
              <a:endCxn id="8" idx="0"/>
            </p:cNvCxnSpPr>
            <p:nvPr/>
          </p:nvCxnSpPr>
          <p:spPr>
            <a:xfrm rot="16200000" flipV="1">
              <a:off x="5186288" y="1679647"/>
              <a:ext cx="673443" cy="1539380"/>
            </a:xfrm>
            <a:prstGeom prst="bentConnector3">
              <a:avLst>
                <a:gd name="adj1" fmla="val 13630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246812" y="370840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357686" y="221455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endCxn id="8" idx="2"/>
            </p:cNvCxnSpPr>
            <p:nvPr/>
          </p:nvCxnSpPr>
          <p:spPr>
            <a:xfrm>
              <a:off x="4191000" y="22542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105774" y="22669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071934" y="185736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43900" y="1928802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261082" y="2225679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5" idx="3"/>
              <a:endCxn id="20" idx="1"/>
            </p:cNvCxnSpPr>
            <p:nvPr/>
          </p:nvCxnSpPr>
          <p:spPr>
            <a:xfrm>
              <a:off x="6013134" y="2255983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30634" y="1500174"/>
            <a:ext cx="5128235" cy="2583910"/>
            <a:chOff x="3830634" y="1500174"/>
            <a:chExt cx="5128235" cy="2583910"/>
          </a:xfrm>
        </p:grpSpPr>
        <p:grpSp>
          <p:nvGrpSpPr>
            <p:cNvPr id="6" name="Group 10"/>
            <p:cNvGrpSpPr/>
            <p:nvPr/>
          </p:nvGrpSpPr>
          <p:grpSpPr>
            <a:xfrm>
              <a:off x="4329110" y="1963736"/>
              <a:ext cx="373820" cy="523220"/>
              <a:chOff x="4286248" y="1928802"/>
              <a:chExt cx="373820" cy="52322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/>
            <p:cNvGrpSpPr/>
            <p:nvPr/>
          </p:nvGrpSpPr>
          <p:grpSpPr>
            <a:xfrm>
              <a:off x="8043886" y="1976428"/>
              <a:ext cx="373820" cy="523220"/>
              <a:chOff x="4286248" y="1928802"/>
              <a:chExt cx="373820" cy="52322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5"/>
            <p:cNvGrpSpPr/>
            <p:nvPr/>
          </p:nvGrpSpPr>
          <p:grpSpPr>
            <a:xfrm>
              <a:off x="5003800" y="3505200"/>
              <a:ext cx="726754" cy="511486"/>
              <a:chOff x="5214942" y="2000240"/>
              <a:chExt cx="726754" cy="5114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572264" y="2000240"/>
              <a:ext cx="1121222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3188" y="2042160"/>
              <a:ext cx="1357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1</a:t>
              </a:r>
              <a:r>
                <a:rPr lang="fi-FI" dirty="0" smtClean="0">
                  <a:latin typeface="Corbel" pitchFamily="34" charset="0"/>
                </a:rPr>
                <a:t>[n]*h</a:t>
              </a:r>
              <a:r>
                <a:rPr lang="fi-FI" baseline="-25000" dirty="0" smtClean="0">
                  <a:latin typeface="Corbel" pitchFamily="34" charset="0"/>
                </a:rPr>
                <a:t>2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  <p:grpSp>
          <p:nvGrpSpPr>
            <p:cNvPr id="10" name="Group 21"/>
            <p:cNvGrpSpPr/>
            <p:nvPr/>
          </p:nvGrpSpPr>
          <p:grpSpPr>
            <a:xfrm>
              <a:off x="5597526" y="2770188"/>
              <a:ext cx="726754" cy="511486"/>
              <a:chOff x="5214942" y="2000240"/>
              <a:chExt cx="726754" cy="5114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Group 24"/>
            <p:cNvGrpSpPr/>
            <p:nvPr/>
          </p:nvGrpSpPr>
          <p:grpSpPr>
            <a:xfrm>
              <a:off x="6715140" y="3500438"/>
              <a:ext cx="726754" cy="511486"/>
              <a:chOff x="5214942" y="2000240"/>
              <a:chExt cx="726754" cy="5114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33" idx="3"/>
              <a:endCxn id="27" idx="1"/>
            </p:cNvCxnSpPr>
            <p:nvPr/>
          </p:nvCxnSpPr>
          <p:spPr>
            <a:xfrm flipV="1">
              <a:off x="5730554" y="3756181"/>
              <a:ext cx="984586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27" idx="3"/>
              <a:endCxn id="36" idx="4"/>
            </p:cNvCxnSpPr>
            <p:nvPr/>
          </p:nvCxnSpPr>
          <p:spPr>
            <a:xfrm flipV="1">
              <a:off x="7441894" y="2398359"/>
              <a:ext cx="784901" cy="13578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1" idx="3"/>
              <a:endCxn id="36" idx="2"/>
            </p:cNvCxnSpPr>
            <p:nvPr/>
          </p:nvCxnSpPr>
          <p:spPr>
            <a:xfrm flipV="1">
              <a:off x="7693486" y="2255483"/>
              <a:ext cx="390433" cy="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9" idx="2"/>
            </p:cNvCxnSpPr>
            <p:nvPr/>
          </p:nvCxnSpPr>
          <p:spPr>
            <a:xfrm rot="5400000" flipH="1" flipV="1">
              <a:off x="5730152" y="3506229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20" idx="4"/>
              <a:endCxn id="33" idx="1"/>
            </p:cNvCxnSpPr>
            <p:nvPr/>
          </p:nvCxnSpPr>
          <p:spPr>
            <a:xfrm rot="16200000" flipH="1">
              <a:off x="3818251" y="2575393"/>
              <a:ext cx="1474951" cy="8961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53"/>
            <p:cNvCxnSpPr>
              <a:stCxn id="29" idx="0"/>
              <a:endCxn id="38" idx="0"/>
            </p:cNvCxnSpPr>
            <p:nvPr/>
          </p:nvCxnSpPr>
          <p:spPr>
            <a:xfrm rot="16200000" flipV="1">
              <a:off x="4901325" y="1710610"/>
              <a:ext cx="670273" cy="1448884"/>
            </a:xfrm>
            <a:prstGeom prst="bentConnector3">
              <a:avLst>
                <a:gd name="adj1" fmla="val 1341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19775" y="3730623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71934" y="221455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49700" y="22415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370912" y="2271704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30634" y="184466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09038" y="1933556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929322" y="2214554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0562" y="150017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v[n]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2198" y="3714752"/>
              <a:ext cx="609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w[n]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4942" y="1928802"/>
              <a:ext cx="5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q[n]</a:t>
              </a:r>
              <a:endParaRPr lang="en-US" dirty="0">
                <a:latin typeface="Corbel" pitchFamily="34" charset="0"/>
              </a:endParaRPr>
            </a:p>
          </p:txBody>
        </p:sp>
        <p:cxnSp>
          <p:nvCxnSpPr>
            <p:cNvPr id="13" name="Straight Arrow Connector 12"/>
            <p:cNvCxnSpPr>
              <a:endCxn id="31" idx="1"/>
            </p:cNvCxnSpPr>
            <p:nvPr/>
          </p:nvCxnSpPr>
          <p:spPr>
            <a:xfrm>
              <a:off x="4648200" y="2247900"/>
              <a:ext cx="1924064" cy="80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94724" y="2862250"/>
              <a:ext cx="54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z[n]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7149" y="1828800"/>
              <a:ext cx="520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r[n]</a:t>
              </a:r>
              <a:endParaRPr lang="en-US" dirty="0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/>
          <p:nvPr/>
        </p:nvGrpSpPr>
        <p:grpSpPr>
          <a:xfrm>
            <a:off x="3000364" y="2285992"/>
            <a:ext cx="726754" cy="511486"/>
            <a:chOff x="5214942" y="2000240"/>
            <a:chExt cx="726754" cy="511486"/>
          </a:xfrm>
        </p:grpSpPr>
        <p:sp>
          <p:nvSpPr>
            <p:cNvPr id="39" name="Rectangle 4"/>
            <p:cNvSpPr/>
            <p:nvPr/>
          </p:nvSpPr>
          <p:spPr>
            <a:xfrm>
              <a:off x="5214942" y="2000240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5248272" y="206375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1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2284394" y="2262188"/>
            <a:ext cx="373820" cy="523220"/>
            <a:chOff x="4286248" y="1928802"/>
            <a:chExt cx="373820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4286248" y="1928802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2800" dirty="0" smtClean="0">
                  <a:latin typeface="Corbel" pitchFamily="34" charset="0"/>
                </a:rPr>
                <a:t>+</a:t>
              </a:r>
              <a:endParaRPr lang="en-US" sz="2800" dirty="0">
                <a:latin typeface="Corbel" pitchFamily="34" charset="0"/>
              </a:endParaRPr>
            </a:p>
          </p:txBody>
        </p:sp>
        <p:sp>
          <p:nvSpPr>
            <p:cNvPr id="38" name="Oval 7"/>
            <p:cNvSpPr/>
            <p:nvPr/>
          </p:nvSpPr>
          <p:spPr>
            <a:xfrm>
              <a:off x="4326281" y="2064981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1"/>
          <p:cNvGrpSpPr/>
          <p:nvPr/>
        </p:nvGrpSpPr>
        <p:grpSpPr>
          <a:xfrm>
            <a:off x="5492732" y="2257426"/>
            <a:ext cx="373820" cy="523220"/>
            <a:chOff x="4286248" y="1928802"/>
            <a:chExt cx="373820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4286248" y="1928802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2800" dirty="0" smtClean="0">
                  <a:latin typeface="Corbel" pitchFamily="34" charset="0"/>
                </a:rPr>
                <a:t>+</a:t>
              </a:r>
              <a:endParaRPr lang="en-US" sz="2800" dirty="0">
                <a:latin typeface="Corbe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326281" y="2064981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3000364" y="3786190"/>
            <a:ext cx="726754" cy="511486"/>
            <a:chOff x="5214942" y="2000240"/>
            <a:chExt cx="726754" cy="511486"/>
          </a:xfrm>
        </p:grpSpPr>
        <p:sp>
          <p:nvSpPr>
            <p:cNvPr id="33" name="Rectangle 32"/>
            <p:cNvSpPr/>
            <p:nvPr/>
          </p:nvSpPr>
          <p:spPr>
            <a:xfrm>
              <a:off x="5214942" y="2000240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272" y="206375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3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</p:grpSp>
      <p:grpSp>
        <p:nvGrpSpPr>
          <p:cNvPr id="9" name="Group 18"/>
          <p:cNvGrpSpPr/>
          <p:nvPr/>
        </p:nvGrpSpPr>
        <p:grpSpPr>
          <a:xfrm>
            <a:off x="4429124" y="2285992"/>
            <a:ext cx="726754" cy="511486"/>
            <a:chOff x="5214942" y="2000240"/>
            <a:chExt cx="726754" cy="511486"/>
          </a:xfrm>
        </p:grpSpPr>
        <p:sp>
          <p:nvSpPr>
            <p:cNvPr id="31" name="Rectangle 30"/>
            <p:cNvSpPr/>
            <p:nvPr/>
          </p:nvSpPr>
          <p:spPr>
            <a:xfrm>
              <a:off x="5214942" y="2000240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8272" y="206375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2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3643306" y="3071810"/>
            <a:ext cx="726754" cy="511486"/>
            <a:chOff x="5214942" y="2000240"/>
            <a:chExt cx="726754" cy="511486"/>
          </a:xfrm>
        </p:grpSpPr>
        <p:sp>
          <p:nvSpPr>
            <p:cNvPr id="29" name="Rectangle 28"/>
            <p:cNvSpPr/>
            <p:nvPr/>
          </p:nvSpPr>
          <p:spPr>
            <a:xfrm>
              <a:off x="5214942" y="2000240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48272" y="206375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5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</p:grpSp>
      <p:grpSp>
        <p:nvGrpSpPr>
          <p:cNvPr id="11" name="Group 24"/>
          <p:cNvGrpSpPr/>
          <p:nvPr/>
        </p:nvGrpSpPr>
        <p:grpSpPr>
          <a:xfrm>
            <a:off x="4429124" y="3786190"/>
            <a:ext cx="726754" cy="511486"/>
            <a:chOff x="5214942" y="2000240"/>
            <a:chExt cx="726754" cy="511486"/>
          </a:xfrm>
        </p:grpSpPr>
        <p:sp>
          <p:nvSpPr>
            <p:cNvPr id="27" name="Rectangle 26"/>
            <p:cNvSpPr/>
            <p:nvPr/>
          </p:nvSpPr>
          <p:spPr>
            <a:xfrm>
              <a:off x="5214942" y="2000240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8272" y="206375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4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33" idx="3"/>
            <a:endCxn id="27" idx="1"/>
          </p:cNvCxnSpPr>
          <p:nvPr/>
        </p:nvCxnSpPr>
        <p:spPr>
          <a:xfrm>
            <a:off x="3727118" y="4041933"/>
            <a:ext cx="7020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79" y="2541243"/>
            <a:ext cx="390185" cy="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27" idx="3"/>
            <a:endCxn id="36" idx="4"/>
          </p:cNvCxnSpPr>
          <p:nvPr/>
        </p:nvCxnSpPr>
        <p:spPr>
          <a:xfrm flipV="1">
            <a:off x="5155878" y="2679357"/>
            <a:ext cx="519763" cy="13625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1" idx="3"/>
            <a:endCxn id="36" idx="2"/>
          </p:cNvCxnSpPr>
          <p:nvPr/>
        </p:nvCxnSpPr>
        <p:spPr>
          <a:xfrm flipV="1">
            <a:off x="5155878" y="2536481"/>
            <a:ext cx="376887" cy="5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9" idx="2"/>
          </p:cNvCxnSpPr>
          <p:nvPr/>
        </p:nvCxnSpPr>
        <p:spPr>
          <a:xfrm rot="5400000" flipH="1" flipV="1">
            <a:off x="3775932" y="3807851"/>
            <a:ext cx="455306" cy="6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20" idx="4"/>
            <a:endCxn id="33" idx="1"/>
          </p:cNvCxnSpPr>
          <p:nvPr/>
        </p:nvCxnSpPr>
        <p:spPr>
          <a:xfrm rot="16200000" flipH="1">
            <a:off x="2140253" y="3181821"/>
            <a:ext cx="1470189" cy="2500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53"/>
          <p:cNvCxnSpPr>
            <a:stCxn id="29" idx="0"/>
          </p:cNvCxnSpPr>
          <p:nvPr/>
        </p:nvCxnSpPr>
        <p:spPr>
          <a:xfrm rot="16200000" flipV="1">
            <a:off x="2900272" y="1965399"/>
            <a:ext cx="673443" cy="1539380"/>
          </a:xfrm>
          <a:prstGeom prst="bentConnector3">
            <a:avLst>
              <a:gd name="adj1" fmla="val 1363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60796" y="399415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14612" y="2500306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04984" y="2540002"/>
            <a:ext cx="419443" cy="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19758" y="2552702"/>
            <a:ext cx="419443" cy="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5918" y="2143116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x[n]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84" y="2214554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y[n]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975066" y="2511431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31" idx="1"/>
          </p:cNvCxnSpPr>
          <p:nvPr/>
        </p:nvCxnSpPr>
        <p:spPr>
          <a:xfrm>
            <a:off x="3727118" y="2541735"/>
            <a:ext cx="7020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>
            <a:off x="3971925" y="2495550"/>
            <a:ext cx="71438" cy="100013"/>
          </a:xfrm>
          <a:prstGeom prst="arc">
            <a:avLst>
              <a:gd name="adj1" fmla="val 16200000"/>
              <a:gd name="adj2" fmla="val 5580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Office-teema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German Gomez Herrero</cp:lastModifiedBy>
  <cp:revision>18</cp:revision>
  <dcterms:modified xsi:type="dcterms:W3CDTF">2009-11-10T17:14:16Z</dcterms:modified>
</cp:coreProperties>
</file>