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12" autoAdjust="0"/>
    <p:restoredTop sz="94660"/>
  </p:normalViewPr>
  <p:slideViewPr>
    <p:cSldViewPr>
      <p:cViewPr>
        <p:scale>
          <a:sx n="150" d="100"/>
          <a:sy n="150" d="100"/>
        </p:scale>
        <p:origin x="492" y="11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E9D5B-6B8D-4366-BC1D-5E414B49AC35}" type="datetimeFigureOut">
              <a:rPr lang="en-US" smtClean="0"/>
              <a:pPr/>
              <a:t>11/11/2009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62887-7C22-4D06-8AE7-3E3251966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62887-7C22-4D06-8AE7-3E3251966D0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11.11.2009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11.11.2009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11.11.2009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11.11.2009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11.11.2009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11.11.2009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11.11.2009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11.11.2009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11.11.2009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11.11.2009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11.11.2009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73EE-4041-492F-BA0E-2F18D990949A}" type="datetimeFigureOut">
              <a:rPr lang="fi-FI" smtClean="0"/>
              <a:pPr/>
              <a:t>11.11.2009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5286380" y="428604"/>
            <a:ext cx="54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latin typeface="Corbel" pitchFamily="34" charset="0"/>
              </a:rPr>
              <a:t>v[n]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500958" y="71414"/>
            <a:ext cx="60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latin typeface="Corbel" pitchFamily="34" charset="0"/>
              </a:rPr>
              <a:t>w[n]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357950" y="285728"/>
            <a:ext cx="54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latin typeface="Corbel" pitchFamily="34" charset="0"/>
              </a:rPr>
              <a:t>v[n]</a:t>
            </a:r>
            <a:endParaRPr lang="en-US" dirty="0">
              <a:latin typeface="Corbel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071934" y="1857364"/>
            <a:ext cx="4621797" cy="2154560"/>
            <a:chOff x="4071934" y="1857364"/>
            <a:chExt cx="4621797" cy="2154560"/>
          </a:xfrm>
        </p:grpSpPr>
        <p:grpSp>
          <p:nvGrpSpPr>
            <p:cNvPr id="15" name="Group 14"/>
            <p:cNvGrpSpPr/>
            <p:nvPr/>
          </p:nvGrpSpPr>
          <p:grpSpPr>
            <a:xfrm>
              <a:off x="5286380" y="2000240"/>
              <a:ext cx="726754" cy="511486"/>
              <a:chOff x="5214942" y="2000240"/>
              <a:chExt cx="726754" cy="51148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214942" y="2000240"/>
                <a:ext cx="726754" cy="511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248272" y="206375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>
                    <a:latin typeface="Corbel" pitchFamily="34" charset="0"/>
                  </a:rPr>
                  <a:t>h</a:t>
                </a:r>
                <a:r>
                  <a:rPr lang="fi-FI" baseline="-25000" dirty="0" smtClean="0">
                    <a:latin typeface="Corbel" pitchFamily="34" charset="0"/>
                  </a:rPr>
                  <a:t>1</a:t>
                </a:r>
                <a:r>
                  <a:rPr lang="fi-FI" dirty="0" smtClean="0">
                    <a:latin typeface="Corbel" pitchFamily="34" charset="0"/>
                  </a:rPr>
                  <a:t>[n]</a:t>
                </a:r>
                <a:endParaRPr lang="en-US" dirty="0">
                  <a:latin typeface="Corbel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570410" y="1976436"/>
              <a:ext cx="373820" cy="523220"/>
              <a:chOff x="4286248" y="1928802"/>
              <a:chExt cx="373820" cy="52322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286248" y="1928802"/>
                <a:ext cx="3738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sz="2800" dirty="0" smtClean="0">
                    <a:latin typeface="Corbel" pitchFamily="34" charset="0"/>
                  </a:rPr>
                  <a:t>+</a:t>
                </a:r>
                <a:endParaRPr lang="en-US" sz="2800" dirty="0">
                  <a:latin typeface="Corbel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326281" y="2064981"/>
                <a:ext cx="285752" cy="28575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78748" y="1971674"/>
              <a:ext cx="373820" cy="523220"/>
              <a:chOff x="4286248" y="1928802"/>
              <a:chExt cx="373820" cy="52322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286248" y="1928802"/>
                <a:ext cx="3738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sz="2800" dirty="0" smtClean="0">
                    <a:latin typeface="Corbel" pitchFamily="34" charset="0"/>
                  </a:rPr>
                  <a:t>+</a:t>
                </a:r>
                <a:endParaRPr lang="en-US" sz="2800" dirty="0">
                  <a:latin typeface="Corbel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26281" y="2064981"/>
                <a:ext cx="285752" cy="28575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286380" y="3500438"/>
              <a:ext cx="726754" cy="511486"/>
              <a:chOff x="5214942" y="2000240"/>
              <a:chExt cx="726754" cy="51148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214942" y="2000240"/>
                <a:ext cx="726754" cy="511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248272" y="206375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>
                    <a:latin typeface="Corbel" pitchFamily="34" charset="0"/>
                  </a:rPr>
                  <a:t>h</a:t>
                </a:r>
                <a:r>
                  <a:rPr lang="fi-FI" baseline="-25000" dirty="0" smtClean="0">
                    <a:latin typeface="Corbel" pitchFamily="34" charset="0"/>
                  </a:rPr>
                  <a:t>3</a:t>
                </a:r>
                <a:r>
                  <a:rPr lang="fi-FI" dirty="0" smtClean="0">
                    <a:latin typeface="Corbel" pitchFamily="34" charset="0"/>
                  </a:rPr>
                  <a:t>[n]</a:t>
                </a:r>
                <a:endParaRPr lang="en-US" dirty="0">
                  <a:latin typeface="Corbel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715140" y="2000240"/>
              <a:ext cx="726754" cy="511486"/>
              <a:chOff x="5214942" y="2000240"/>
              <a:chExt cx="726754" cy="51148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214942" y="2000240"/>
                <a:ext cx="726754" cy="511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248272" y="206375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>
                    <a:latin typeface="Corbel" pitchFamily="34" charset="0"/>
                  </a:rPr>
                  <a:t>h</a:t>
                </a:r>
                <a:r>
                  <a:rPr lang="fi-FI" baseline="-25000" dirty="0" smtClean="0">
                    <a:latin typeface="Corbel" pitchFamily="34" charset="0"/>
                  </a:rPr>
                  <a:t>2</a:t>
                </a:r>
                <a:r>
                  <a:rPr lang="fi-FI" dirty="0" smtClean="0">
                    <a:latin typeface="Corbel" pitchFamily="34" charset="0"/>
                  </a:rPr>
                  <a:t>[n]</a:t>
                </a:r>
                <a:endParaRPr lang="en-US" dirty="0">
                  <a:latin typeface="Corbel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929322" y="2786058"/>
              <a:ext cx="726754" cy="511486"/>
              <a:chOff x="5214942" y="2000240"/>
              <a:chExt cx="726754" cy="51148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214942" y="2000240"/>
                <a:ext cx="726754" cy="511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248272" y="206375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>
                    <a:latin typeface="Corbel" pitchFamily="34" charset="0"/>
                  </a:rPr>
                  <a:t>h</a:t>
                </a:r>
                <a:r>
                  <a:rPr lang="fi-FI" baseline="-25000" dirty="0" smtClean="0">
                    <a:latin typeface="Corbel" pitchFamily="34" charset="0"/>
                  </a:rPr>
                  <a:t>5</a:t>
                </a:r>
                <a:r>
                  <a:rPr lang="fi-FI" dirty="0" smtClean="0">
                    <a:latin typeface="Corbel" pitchFamily="34" charset="0"/>
                  </a:rPr>
                  <a:t>[n]</a:t>
                </a:r>
                <a:endParaRPr lang="en-US" dirty="0">
                  <a:latin typeface="Corbel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715140" y="3500438"/>
              <a:ext cx="726754" cy="511486"/>
              <a:chOff x="5214942" y="2000240"/>
              <a:chExt cx="726754" cy="51148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214942" y="2000240"/>
                <a:ext cx="726754" cy="511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48272" y="206375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>
                    <a:latin typeface="Corbel" pitchFamily="34" charset="0"/>
                  </a:rPr>
                  <a:t>h</a:t>
                </a:r>
                <a:r>
                  <a:rPr lang="fi-FI" baseline="-25000" dirty="0" smtClean="0">
                    <a:latin typeface="Corbel" pitchFamily="34" charset="0"/>
                  </a:rPr>
                  <a:t>4</a:t>
                </a:r>
                <a:r>
                  <a:rPr lang="fi-FI" dirty="0" smtClean="0">
                    <a:latin typeface="Corbel" pitchFamily="34" charset="0"/>
                  </a:rPr>
                  <a:t>[n]</a:t>
                </a:r>
                <a:endParaRPr lang="en-US" dirty="0">
                  <a:latin typeface="Corbel" pitchFamily="34" charset="0"/>
                </a:endParaRPr>
              </a:p>
            </p:txBody>
          </p:sp>
        </p:grpSp>
        <p:cxnSp>
          <p:nvCxnSpPr>
            <p:cNvPr id="30" name="Straight Arrow Connector 29"/>
            <p:cNvCxnSpPr>
              <a:stCxn id="17" idx="3"/>
              <a:endCxn id="26" idx="1"/>
            </p:cNvCxnSpPr>
            <p:nvPr/>
          </p:nvCxnSpPr>
          <p:spPr>
            <a:xfrm>
              <a:off x="6013134" y="3756181"/>
              <a:ext cx="70200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8" idx="6"/>
              <a:endCxn id="5" idx="1"/>
            </p:cNvCxnSpPr>
            <p:nvPr/>
          </p:nvCxnSpPr>
          <p:spPr>
            <a:xfrm>
              <a:off x="4896195" y="2255491"/>
              <a:ext cx="390185" cy="4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hape 37"/>
            <p:cNvCxnSpPr>
              <a:stCxn id="26" idx="3"/>
              <a:endCxn id="14" idx="4"/>
            </p:cNvCxnSpPr>
            <p:nvPr/>
          </p:nvCxnSpPr>
          <p:spPr>
            <a:xfrm flipV="1">
              <a:off x="7441894" y="2393605"/>
              <a:ext cx="519763" cy="136257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0" idx="3"/>
              <a:endCxn id="14" idx="2"/>
            </p:cNvCxnSpPr>
            <p:nvPr/>
          </p:nvCxnSpPr>
          <p:spPr>
            <a:xfrm flipV="1">
              <a:off x="7441894" y="2250729"/>
              <a:ext cx="376887" cy="52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23" idx="2"/>
            </p:cNvCxnSpPr>
            <p:nvPr/>
          </p:nvCxnSpPr>
          <p:spPr>
            <a:xfrm rot="5400000" flipH="1" flipV="1">
              <a:off x="6061948" y="3522099"/>
              <a:ext cx="455306" cy="61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60" idx="4"/>
              <a:endCxn id="17" idx="1"/>
            </p:cNvCxnSpPr>
            <p:nvPr/>
          </p:nvCxnSpPr>
          <p:spPr>
            <a:xfrm rot="16200000" flipH="1">
              <a:off x="4104798" y="2574598"/>
              <a:ext cx="1470189" cy="89297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hape 53"/>
            <p:cNvCxnSpPr>
              <a:stCxn id="23" idx="0"/>
              <a:endCxn id="8" idx="0"/>
            </p:cNvCxnSpPr>
            <p:nvPr/>
          </p:nvCxnSpPr>
          <p:spPr>
            <a:xfrm rot="16200000" flipV="1">
              <a:off x="5186288" y="1679647"/>
              <a:ext cx="673443" cy="1539380"/>
            </a:xfrm>
            <a:prstGeom prst="bentConnector3">
              <a:avLst>
                <a:gd name="adj1" fmla="val 13630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6246812" y="3708400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357686" y="2214554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>
              <a:endCxn id="8" idx="2"/>
            </p:cNvCxnSpPr>
            <p:nvPr/>
          </p:nvCxnSpPr>
          <p:spPr>
            <a:xfrm>
              <a:off x="4191000" y="2254250"/>
              <a:ext cx="419443" cy="12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8105774" y="2266950"/>
              <a:ext cx="419443" cy="12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071934" y="1857364"/>
              <a:ext cx="54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x[n]</a:t>
              </a:r>
              <a:endParaRPr lang="en-US" dirty="0">
                <a:latin typeface="Corbel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143900" y="1928802"/>
              <a:ext cx="54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y[n]</a:t>
              </a:r>
              <a:endParaRPr lang="en-US" dirty="0">
                <a:latin typeface="Corbel" pitchFamily="34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6261082" y="2225679"/>
              <a:ext cx="71438" cy="714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5" idx="3"/>
              <a:endCxn id="20" idx="1"/>
            </p:cNvCxnSpPr>
            <p:nvPr/>
          </p:nvCxnSpPr>
          <p:spPr>
            <a:xfrm>
              <a:off x="6013134" y="2255983"/>
              <a:ext cx="70200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3830634" y="1500174"/>
            <a:ext cx="5128235" cy="2583910"/>
            <a:chOff x="3830634" y="1500174"/>
            <a:chExt cx="5128235" cy="2583910"/>
          </a:xfrm>
        </p:grpSpPr>
        <p:grpSp>
          <p:nvGrpSpPr>
            <p:cNvPr id="6" name="Group 10"/>
            <p:cNvGrpSpPr/>
            <p:nvPr/>
          </p:nvGrpSpPr>
          <p:grpSpPr>
            <a:xfrm>
              <a:off x="4329110" y="1963736"/>
              <a:ext cx="373820" cy="523220"/>
              <a:chOff x="4286248" y="1928802"/>
              <a:chExt cx="373820" cy="52322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4286248" y="1928802"/>
                <a:ext cx="3738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sz="2800" dirty="0" smtClean="0">
                    <a:latin typeface="Corbel" pitchFamily="34" charset="0"/>
                  </a:rPr>
                  <a:t>+</a:t>
                </a:r>
                <a:endParaRPr lang="en-US" sz="2800" dirty="0">
                  <a:latin typeface="Corbel" pitchFamily="34" charset="0"/>
                </a:endParaRPr>
              </a:p>
            </p:txBody>
          </p:sp>
          <p:sp>
            <p:nvSpPr>
              <p:cNvPr id="38" name="Oval 7"/>
              <p:cNvSpPr/>
              <p:nvPr/>
            </p:nvSpPr>
            <p:spPr>
              <a:xfrm>
                <a:off x="4326281" y="2064981"/>
                <a:ext cx="285752" cy="28575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1"/>
            <p:cNvGrpSpPr/>
            <p:nvPr/>
          </p:nvGrpSpPr>
          <p:grpSpPr>
            <a:xfrm>
              <a:off x="8043886" y="1976428"/>
              <a:ext cx="373820" cy="523220"/>
              <a:chOff x="4286248" y="1928802"/>
              <a:chExt cx="373820" cy="52322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4286248" y="1928802"/>
                <a:ext cx="3738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sz="2800" dirty="0" smtClean="0">
                    <a:latin typeface="Corbel" pitchFamily="34" charset="0"/>
                  </a:rPr>
                  <a:t>+</a:t>
                </a:r>
                <a:endParaRPr lang="en-US" sz="2800" dirty="0">
                  <a:latin typeface="Corbel" pitchFamily="34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326281" y="2064981"/>
                <a:ext cx="285752" cy="28575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15"/>
            <p:cNvGrpSpPr/>
            <p:nvPr/>
          </p:nvGrpSpPr>
          <p:grpSpPr>
            <a:xfrm>
              <a:off x="5003800" y="3505200"/>
              <a:ext cx="726754" cy="511486"/>
              <a:chOff x="5214942" y="2000240"/>
              <a:chExt cx="726754" cy="51148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5214942" y="2000240"/>
                <a:ext cx="726754" cy="511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248272" y="206375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>
                    <a:latin typeface="Corbel" pitchFamily="34" charset="0"/>
                  </a:rPr>
                  <a:t>h</a:t>
                </a:r>
                <a:r>
                  <a:rPr lang="fi-FI" baseline="-25000" dirty="0" smtClean="0">
                    <a:latin typeface="Corbel" pitchFamily="34" charset="0"/>
                  </a:rPr>
                  <a:t>3</a:t>
                </a:r>
                <a:r>
                  <a:rPr lang="fi-FI" dirty="0" smtClean="0">
                    <a:latin typeface="Corbel" pitchFamily="34" charset="0"/>
                  </a:rPr>
                  <a:t>[n]</a:t>
                </a:r>
                <a:endParaRPr lang="en-US" dirty="0">
                  <a:latin typeface="Corbel" pitchFamily="34" charset="0"/>
                </a:endParaRP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6572264" y="2000240"/>
              <a:ext cx="1121222" cy="511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13188" y="2042160"/>
              <a:ext cx="1357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h</a:t>
              </a:r>
              <a:r>
                <a:rPr lang="fi-FI" baseline="-25000" dirty="0" smtClean="0">
                  <a:latin typeface="Corbel" pitchFamily="34" charset="0"/>
                </a:rPr>
                <a:t>1</a:t>
              </a:r>
              <a:r>
                <a:rPr lang="fi-FI" dirty="0" smtClean="0">
                  <a:latin typeface="Corbel" pitchFamily="34" charset="0"/>
                </a:rPr>
                <a:t>[n]*h</a:t>
              </a:r>
              <a:r>
                <a:rPr lang="fi-FI" baseline="-25000" dirty="0" smtClean="0">
                  <a:latin typeface="Corbel" pitchFamily="34" charset="0"/>
                </a:rPr>
                <a:t>2</a:t>
              </a:r>
              <a:r>
                <a:rPr lang="fi-FI" dirty="0" smtClean="0">
                  <a:latin typeface="Corbel" pitchFamily="34" charset="0"/>
                </a:rPr>
                <a:t>[n]</a:t>
              </a:r>
              <a:endParaRPr lang="en-US" dirty="0">
                <a:latin typeface="Corbel" pitchFamily="34" charset="0"/>
              </a:endParaRPr>
            </a:p>
          </p:txBody>
        </p:sp>
        <p:grpSp>
          <p:nvGrpSpPr>
            <p:cNvPr id="10" name="Group 21"/>
            <p:cNvGrpSpPr/>
            <p:nvPr/>
          </p:nvGrpSpPr>
          <p:grpSpPr>
            <a:xfrm>
              <a:off x="5597526" y="2770188"/>
              <a:ext cx="726754" cy="511486"/>
              <a:chOff x="5214942" y="2000240"/>
              <a:chExt cx="726754" cy="51148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5214942" y="2000240"/>
                <a:ext cx="726754" cy="511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248272" y="206375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>
                    <a:latin typeface="Corbel" pitchFamily="34" charset="0"/>
                  </a:rPr>
                  <a:t>h</a:t>
                </a:r>
                <a:r>
                  <a:rPr lang="fi-FI" baseline="-25000" dirty="0" smtClean="0">
                    <a:latin typeface="Corbel" pitchFamily="34" charset="0"/>
                  </a:rPr>
                  <a:t>5</a:t>
                </a:r>
                <a:r>
                  <a:rPr lang="fi-FI" dirty="0" smtClean="0">
                    <a:latin typeface="Corbel" pitchFamily="34" charset="0"/>
                  </a:rPr>
                  <a:t>[n]</a:t>
                </a:r>
                <a:endParaRPr lang="en-US" dirty="0">
                  <a:latin typeface="Corbel" pitchFamily="34" charset="0"/>
                </a:endParaRPr>
              </a:p>
            </p:txBody>
          </p:sp>
        </p:grpSp>
        <p:grpSp>
          <p:nvGrpSpPr>
            <p:cNvPr id="11" name="Group 24"/>
            <p:cNvGrpSpPr/>
            <p:nvPr/>
          </p:nvGrpSpPr>
          <p:grpSpPr>
            <a:xfrm>
              <a:off x="6715140" y="3500438"/>
              <a:ext cx="726754" cy="511486"/>
              <a:chOff x="5214942" y="2000240"/>
              <a:chExt cx="726754" cy="51148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5214942" y="2000240"/>
                <a:ext cx="726754" cy="511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48272" y="206375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>
                    <a:latin typeface="Corbel" pitchFamily="34" charset="0"/>
                  </a:rPr>
                  <a:t>h</a:t>
                </a:r>
                <a:r>
                  <a:rPr lang="fi-FI" baseline="-25000" dirty="0" smtClean="0">
                    <a:latin typeface="Corbel" pitchFamily="34" charset="0"/>
                  </a:rPr>
                  <a:t>4</a:t>
                </a:r>
                <a:r>
                  <a:rPr lang="fi-FI" dirty="0" smtClean="0">
                    <a:latin typeface="Corbel" pitchFamily="34" charset="0"/>
                  </a:rPr>
                  <a:t>[n]</a:t>
                </a:r>
                <a:endParaRPr lang="en-US" dirty="0">
                  <a:latin typeface="Corbel" pitchFamily="34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33" idx="3"/>
              <a:endCxn id="27" idx="1"/>
            </p:cNvCxnSpPr>
            <p:nvPr/>
          </p:nvCxnSpPr>
          <p:spPr>
            <a:xfrm flipV="1">
              <a:off x="5730554" y="3756181"/>
              <a:ext cx="984586" cy="47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3"/>
            <p:cNvCxnSpPr>
              <a:stCxn id="27" idx="3"/>
              <a:endCxn id="36" idx="4"/>
            </p:cNvCxnSpPr>
            <p:nvPr/>
          </p:nvCxnSpPr>
          <p:spPr>
            <a:xfrm flipV="1">
              <a:off x="7441894" y="2398359"/>
              <a:ext cx="784901" cy="135782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31" idx="3"/>
              <a:endCxn id="36" idx="2"/>
            </p:cNvCxnSpPr>
            <p:nvPr/>
          </p:nvCxnSpPr>
          <p:spPr>
            <a:xfrm flipV="1">
              <a:off x="7693486" y="2255483"/>
              <a:ext cx="390433" cy="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29" idx="2"/>
            </p:cNvCxnSpPr>
            <p:nvPr/>
          </p:nvCxnSpPr>
          <p:spPr>
            <a:xfrm rot="5400000" flipH="1" flipV="1">
              <a:off x="5730152" y="3506229"/>
              <a:ext cx="455306" cy="61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20" idx="4"/>
              <a:endCxn id="33" idx="1"/>
            </p:cNvCxnSpPr>
            <p:nvPr/>
          </p:nvCxnSpPr>
          <p:spPr>
            <a:xfrm rot="16200000" flipH="1">
              <a:off x="3818251" y="2575393"/>
              <a:ext cx="1474951" cy="89614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53"/>
            <p:cNvCxnSpPr>
              <a:stCxn id="29" idx="0"/>
              <a:endCxn id="38" idx="0"/>
            </p:cNvCxnSpPr>
            <p:nvPr/>
          </p:nvCxnSpPr>
          <p:spPr>
            <a:xfrm rot="16200000" flipV="1">
              <a:off x="4901325" y="1710610"/>
              <a:ext cx="670273" cy="1448884"/>
            </a:xfrm>
            <a:prstGeom prst="bentConnector3">
              <a:avLst>
                <a:gd name="adj1" fmla="val 13410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919775" y="3730623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71934" y="2214554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949700" y="2241550"/>
              <a:ext cx="419443" cy="12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8370912" y="2271704"/>
              <a:ext cx="419443" cy="12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830634" y="1844664"/>
              <a:ext cx="54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x[n]</a:t>
              </a:r>
              <a:endParaRPr lang="en-US" dirty="0">
                <a:latin typeface="Corbe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409038" y="1933556"/>
              <a:ext cx="54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y[n]</a:t>
              </a:r>
              <a:endParaRPr lang="en-US" dirty="0">
                <a:latin typeface="Corbel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5929322" y="2214554"/>
              <a:ext cx="71438" cy="714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00562" y="1500174"/>
              <a:ext cx="54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v[n]</a:t>
              </a:r>
              <a:endParaRPr lang="en-US" dirty="0">
                <a:latin typeface="Corbe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72198" y="3714752"/>
              <a:ext cx="609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w[n]</a:t>
              </a:r>
              <a:endParaRPr lang="en-US" dirty="0">
                <a:latin typeface="Corbe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14942" y="1928802"/>
              <a:ext cx="56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q[n]</a:t>
              </a:r>
              <a:endParaRPr lang="en-US" dirty="0">
                <a:latin typeface="Corbel" pitchFamily="34" charset="0"/>
              </a:endParaRPr>
            </a:p>
          </p:txBody>
        </p:sp>
        <p:cxnSp>
          <p:nvCxnSpPr>
            <p:cNvPr id="13" name="Straight Arrow Connector 12"/>
            <p:cNvCxnSpPr>
              <a:endCxn id="31" idx="1"/>
            </p:cNvCxnSpPr>
            <p:nvPr/>
          </p:nvCxnSpPr>
          <p:spPr>
            <a:xfrm>
              <a:off x="4648200" y="2247900"/>
              <a:ext cx="1924064" cy="80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194724" y="2862250"/>
              <a:ext cx="54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z[n]</a:t>
              </a:r>
              <a:endParaRPr lang="en-US" dirty="0">
                <a:latin typeface="Corbe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77149" y="1828800"/>
              <a:ext cx="520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r[n]</a:t>
              </a:r>
              <a:endParaRPr lang="en-US" dirty="0">
                <a:latin typeface="Corbel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785786" y="142852"/>
            <a:ext cx="4621797" cy="2154560"/>
            <a:chOff x="1785918" y="2143116"/>
            <a:chExt cx="4621797" cy="2154560"/>
          </a:xfrm>
        </p:grpSpPr>
        <p:grpSp>
          <p:nvGrpSpPr>
            <p:cNvPr id="5" name="Group 14"/>
            <p:cNvGrpSpPr/>
            <p:nvPr/>
          </p:nvGrpSpPr>
          <p:grpSpPr>
            <a:xfrm>
              <a:off x="3000364" y="2285992"/>
              <a:ext cx="726754" cy="511486"/>
              <a:chOff x="5214942" y="2000240"/>
              <a:chExt cx="726754" cy="511486"/>
            </a:xfrm>
          </p:grpSpPr>
          <p:sp>
            <p:nvSpPr>
              <p:cNvPr id="39" name="Rectangle 4"/>
              <p:cNvSpPr/>
              <p:nvPr/>
            </p:nvSpPr>
            <p:spPr>
              <a:xfrm>
                <a:off x="5214942" y="2000240"/>
                <a:ext cx="726754" cy="511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6"/>
              <p:cNvSpPr txBox="1"/>
              <p:nvPr/>
            </p:nvSpPr>
            <p:spPr>
              <a:xfrm>
                <a:off x="5248272" y="206375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>
                    <a:latin typeface="Corbel" pitchFamily="34" charset="0"/>
                  </a:rPr>
                  <a:t>h</a:t>
                </a:r>
                <a:r>
                  <a:rPr lang="fi-FI" baseline="-25000" dirty="0" smtClean="0">
                    <a:latin typeface="Corbel" pitchFamily="34" charset="0"/>
                  </a:rPr>
                  <a:t>1</a:t>
                </a:r>
                <a:r>
                  <a:rPr lang="fi-FI" dirty="0" smtClean="0">
                    <a:latin typeface="Corbel" pitchFamily="34" charset="0"/>
                  </a:rPr>
                  <a:t>[n]</a:t>
                </a:r>
                <a:endParaRPr lang="en-US" dirty="0">
                  <a:latin typeface="Corbel" pitchFamily="34" charset="0"/>
                </a:endParaRPr>
              </a:p>
            </p:txBody>
          </p:sp>
        </p:grpSp>
        <p:grpSp>
          <p:nvGrpSpPr>
            <p:cNvPr id="6" name="Group 10"/>
            <p:cNvGrpSpPr/>
            <p:nvPr/>
          </p:nvGrpSpPr>
          <p:grpSpPr>
            <a:xfrm>
              <a:off x="2284394" y="2262188"/>
              <a:ext cx="373820" cy="523220"/>
              <a:chOff x="4286248" y="1928802"/>
              <a:chExt cx="373820" cy="52322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4286248" y="1928802"/>
                <a:ext cx="3738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sz="2800" dirty="0" smtClean="0">
                    <a:latin typeface="Corbel" pitchFamily="34" charset="0"/>
                  </a:rPr>
                  <a:t>+</a:t>
                </a:r>
                <a:endParaRPr lang="en-US" sz="2800" dirty="0">
                  <a:latin typeface="Corbel" pitchFamily="34" charset="0"/>
                </a:endParaRPr>
              </a:p>
            </p:txBody>
          </p:sp>
          <p:sp>
            <p:nvSpPr>
              <p:cNvPr id="38" name="Oval 7"/>
              <p:cNvSpPr/>
              <p:nvPr/>
            </p:nvSpPr>
            <p:spPr>
              <a:xfrm>
                <a:off x="4326281" y="2064981"/>
                <a:ext cx="285752" cy="28575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1"/>
            <p:cNvGrpSpPr/>
            <p:nvPr/>
          </p:nvGrpSpPr>
          <p:grpSpPr>
            <a:xfrm>
              <a:off x="5492732" y="2257426"/>
              <a:ext cx="373820" cy="523220"/>
              <a:chOff x="4286248" y="1928802"/>
              <a:chExt cx="373820" cy="52322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4286248" y="1928802"/>
                <a:ext cx="3738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sz="2800" dirty="0" smtClean="0">
                    <a:latin typeface="Corbel" pitchFamily="34" charset="0"/>
                  </a:rPr>
                  <a:t>+</a:t>
                </a:r>
                <a:endParaRPr lang="en-US" sz="2800" dirty="0">
                  <a:latin typeface="Corbel" pitchFamily="34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326281" y="2064981"/>
                <a:ext cx="285752" cy="28575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15"/>
            <p:cNvGrpSpPr/>
            <p:nvPr/>
          </p:nvGrpSpPr>
          <p:grpSpPr>
            <a:xfrm>
              <a:off x="3000364" y="3786190"/>
              <a:ext cx="726754" cy="511486"/>
              <a:chOff x="5214942" y="2000240"/>
              <a:chExt cx="726754" cy="51148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5214942" y="2000240"/>
                <a:ext cx="726754" cy="511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248272" y="206375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>
                    <a:latin typeface="Corbel" pitchFamily="34" charset="0"/>
                  </a:rPr>
                  <a:t>h</a:t>
                </a:r>
                <a:r>
                  <a:rPr lang="fi-FI" baseline="-25000" dirty="0" smtClean="0">
                    <a:latin typeface="Corbel" pitchFamily="34" charset="0"/>
                  </a:rPr>
                  <a:t>3</a:t>
                </a:r>
                <a:r>
                  <a:rPr lang="fi-FI" dirty="0" smtClean="0">
                    <a:latin typeface="Corbel" pitchFamily="34" charset="0"/>
                  </a:rPr>
                  <a:t>[n]</a:t>
                </a:r>
                <a:endParaRPr lang="en-US" dirty="0">
                  <a:latin typeface="Corbel" pitchFamily="34" charset="0"/>
                </a:endParaRPr>
              </a:p>
            </p:txBody>
          </p:sp>
        </p:grpSp>
        <p:grpSp>
          <p:nvGrpSpPr>
            <p:cNvPr id="9" name="Group 18"/>
            <p:cNvGrpSpPr/>
            <p:nvPr/>
          </p:nvGrpSpPr>
          <p:grpSpPr>
            <a:xfrm>
              <a:off x="4429124" y="2285992"/>
              <a:ext cx="726754" cy="511486"/>
              <a:chOff x="5214942" y="2000240"/>
              <a:chExt cx="726754" cy="51148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214942" y="2000240"/>
                <a:ext cx="726754" cy="511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48272" y="206375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>
                    <a:latin typeface="Corbel" pitchFamily="34" charset="0"/>
                  </a:rPr>
                  <a:t>h</a:t>
                </a:r>
                <a:r>
                  <a:rPr lang="fi-FI" baseline="-25000" dirty="0" smtClean="0">
                    <a:latin typeface="Corbel" pitchFamily="34" charset="0"/>
                  </a:rPr>
                  <a:t>2</a:t>
                </a:r>
                <a:r>
                  <a:rPr lang="fi-FI" dirty="0" smtClean="0">
                    <a:latin typeface="Corbel" pitchFamily="34" charset="0"/>
                  </a:rPr>
                  <a:t>[n]</a:t>
                </a:r>
                <a:endParaRPr lang="en-US" dirty="0">
                  <a:latin typeface="Corbel" pitchFamily="34" charset="0"/>
                </a:endParaRPr>
              </a:p>
            </p:txBody>
          </p:sp>
        </p:grpSp>
        <p:grpSp>
          <p:nvGrpSpPr>
            <p:cNvPr id="10" name="Group 21"/>
            <p:cNvGrpSpPr/>
            <p:nvPr/>
          </p:nvGrpSpPr>
          <p:grpSpPr>
            <a:xfrm>
              <a:off x="3643306" y="3071810"/>
              <a:ext cx="726754" cy="511486"/>
              <a:chOff x="5214942" y="2000240"/>
              <a:chExt cx="726754" cy="51148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5214942" y="2000240"/>
                <a:ext cx="726754" cy="511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248272" y="206375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>
                    <a:latin typeface="Corbel" pitchFamily="34" charset="0"/>
                  </a:rPr>
                  <a:t>h</a:t>
                </a:r>
                <a:r>
                  <a:rPr lang="fi-FI" baseline="-25000" dirty="0" smtClean="0">
                    <a:latin typeface="Corbel" pitchFamily="34" charset="0"/>
                  </a:rPr>
                  <a:t>5</a:t>
                </a:r>
                <a:r>
                  <a:rPr lang="fi-FI" dirty="0" smtClean="0">
                    <a:latin typeface="Corbel" pitchFamily="34" charset="0"/>
                  </a:rPr>
                  <a:t>[n]</a:t>
                </a:r>
                <a:endParaRPr lang="en-US" dirty="0">
                  <a:latin typeface="Corbel" pitchFamily="34" charset="0"/>
                </a:endParaRPr>
              </a:p>
            </p:txBody>
          </p:sp>
        </p:grpSp>
        <p:grpSp>
          <p:nvGrpSpPr>
            <p:cNvPr id="11" name="Group 24"/>
            <p:cNvGrpSpPr/>
            <p:nvPr/>
          </p:nvGrpSpPr>
          <p:grpSpPr>
            <a:xfrm>
              <a:off x="4429124" y="3786190"/>
              <a:ext cx="726754" cy="511486"/>
              <a:chOff x="5214942" y="2000240"/>
              <a:chExt cx="726754" cy="51148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5214942" y="2000240"/>
                <a:ext cx="726754" cy="511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48272" y="206375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>
                    <a:latin typeface="Corbel" pitchFamily="34" charset="0"/>
                  </a:rPr>
                  <a:t>h</a:t>
                </a:r>
                <a:r>
                  <a:rPr lang="fi-FI" baseline="-25000" dirty="0" smtClean="0">
                    <a:latin typeface="Corbel" pitchFamily="34" charset="0"/>
                  </a:rPr>
                  <a:t>4</a:t>
                </a:r>
                <a:r>
                  <a:rPr lang="fi-FI" dirty="0" smtClean="0">
                    <a:latin typeface="Corbel" pitchFamily="34" charset="0"/>
                  </a:rPr>
                  <a:t>[n]</a:t>
                </a:r>
                <a:endParaRPr lang="en-US" dirty="0">
                  <a:latin typeface="Corbel" pitchFamily="34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33" idx="3"/>
              <a:endCxn id="27" idx="1"/>
            </p:cNvCxnSpPr>
            <p:nvPr/>
          </p:nvCxnSpPr>
          <p:spPr>
            <a:xfrm>
              <a:off x="3727118" y="4041933"/>
              <a:ext cx="70200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610179" y="2541243"/>
              <a:ext cx="390185" cy="4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3"/>
            <p:cNvCxnSpPr>
              <a:stCxn id="27" idx="3"/>
              <a:endCxn id="36" idx="4"/>
            </p:cNvCxnSpPr>
            <p:nvPr/>
          </p:nvCxnSpPr>
          <p:spPr>
            <a:xfrm flipV="1">
              <a:off x="5155878" y="2679357"/>
              <a:ext cx="519763" cy="136257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31" idx="3"/>
              <a:endCxn id="36" idx="2"/>
            </p:cNvCxnSpPr>
            <p:nvPr/>
          </p:nvCxnSpPr>
          <p:spPr>
            <a:xfrm flipV="1">
              <a:off x="5155878" y="2536481"/>
              <a:ext cx="376887" cy="52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29" idx="2"/>
            </p:cNvCxnSpPr>
            <p:nvPr/>
          </p:nvCxnSpPr>
          <p:spPr>
            <a:xfrm rot="5400000" flipH="1" flipV="1">
              <a:off x="3775932" y="3807851"/>
              <a:ext cx="455306" cy="61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20" idx="4"/>
              <a:endCxn id="33" idx="1"/>
            </p:cNvCxnSpPr>
            <p:nvPr/>
          </p:nvCxnSpPr>
          <p:spPr>
            <a:xfrm rot="16200000" flipH="1">
              <a:off x="2140253" y="3181821"/>
              <a:ext cx="1470189" cy="25003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53"/>
            <p:cNvCxnSpPr>
              <a:stCxn id="29" idx="0"/>
            </p:cNvCxnSpPr>
            <p:nvPr/>
          </p:nvCxnSpPr>
          <p:spPr>
            <a:xfrm rot="16200000" flipV="1">
              <a:off x="2900272" y="1965399"/>
              <a:ext cx="673443" cy="1539380"/>
            </a:xfrm>
            <a:prstGeom prst="bentConnector3">
              <a:avLst>
                <a:gd name="adj1" fmla="val 13630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960796" y="3994152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714612" y="2500306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1904984" y="2540002"/>
              <a:ext cx="419443" cy="12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9758" y="2552702"/>
              <a:ext cx="419443" cy="12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785918" y="2143116"/>
              <a:ext cx="54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x[n]</a:t>
              </a:r>
              <a:endParaRPr lang="en-US" dirty="0">
                <a:latin typeface="Corbe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7884" y="2214554"/>
              <a:ext cx="54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y[n]</a:t>
              </a:r>
              <a:endParaRPr lang="en-US" dirty="0">
                <a:latin typeface="Corbel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975066" y="2511431"/>
              <a:ext cx="71438" cy="714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endCxn id="31" idx="1"/>
            </p:cNvCxnSpPr>
            <p:nvPr/>
          </p:nvCxnSpPr>
          <p:spPr>
            <a:xfrm>
              <a:off x="3727118" y="2541735"/>
              <a:ext cx="70200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Arc 41"/>
            <p:cNvSpPr/>
            <p:nvPr/>
          </p:nvSpPr>
          <p:spPr>
            <a:xfrm>
              <a:off x="3971925" y="2495550"/>
              <a:ext cx="71438" cy="100013"/>
            </a:xfrm>
            <a:prstGeom prst="arc">
              <a:avLst>
                <a:gd name="adj1" fmla="val 16200000"/>
                <a:gd name="adj2" fmla="val 558078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786050" y="3143248"/>
            <a:ext cx="4453283" cy="3311796"/>
            <a:chOff x="2786050" y="3143248"/>
            <a:chExt cx="4453283" cy="3311796"/>
          </a:xfrm>
        </p:grpSpPr>
        <p:grpSp>
          <p:nvGrpSpPr>
            <p:cNvPr id="44" name="Group 14"/>
            <p:cNvGrpSpPr/>
            <p:nvPr/>
          </p:nvGrpSpPr>
          <p:grpSpPr>
            <a:xfrm>
              <a:off x="4929190" y="3286124"/>
              <a:ext cx="726754" cy="590073"/>
              <a:chOff x="5214942" y="2000240"/>
              <a:chExt cx="726754" cy="590073"/>
            </a:xfrm>
          </p:grpSpPr>
          <p:sp>
            <p:nvSpPr>
              <p:cNvPr id="79" name="Rectangle 4"/>
              <p:cNvSpPr/>
              <p:nvPr/>
            </p:nvSpPr>
            <p:spPr>
              <a:xfrm>
                <a:off x="5214942" y="2000240"/>
                <a:ext cx="726754" cy="511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6"/>
              <p:cNvSpPr txBox="1"/>
              <p:nvPr/>
            </p:nvSpPr>
            <p:spPr>
              <a:xfrm>
                <a:off x="5297283" y="2036315"/>
                <a:ext cx="63991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>
                    <a:latin typeface="Corbel" pitchFamily="34" charset="0"/>
                  </a:rPr>
                  <a:t>H</a:t>
                </a:r>
                <a:r>
                  <a:rPr lang="fi-FI" baseline="-25000" dirty="0" smtClean="0">
                    <a:latin typeface="Corbel" pitchFamily="34" charset="0"/>
                  </a:rPr>
                  <a:t>1</a:t>
                </a:r>
                <a:r>
                  <a:rPr lang="fi-FI" dirty="0" smtClean="0">
                    <a:latin typeface="Corbel" pitchFamily="34" charset="0"/>
                  </a:rPr>
                  <a:t>H</a:t>
                </a:r>
                <a:r>
                  <a:rPr lang="fi-FI" baseline="-25000" dirty="0" smtClean="0">
                    <a:latin typeface="Corbel" pitchFamily="34" charset="0"/>
                  </a:rPr>
                  <a:t>2</a:t>
                </a:r>
                <a:endParaRPr lang="en-US" baseline="-25000" dirty="0" smtClean="0">
                  <a:latin typeface="Corbel" pitchFamily="34" charset="0"/>
                </a:endParaRPr>
              </a:p>
              <a:p>
                <a:endParaRPr lang="en-US" baseline="-25000" dirty="0">
                  <a:latin typeface="Corbel" pitchFamily="34" charset="0"/>
                </a:endParaRPr>
              </a:p>
            </p:txBody>
          </p:sp>
        </p:grpSp>
        <p:grpSp>
          <p:nvGrpSpPr>
            <p:cNvPr id="45" name="Group 10"/>
            <p:cNvGrpSpPr/>
            <p:nvPr/>
          </p:nvGrpSpPr>
          <p:grpSpPr>
            <a:xfrm>
              <a:off x="3284526" y="3262320"/>
              <a:ext cx="373820" cy="523220"/>
              <a:chOff x="4286248" y="1928802"/>
              <a:chExt cx="373820" cy="523220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4286248" y="1928802"/>
                <a:ext cx="3738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sz="2800" dirty="0" smtClean="0">
                    <a:latin typeface="Corbel" pitchFamily="34" charset="0"/>
                  </a:rPr>
                  <a:t>+</a:t>
                </a:r>
                <a:endParaRPr lang="en-US" sz="2800" dirty="0">
                  <a:latin typeface="Corbel" pitchFamily="34" charset="0"/>
                </a:endParaRPr>
              </a:p>
            </p:txBody>
          </p:sp>
          <p:sp>
            <p:nvSpPr>
              <p:cNvPr id="78" name="Oval 7"/>
              <p:cNvSpPr/>
              <p:nvPr/>
            </p:nvSpPr>
            <p:spPr>
              <a:xfrm>
                <a:off x="4326281" y="2064981"/>
                <a:ext cx="285752" cy="28575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11"/>
            <p:cNvGrpSpPr/>
            <p:nvPr/>
          </p:nvGrpSpPr>
          <p:grpSpPr>
            <a:xfrm>
              <a:off x="6492864" y="3257558"/>
              <a:ext cx="373820" cy="523220"/>
              <a:chOff x="4286248" y="1928802"/>
              <a:chExt cx="373820" cy="523220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4286248" y="1928802"/>
                <a:ext cx="3738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sz="2800" dirty="0" smtClean="0">
                    <a:latin typeface="Corbel" pitchFamily="34" charset="0"/>
                  </a:rPr>
                  <a:t>+</a:t>
                </a:r>
                <a:endParaRPr lang="en-US" sz="2800" dirty="0">
                  <a:latin typeface="Corbel" pitchFamily="34" charset="0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4326281" y="2064981"/>
                <a:ext cx="285752" cy="28575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4000496" y="4786322"/>
              <a:ext cx="726754" cy="511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639318" y="5463153"/>
              <a:ext cx="726754" cy="51148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stCxn id="73" idx="3"/>
              <a:endCxn id="67" idx="1"/>
            </p:cNvCxnSpPr>
            <p:nvPr/>
          </p:nvCxnSpPr>
          <p:spPr>
            <a:xfrm>
              <a:off x="4727250" y="5042065"/>
              <a:ext cx="105919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79" idx="1"/>
            </p:cNvCxnSpPr>
            <p:nvPr/>
          </p:nvCxnSpPr>
          <p:spPr>
            <a:xfrm>
              <a:off x="3610311" y="3541375"/>
              <a:ext cx="1318879" cy="4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hape 52"/>
            <p:cNvCxnSpPr>
              <a:stCxn id="67" idx="3"/>
              <a:endCxn id="76" idx="4"/>
            </p:cNvCxnSpPr>
            <p:nvPr/>
          </p:nvCxnSpPr>
          <p:spPr>
            <a:xfrm flipV="1">
              <a:off x="6513200" y="3679489"/>
              <a:ext cx="162573" cy="136257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16200000" flipH="1">
              <a:off x="4776073" y="5225191"/>
              <a:ext cx="455306" cy="61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hape 55"/>
            <p:cNvCxnSpPr>
              <a:stCxn id="59" idx="4"/>
              <a:endCxn id="73" idx="1"/>
            </p:cNvCxnSpPr>
            <p:nvPr/>
          </p:nvCxnSpPr>
          <p:spPr>
            <a:xfrm rot="16200000" flipH="1">
              <a:off x="3140385" y="4181953"/>
              <a:ext cx="1470189" cy="25003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hape 53"/>
            <p:cNvCxnSpPr>
              <a:stCxn id="69" idx="2"/>
              <a:endCxn id="78" idx="4"/>
            </p:cNvCxnSpPr>
            <p:nvPr/>
          </p:nvCxnSpPr>
          <p:spPr>
            <a:xfrm rot="5400000" flipH="1">
              <a:off x="3089871" y="4061815"/>
              <a:ext cx="2290388" cy="1535260"/>
            </a:xfrm>
            <a:prstGeom prst="bentConnector3">
              <a:avLst>
                <a:gd name="adj1" fmla="val -998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960928" y="4994284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14744" y="3500438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2905116" y="3540134"/>
              <a:ext cx="419443" cy="12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819890" y="3552834"/>
              <a:ext cx="419443" cy="12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786050" y="314324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X</a:t>
              </a:r>
              <a:endParaRPr lang="en-US" dirty="0">
                <a:latin typeface="Corbe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858016" y="321468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Y</a:t>
              </a:r>
              <a:endParaRPr lang="en-US" dirty="0">
                <a:latin typeface="Corbel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975198" y="3511563"/>
              <a:ext cx="71438" cy="714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>
              <a:stCxn id="79" idx="3"/>
              <a:endCxn id="76" idx="2"/>
            </p:cNvCxnSpPr>
            <p:nvPr/>
          </p:nvCxnSpPr>
          <p:spPr>
            <a:xfrm flipV="1">
              <a:off x="5655944" y="3536613"/>
              <a:ext cx="876953" cy="52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215074" y="314324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A</a:t>
              </a:r>
              <a:endParaRPr lang="en-US" dirty="0">
                <a:latin typeface="Corbel" pitchFamily="34" charset="0"/>
              </a:endParaRPr>
            </a:p>
          </p:txBody>
        </p:sp>
        <p:sp>
          <p:nvSpPr>
            <p:cNvPr id="83" name="TextBox 6"/>
            <p:cNvSpPr txBox="1"/>
            <p:nvPr/>
          </p:nvSpPr>
          <p:spPr>
            <a:xfrm>
              <a:off x="4805441" y="5532895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H</a:t>
              </a:r>
              <a:r>
                <a:rPr lang="fi-FI" baseline="-25000" dirty="0" smtClean="0">
                  <a:latin typeface="Corbel" pitchFamily="34" charset="0"/>
                </a:rPr>
                <a:t>5</a:t>
              </a:r>
              <a:endParaRPr lang="en-US" baseline="-25000" dirty="0">
                <a:latin typeface="Corbel" pitchFamily="34" charset="0"/>
              </a:endParaRPr>
            </a:p>
          </p:txBody>
        </p:sp>
        <p:sp>
          <p:nvSpPr>
            <p:cNvPr id="84" name="TextBox 6"/>
            <p:cNvSpPr txBox="1"/>
            <p:nvPr/>
          </p:nvSpPr>
          <p:spPr>
            <a:xfrm>
              <a:off x="4143372" y="4857760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H</a:t>
              </a:r>
              <a:r>
                <a:rPr lang="fi-FI" baseline="-25000" dirty="0" smtClean="0">
                  <a:latin typeface="Corbel" pitchFamily="34" charset="0"/>
                </a:rPr>
                <a:t>3</a:t>
              </a:r>
              <a:endParaRPr lang="en-US" baseline="-25000" dirty="0">
                <a:latin typeface="Corbel" pitchFamily="34" charset="0"/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5786446" y="4786322"/>
              <a:ext cx="726754" cy="511486"/>
              <a:chOff x="5429256" y="4786322"/>
              <a:chExt cx="726754" cy="511486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5429256" y="4786322"/>
                <a:ext cx="726754" cy="51148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6"/>
              <p:cNvSpPr txBox="1"/>
              <p:nvPr/>
            </p:nvSpPr>
            <p:spPr>
              <a:xfrm>
                <a:off x="5572132" y="485776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 smtClean="0">
                    <a:latin typeface="Corbel" pitchFamily="34" charset="0"/>
                  </a:rPr>
                  <a:t>H</a:t>
                </a:r>
                <a:r>
                  <a:rPr lang="fi-FI" baseline="-25000" dirty="0" smtClean="0">
                    <a:latin typeface="Corbel" pitchFamily="34" charset="0"/>
                  </a:rPr>
                  <a:t>4</a:t>
                </a:r>
                <a:endParaRPr lang="en-US" baseline="-25000" dirty="0">
                  <a:latin typeface="Corbel" pitchFamily="34" charset="0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6715140" y="3786190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B</a:t>
              </a:r>
              <a:endParaRPr lang="en-US" dirty="0">
                <a:latin typeface="Corbel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929190" y="5000636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D</a:t>
              </a:r>
              <a:endParaRPr lang="en-US" dirty="0">
                <a:latin typeface="Corbel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643306" y="585789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C</a:t>
              </a:r>
              <a:endParaRPr lang="en-US" dirty="0">
                <a:latin typeface="Corbel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14744" y="407194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Corbel" pitchFamily="34" charset="0"/>
                </a:rPr>
                <a:t>E</a:t>
              </a:r>
              <a:endParaRPr lang="en-US" dirty="0">
                <a:latin typeface="Corbel" pitchFamily="34" charset="0"/>
              </a:endParaRP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3143240" y="3293390"/>
              <a:ext cx="2374157" cy="3161654"/>
            </a:xfrm>
            <a:custGeom>
              <a:avLst/>
              <a:gdLst>
                <a:gd name="connsiteX0" fmla="*/ 0 w 2286000"/>
                <a:gd name="connsiteY0" fmla="*/ 0 h 3161654"/>
                <a:gd name="connsiteX1" fmla="*/ 945396 w 2286000"/>
                <a:gd name="connsiteY1" fmla="*/ 7749 h 3161654"/>
                <a:gd name="connsiteX2" fmla="*/ 953145 w 2286000"/>
                <a:gd name="connsiteY2" fmla="*/ 1162373 h 3161654"/>
                <a:gd name="connsiteX3" fmla="*/ 2286000 w 2286000"/>
                <a:gd name="connsiteY3" fmla="*/ 1170122 h 3161654"/>
                <a:gd name="connsiteX4" fmla="*/ 2278250 w 2286000"/>
                <a:gd name="connsiteY4" fmla="*/ 3161654 h 3161654"/>
                <a:gd name="connsiteX5" fmla="*/ 38745 w 2286000"/>
                <a:gd name="connsiteY5" fmla="*/ 3161654 h 3161654"/>
                <a:gd name="connsiteX6" fmla="*/ 0 w 2286000"/>
                <a:gd name="connsiteY6" fmla="*/ 0 h 316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0" h="3161654">
                  <a:moveTo>
                    <a:pt x="0" y="0"/>
                  </a:moveTo>
                  <a:lnTo>
                    <a:pt x="945396" y="7749"/>
                  </a:lnTo>
                  <a:lnTo>
                    <a:pt x="953145" y="1162373"/>
                  </a:lnTo>
                  <a:lnTo>
                    <a:pt x="2286000" y="1170122"/>
                  </a:lnTo>
                  <a:cubicBezTo>
                    <a:pt x="2283417" y="1833966"/>
                    <a:pt x="2280833" y="2497810"/>
                    <a:pt x="2278250" y="3161654"/>
                  </a:cubicBezTo>
                  <a:lnTo>
                    <a:pt x="38745" y="316165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ECE9D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CE9D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78</Words>
  <Application>Microsoft Office PowerPoint</Application>
  <PresentationFormat>On-screen Show (4:3)</PresentationFormat>
  <Paragraphs>48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Office-teema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German Gomez Herrero</cp:lastModifiedBy>
  <cp:revision>24</cp:revision>
  <dcterms:modified xsi:type="dcterms:W3CDTF">2009-11-11T18:57:13Z</dcterms:modified>
</cp:coreProperties>
</file>