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4" r:id="rId6"/>
    <p:sldId id="261" r:id="rId7"/>
    <p:sldId id="262" r:id="rId8"/>
    <p:sldId id="263" r:id="rId9"/>
    <p:sldId id="260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84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2DF78-496E-4DA6-ABB1-F9B2B5B95E99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740EC-A020-46AF-8EAD-E2206C629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740EC-A020-46AF-8EAD-E2206C629D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740EC-A020-46AF-8EAD-E2206C629D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740EC-A020-46AF-8EAD-E2206C629D5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740EC-A020-46AF-8EAD-E2206C629D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740EC-A020-46AF-8EAD-E2206C629D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740EC-A020-46AF-8EAD-E2206C629D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740EC-A020-46AF-8EAD-E2206C629D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740EC-A020-46AF-8EAD-E2206C629D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740EC-A020-46AF-8EAD-E2206C629D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740EC-A020-46AF-8EAD-E2206C629D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1600200"/>
            <a:ext cx="928694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h</a:t>
            </a:r>
            <a:r>
              <a:rPr lang="fi-FI" baseline="-25000" dirty="0" smtClean="0">
                <a:solidFill>
                  <a:sysClr val="windowText" lastClr="000000"/>
                </a:solidFill>
              </a:rPr>
              <a:t>1</a:t>
            </a:r>
            <a:r>
              <a:rPr lang="fi-FI" dirty="0" smtClean="0">
                <a:solidFill>
                  <a:sysClr val="windowText" lastClr="000000"/>
                </a:solidFill>
              </a:rPr>
              <a:t>[n]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1600" y="3384230"/>
            <a:ext cx="928694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h</a:t>
            </a:r>
            <a:r>
              <a:rPr lang="fi-FI" baseline="-25000" dirty="0" smtClean="0">
                <a:solidFill>
                  <a:sysClr val="windowText" lastClr="000000"/>
                </a:solidFill>
              </a:rPr>
              <a:t>3</a:t>
            </a:r>
            <a:r>
              <a:rPr lang="fi-FI" dirty="0" smtClean="0">
                <a:solidFill>
                  <a:sysClr val="windowText" lastClr="000000"/>
                </a:solidFill>
              </a:rPr>
              <a:t>[n]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2463156"/>
            <a:ext cx="928694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h</a:t>
            </a:r>
            <a:r>
              <a:rPr lang="fi-FI" baseline="-25000" dirty="0" smtClean="0">
                <a:solidFill>
                  <a:sysClr val="windowText" lastClr="000000"/>
                </a:solidFill>
              </a:rPr>
              <a:t>2</a:t>
            </a:r>
            <a:r>
              <a:rPr lang="fi-FI" dirty="0" smtClean="0">
                <a:solidFill>
                  <a:sysClr val="windowText" lastClr="000000"/>
                </a:solidFill>
              </a:rPr>
              <a:t>[n]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0" idx="2"/>
          </p:cNvCxnSpPr>
          <p:nvPr/>
        </p:nvCxnSpPr>
        <p:spPr>
          <a:xfrm>
            <a:off x="2986094" y="1993109"/>
            <a:ext cx="638164" cy="5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90984" y="2009386"/>
            <a:ext cx="572450" cy="38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24258" y="1820214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b="1" dirty="0" smtClean="0">
                <a:solidFill>
                  <a:schemeClr val="tx1"/>
                </a:solidFill>
              </a:rPr>
              <a:t>+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6"/>
          </p:cNvCxnSpPr>
          <p:nvPr/>
        </p:nvCxnSpPr>
        <p:spPr>
          <a:xfrm flipV="1">
            <a:off x="4910142" y="1984058"/>
            <a:ext cx="2106932" cy="14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552952" y="1820214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b="1" dirty="0" smtClean="0">
                <a:solidFill>
                  <a:schemeClr val="tx1"/>
                </a:solidFill>
              </a:rPr>
              <a:t>+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0"/>
            <a:endCxn id="12" idx="4"/>
          </p:cNvCxnSpPr>
          <p:nvPr/>
        </p:nvCxnSpPr>
        <p:spPr>
          <a:xfrm rot="5400000" flipH="1" flipV="1">
            <a:off x="4588671" y="2320280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38"/>
          <p:cNvCxnSpPr>
            <a:stCxn id="6" idx="1"/>
            <a:endCxn id="10" idx="4"/>
          </p:cNvCxnSpPr>
          <p:nvPr/>
        </p:nvCxnSpPr>
        <p:spPr>
          <a:xfrm rot="10800000">
            <a:off x="3802854" y="2177405"/>
            <a:ext cx="1338747" cy="159973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 rot="5400000" flipH="1" flipV="1">
            <a:off x="4460798" y="3511630"/>
            <a:ext cx="533404" cy="80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43"/>
          <p:cNvCxnSpPr>
            <a:endCxn id="6" idx="3"/>
          </p:cNvCxnSpPr>
          <p:nvPr/>
        </p:nvCxnSpPr>
        <p:spPr>
          <a:xfrm rot="5400000">
            <a:off x="5362821" y="2683911"/>
            <a:ext cx="1800701" cy="38575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338242" y="1963090"/>
            <a:ext cx="721034" cy="71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1338242" y="153446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x[n]</a:t>
            </a:r>
            <a:endParaRPr lang="en-US" dirty="0"/>
          </a:p>
        </p:txBody>
      </p:sp>
      <p:sp>
        <p:nvSpPr>
          <p:cNvPr id="19" name="TextBox 52"/>
          <p:cNvSpPr txBox="1"/>
          <p:nvPr/>
        </p:nvSpPr>
        <p:spPr>
          <a:xfrm>
            <a:off x="6481778" y="14630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y[n]</a:t>
            </a:r>
            <a:endParaRPr lang="en-US" dirty="0"/>
          </a:p>
        </p:txBody>
      </p:sp>
      <p:sp>
        <p:nvSpPr>
          <p:cNvPr id="20" name="TextBox 54"/>
          <p:cNvSpPr txBox="1"/>
          <p:nvPr/>
        </p:nvSpPr>
        <p:spPr>
          <a:xfrm>
            <a:off x="3416634" y="160497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000" dirty="0" smtClean="0"/>
              <a:t>+</a:t>
            </a:r>
            <a:endParaRPr lang="en-US" sz="2000" dirty="0"/>
          </a:p>
        </p:txBody>
      </p:sp>
      <p:sp>
        <p:nvSpPr>
          <p:cNvPr id="21" name="TextBox 73"/>
          <p:cNvSpPr txBox="1"/>
          <p:nvPr/>
        </p:nvSpPr>
        <p:spPr>
          <a:xfrm>
            <a:off x="4322472" y="165834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000" dirty="0" smtClean="0"/>
              <a:t>+</a:t>
            </a:r>
            <a:endParaRPr lang="en-US" sz="2000" dirty="0"/>
          </a:p>
        </p:txBody>
      </p:sp>
      <p:sp>
        <p:nvSpPr>
          <p:cNvPr id="22" name="TextBox 74"/>
          <p:cNvSpPr txBox="1"/>
          <p:nvPr/>
        </p:nvSpPr>
        <p:spPr>
          <a:xfrm>
            <a:off x="4471040" y="2045018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000" b="1" dirty="0" smtClean="0"/>
              <a:t>-</a:t>
            </a:r>
            <a:endParaRPr lang="en-US" sz="2000" b="1" dirty="0"/>
          </a:p>
        </p:txBody>
      </p:sp>
      <p:sp>
        <p:nvSpPr>
          <p:cNvPr id="23" name="TextBox 75"/>
          <p:cNvSpPr txBox="1"/>
          <p:nvPr/>
        </p:nvSpPr>
        <p:spPr>
          <a:xfrm>
            <a:off x="3497596" y="20469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+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41600" y="3384230"/>
            <a:ext cx="928694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h</a:t>
            </a:r>
            <a:r>
              <a:rPr lang="fi-FI" baseline="-25000" dirty="0" smtClean="0">
                <a:solidFill>
                  <a:sysClr val="windowText" lastClr="000000"/>
                </a:solidFill>
              </a:rPr>
              <a:t>3</a:t>
            </a:r>
            <a:r>
              <a:rPr lang="fi-FI" dirty="0" smtClean="0">
                <a:solidFill>
                  <a:sysClr val="windowText" lastClr="000000"/>
                </a:solidFill>
              </a:rPr>
              <a:t>[n]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2463156"/>
            <a:ext cx="928694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h</a:t>
            </a:r>
            <a:r>
              <a:rPr lang="fi-FI" baseline="-25000" dirty="0" smtClean="0">
                <a:solidFill>
                  <a:sysClr val="windowText" lastClr="000000"/>
                </a:solidFill>
              </a:rPr>
              <a:t>2</a:t>
            </a:r>
            <a:r>
              <a:rPr lang="fi-FI" dirty="0" smtClean="0">
                <a:solidFill>
                  <a:sysClr val="windowText" lastClr="000000"/>
                </a:solidFill>
              </a:rPr>
              <a:t>[n]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90984" y="2009386"/>
            <a:ext cx="572450" cy="38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24258" y="1820214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b="1" dirty="0" smtClean="0">
                <a:solidFill>
                  <a:schemeClr val="tx1"/>
                </a:solidFill>
              </a:rPr>
              <a:t>+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6"/>
          </p:cNvCxnSpPr>
          <p:nvPr/>
        </p:nvCxnSpPr>
        <p:spPr>
          <a:xfrm flipV="1">
            <a:off x="4910142" y="1984058"/>
            <a:ext cx="2106932" cy="14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552952" y="1820214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b="1" dirty="0" smtClean="0">
                <a:solidFill>
                  <a:schemeClr val="tx1"/>
                </a:solidFill>
              </a:rPr>
              <a:t>+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0"/>
            <a:endCxn id="12" idx="4"/>
          </p:cNvCxnSpPr>
          <p:nvPr/>
        </p:nvCxnSpPr>
        <p:spPr>
          <a:xfrm rot="5400000" flipH="1" flipV="1">
            <a:off x="4588671" y="2320280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38"/>
          <p:cNvCxnSpPr>
            <a:stCxn id="6" idx="1"/>
            <a:endCxn id="10" idx="4"/>
          </p:cNvCxnSpPr>
          <p:nvPr/>
        </p:nvCxnSpPr>
        <p:spPr>
          <a:xfrm rot="10800000">
            <a:off x="3802854" y="2177405"/>
            <a:ext cx="1338747" cy="159973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 rot="5400000" flipH="1" flipV="1">
            <a:off x="4460798" y="3511630"/>
            <a:ext cx="533404" cy="80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43"/>
          <p:cNvCxnSpPr>
            <a:endCxn id="6" idx="3"/>
          </p:cNvCxnSpPr>
          <p:nvPr/>
        </p:nvCxnSpPr>
        <p:spPr>
          <a:xfrm rot="5400000">
            <a:off x="5362821" y="2683911"/>
            <a:ext cx="1800701" cy="38575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2"/>
          <p:cNvSpPr txBox="1"/>
          <p:nvPr/>
        </p:nvSpPr>
        <p:spPr>
          <a:xfrm>
            <a:off x="6481778" y="14630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y[n]</a:t>
            </a:r>
            <a:endParaRPr lang="en-US" dirty="0"/>
          </a:p>
        </p:txBody>
      </p:sp>
      <p:sp>
        <p:nvSpPr>
          <p:cNvPr id="20" name="TextBox 54"/>
          <p:cNvSpPr txBox="1"/>
          <p:nvPr/>
        </p:nvSpPr>
        <p:spPr>
          <a:xfrm>
            <a:off x="3416634" y="160497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000" dirty="0" smtClean="0"/>
              <a:t>+</a:t>
            </a:r>
            <a:endParaRPr lang="en-US" sz="2000" dirty="0"/>
          </a:p>
        </p:txBody>
      </p:sp>
      <p:sp>
        <p:nvSpPr>
          <p:cNvPr id="21" name="TextBox 73"/>
          <p:cNvSpPr txBox="1"/>
          <p:nvPr/>
        </p:nvSpPr>
        <p:spPr>
          <a:xfrm>
            <a:off x="4322472" y="165834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000" dirty="0" smtClean="0"/>
              <a:t>+</a:t>
            </a:r>
            <a:endParaRPr lang="en-US" sz="2000" dirty="0"/>
          </a:p>
        </p:txBody>
      </p:sp>
      <p:sp>
        <p:nvSpPr>
          <p:cNvPr id="22" name="TextBox 74"/>
          <p:cNvSpPr txBox="1"/>
          <p:nvPr/>
        </p:nvSpPr>
        <p:spPr>
          <a:xfrm>
            <a:off x="4471040" y="2045018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000" b="1" dirty="0" smtClean="0"/>
              <a:t>-</a:t>
            </a:r>
            <a:endParaRPr lang="en-US" sz="2000" b="1" dirty="0"/>
          </a:p>
        </p:txBody>
      </p:sp>
      <p:sp>
        <p:nvSpPr>
          <p:cNvPr id="23" name="TextBox 75"/>
          <p:cNvSpPr txBox="1"/>
          <p:nvPr/>
        </p:nvSpPr>
        <p:spPr>
          <a:xfrm>
            <a:off x="3497596" y="20469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+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990600" y="4724400"/>
            <a:ext cx="4945380" cy="1405652"/>
            <a:chOff x="990600" y="4724400"/>
            <a:chExt cx="4945380" cy="1405652"/>
          </a:xfrm>
        </p:grpSpPr>
        <p:sp>
          <p:nvSpPr>
            <p:cNvPr id="5" name="Rectangle 4"/>
            <p:cNvSpPr/>
            <p:nvPr/>
          </p:nvSpPr>
          <p:spPr>
            <a:xfrm>
              <a:off x="1828800" y="4800600"/>
              <a:ext cx="6858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i-FI" dirty="0" smtClean="0">
                  <a:solidFill>
                    <a:sysClr val="windowText" lastClr="000000"/>
                  </a:solidFill>
                </a:rPr>
                <a:t>C/D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12520" y="5128260"/>
              <a:ext cx="721034" cy="71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51"/>
            <p:cNvSpPr txBox="1"/>
            <p:nvPr/>
          </p:nvSpPr>
          <p:spPr>
            <a:xfrm>
              <a:off x="990600" y="4724400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dirty="0" smtClean="0"/>
                <a:t>x(t)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72000" y="4800600"/>
              <a:ext cx="6858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i-FI" dirty="0" smtClean="0">
                  <a:solidFill>
                    <a:sysClr val="windowText" lastClr="000000"/>
                  </a:solidFill>
                </a:rPr>
                <a:t>D/C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4200" y="4800600"/>
              <a:ext cx="7620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i-FI" dirty="0" smtClean="0">
                  <a:solidFill>
                    <a:sysClr val="windowText" lastClr="000000"/>
                  </a:solidFill>
                </a:rPr>
                <a:t>H(e</a:t>
              </a:r>
              <a:r>
                <a:rPr lang="fi-FI" baseline="30000" dirty="0" smtClean="0">
                  <a:solidFill>
                    <a:sysClr val="windowText" lastClr="000000"/>
                  </a:solidFill>
                </a:rPr>
                <a:t>j</a:t>
              </a:r>
              <a:r>
                <a:rPr lang="el-GR" baseline="30000" dirty="0" smtClean="0">
                  <a:solidFill>
                    <a:sysClr val="windowText" lastClr="000000"/>
                  </a:solidFill>
                </a:rPr>
                <a:t>ω</a:t>
              </a:r>
              <a:r>
                <a:rPr lang="fi-FI" dirty="0" smtClean="0">
                  <a:solidFill>
                    <a:sysClr val="windowText" lastClr="000000"/>
                  </a:solidFill>
                </a:rPr>
                <a:t>)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499360" y="5128260"/>
              <a:ext cx="632460" cy="7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893820" y="5128260"/>
              <a:ext cx="678180" cy="7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257800" y="5113020"/>
              <a:ext cx="678180" cy="7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2067718" y="5628482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4810918" y="5628482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057400" y="5760720"/>
              <a:ext cx="3405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i-FI" dirty="0" smtClean="0">
                  <a:solidFill>
                    <a:sysClr val="windowText" lastClr="000000"/>
                  </a:solidFill>
                </a:rPr>
                <a:t>T</a:t>
              </a:r>
              <a:r>
                <a:rPr lang="fi-FI" baseline="-25000" dirty="0" smtClean="0">
                  <a:solidFill>
                    <a:sysClr val="windowText" lastClr="000000"/>
                  </a:solidFill>
                </a:rPr>
                <a:t>s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00600" y="5715000"/>
              <a:ext cx="3405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i-FI" dirty="0" smtClean="0">
                  <a:solidFill>
                    <a:sysClr val="windowText" lastClr="000000"/>
                  </a:solidFill>
                </a:rPr>
                <a:t>T</a:t>
              </a:r>
              <a:r>
                <a:rPr lang="fi-FI" baseline="-25000" dirty="0" smtClean="0">
                  <a:solidFill>
                    <a:sysClr val="windowText" lastClr="000000"/>
                  </a:solidFill>
                </a:rPr>
                <a:t>s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51"/>
            <p:cNvSpPr txBox="1"/>
            <p:nvPr/>
          </p:nvSpPr>
          <p:spPr>
            <a:xfrm>
              <a:off x="5334000" y="4724400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dirty="0" smtClean="0"/>
                <a:t>y(t)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338242" y="1463024"/>
            <a:ext cx="5678832" cy="2707024"/>
            <a:chOff x="1338242" y="1463024"/>
            <a:chExt cx="5678832" cy="2707024"/>
          </a:xfrm>
        </p:grpSpPr>
        <p:sp>
          <p:nvSpPr>
            <p:cNvPr id="4" name="Rectangle 3"/>
            <p:cNvSpPr/>
            <p:nvPr/>
          </p:nvSpPr>
          <p:spPr>
            <a:xfrm>
              <a:off x="2057400" y="1600200"/>
              <a:ext cx="928694" cy="785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i-FI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fi-FI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41600" y="3384230"/>
              <a:ext cx="928694" cy="785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i-FI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fi-FI" baseline="-25000" dirty="0" smtClean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7200" y="2463156"/>
              <a:ext cx="928694" cy="785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i-FI" dirty="0" smtClean="0">
                  <a:solidFill>
                    <a:sysClr val="windowText" lastClr="000000"/>
                  </a:solidFill>
                </a:rPr>
                <a:t>H</a:t>
              </a:r>
              <a:r>
                <a:rPr lang="fi-FI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4" idx="3"/>
              <a:endCxn id="9" idx="2"/>
            </p:cNvCxnSpPr>
            <p:nvPr/>
          </p:nvCxnSpPr>
          <p:spPr>
            <a:xfrm>
              <a:off x="2986094" y="1993109"/>
              <a:ext cx="638164" cy="5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990984" y="2009386"/>
              <a:ext cx="572450" cy="3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624258" y="1820214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i-FI" b="1" dirty="0" smtClean="0">
                  <a:solidFill>
                    <a:schemeClr val="tx1"/>
                  </a:solidFill>
                </a:rPr>
                <a:t>+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11" idx="6"/>
            </p:cNvCxnSpPr>
            <p:nvPr/>
          </p:nvCxnSpPr>
          <p:spPr>
            <a:xfrm flipV="1">
              <a:off x="4910142" y="1984058"/>
              <a:ext cx="2106932" cy="14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552952" y="1820214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i-FI" b="1" dirty="0" smtClean="0">
                  <a:solidFill>
                    <a:schemeClr val="tx1"/>
                  </a:solidFill>
                </a:rPr>
                <a:t>+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6" idx="0"/>
              <a:endCxn id="11" idx="4"/>
            </p:cNvCxnSpPr>
            <p:nvPr/>
          </p:nvCxnSpPr>
          <p:spPr>
            <a:xfrm rot="5400000" flipH="1" flipV="1">
              <a:off x="4588671" y="2320280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38"/>
            <p:cNvCxnSpPr>
              <a:stCxn id="5" idx="1"/>
              <a:endCxn id="9" idx="4"/>
            </p:cNvCxnSpPr>
            <p:nvPr/>
          </p:nvCxnSpPr>
          <p:spPr>
            <a:xfrm rot="10800000">
              <a:off x="3802854" y="2177405"/>
              <a:ext cx="1338747" cy="159973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2"/>
            </p:cNvCxnSpPr>
            <p:nvPr/>
          </p:nvCxnSpPr>
          <p:spPr>
            <a:xfrm rot="5400000" flipH="1" flipV="1">
              <a:off x="4460798" y="3511630"/>
              <a:ext cx="533404" cy="8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43"/>
            <p:cNvCxnSpPr>
              <a:endCxn id="5" idx="3"/>
            </p:cNvCxnSpPr>
            <p:nvPr/>
          </p:nvCxnSpPr>
          <p:spPr>
            <a:xfrm rot="5400000">
              <a:off x="5362821" y="2683911"/>
              <a:ext cx="1800701" cy="38575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338242" y="1963090"/>
              <a:ext cx="721034" cy="71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1"/>
            <p:cNvSpPr txBox="1"/>
            <p:nvPr/>
          </p:nvSpPr>
          <p:spPr>
            <a:xfrm>
              <a:off x="1524000" y="15240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dirty="0" smtClean="0"/>
                <a:t>X</a:t>
              </a:r>
              <a:endParaRPr lang="en-US" dirty="0"/>
            </a:p>
          </p:txBody>
        </p:sp>
        <p:sp>
          <p:nvSpPr>
            <p:cNvPr id="18" name="TextBox 52"/>
            <p:cNvSpPr txBox="1"/>
            <p:nvPr/>
          </p:nvSpPr>
          <p:spPr>
            <a:xfrm>
              <a:off x="6481778" y="14630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dirty="0" smtClean="0"/>
                <a:t>Y</a:t>
              </a:r>
              <a:endParaRPr lang="en-US" dirty="0"/>
            </a:p>
          </p:txBody>
        </p:sp>
        <p:sp>
          <p:nvSpPr>
            <p:cNvPr id="19" name="TextBox 54"/>
            <p:cNvSpPr txBox="1"/>
            <p:nvPr/>
          </p:nvSpPr>
          <p:spPr>
            <a:xfrm>
              <a:off x="3416634" y="160497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sz="2000" dirty="0" smtClean="0"/>
                <a:t>+</a:t>
              </a:r>
              <a:endParaRPr lang="en-US" sz="2000" dirty="0"/>
            </a:p>
          </p:txBody>
        </p:sp>
        <p:sp>
          <p:nvSpPr>
            <p:cNvPr id="20" name="TextBox 73"/>
            <p:cNvSpPr txBox="1"/>
            <p:nvPr/>
          </p:nvSpPr>
          <p:spPr>
            <a:xfrm>
              <a:off x="4322472" y="16583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sz="2000" dirty="0" smtClean="0"/>
                <a:t>+</a:t>
              </a:r>
              <a:endParaRPr lang="en-US" sz="2000" dirty="0"/>
            </a:p>
          </p:txBody>
        </p:sp>
        <p:sp>
          <p:nvSpPr>
            <p:cNvPr id="21" name="TextBox 74"/>
            <p:cNvSpPr txBox="1"/>
            <p:nvPr/>
          </p:nvSpPr>
          <p:spPr>
            <a:xfrm>
              <a:off x="4471040" y="2045018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sz="2000" b="1" dirty="0" smtClean="0"/>
                <a:t>-</a:t>
              </a:r>
              <a:endParaRPr lang="en-US" sz="2000" b="1" dirty="0"/>
            </a:p>
          </p:txBody>
        </p:sp>
        <p:sp>
          <p:nvSpPr>
            <p:cNvPr id="22" name="TextBox 75"/>
            <p:cNvSpPr txBox="1"/>
            <p:nvPr/>
          </p:nvSpPr>
          <p:spPr>
            <a:xfrm>
              <a:off x="3497596" y="20469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dirty="0" smtClean="0"/>
                <a:t>+</a:t>
              </a:r>
              <a:endParaRPr lang="en-US" dirty="0"/>
            </a:p>
          </p:txBody>
        </p:sp>
        <p:sp>
          <p:nvSpPr>
            <p:cNvPr id="23" name="TextBox 51"/>
            <p:cNvSpPr txBox="1"/>
            <p:nvPr/>
          </p:nvSpPr>
          <p:spPr>
            <a:xfrm>
              <a:off x="4038600" y="16002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dirty="0" smtClean="0"/>
                <a:t>A</a:t>
              </a:r>
              <a:endParaRPr lang="en-US" dirty="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267200" y="20574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dirty="0" smtClean="0"/>
                <a:t>B</a:t>
              </a:r>
              <a:endParaRPr lang="en-US" dirty="0"/>
            </a:p>
          </p:txBody>
        </p:sp>
        <p:sp>
          <p:nvSpPr>
            <p:cNvPr id="25" name="TextBox 51"/>
            <p:cNvSpPr txBox="1"/>
            <p:nvPr/>
          </p:nvSpPr>
          <p:spPr>
            <a:xfrm>
              <a:off x="4572000" y="3733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dirty="0" smtClean="0"/>
                <a:t>C</a:t>
              </a:r>
              <a:endParaRPr lang="en-US" dirty="0"/>
            </a:p>
          </p:txBody>
        </p:sp>
        <p:sp>
          <p:nvSpPr>
            <p:cNvPr id="26" name="TextBox 51"/>
            <p:cNvSpPr txBox="1"/>
            <p:nvPr/>
          </p:nvSpPr>
          <p:spPr>
            <a:xfrm>
              <a:off x="2971800" y="16002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i-FI" dirty="0" smtClean="0"/>
                <a:t>D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228600" y="1066800"/>
            <a:ext cx="9087883" cy="2045732"/>
            <a:chOff x="228600" y="3810000"/>
            <a:chExt cx="9087883" cy="2045732"/>
          </a:xfrm>
        </p:grpSpPr>
        <p:cxnSp>
          <p:nvCxnSpPr>
            <p:cNvPr id="69" name="Straight Connector 68"/>
            <p:cNvCxnSpPr/>
            <p:nvPr/>
          </p:nvCxnSpPr>
          <p:spPr>
            <a:xfrm rot="5400000">
              <a:off x="3886200" y="4953000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304800" y="5486400"/>
              <a:ext cx="8610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5720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477000" y="548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8600" y="54864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58200" y="54864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0800000">
              <a:off x="25146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872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21724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362200" y="54864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</a:t>
              </a:r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971517" y="54102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>
              <a:off x="66294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72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2" name="Object 2"/>
            <p:cNvGraphicFramePr>
              <a:graphicFrameLocks noChangeAspect="1"/>
            </p:cNvGraphicFramePr>
            <p:nvPr/>
          </p:nvGraphicFramePr>
          <p:xfrm>
            <a:off x="4086225" y="3810000"/>
            <a:ext cx="2647950" cy="666750"/>
          </p:xfrm>
          <a:graphic>
            <a:graphicData uri="http://schemas.openxmlformats.org/presentationml/2006/ole">
              <p:oleObj spid="_x0000_s2050" name="Equation" r:id="rId4" imgW="1765080" imgH="444240" progId="Equation.DSMT4">
                <p:embed/>
              </p:oleObj>
            </a:graphicData>
          </a:graphic>
        </p:graphicFrame>
      </p:grpSp>
      <p:grpSp>
        <p:nvGrpSpPr>
          <p:cNvPr id="86" name="Group 85"/>
          <p:cNvGrpSpPr/>
          <p:nvPr/>
        </p:nvGrpSpPr>
        <p:grpSpPr>
          <a:xfrm>
            <a:off x="381000" y="3886200"/>
            <a:ext cx="9107966" cy="1748552"/>
            <a:chOff x="381000" y="3886200"/>
            <a:chExt cx="9107966" cy="1748552"/>
          </a:xfrm>
        </p:grpSpPr>
        <p:cxnSp>
          <p:nvCxnSpPr>
            <p:cNvPr id="25" name="Straight Connector 24"/>
            <p:cNvCxnSpPr/>
            <p:nvPr/>
          </p:nvCxnSpPr>
          <p:spPr>
            <a:xfrm rot="5400000">
              <a:off x="3886200" y="4724400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381000" y="5257800"/>
              <a:ext cx="87630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43434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477000" y="525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0" y="388620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X(e</a:t>
              </a:r>
              <a:r>
                <a:rPr lang="fi-FI" baseline="30000" dirty="0" smtClean="0"/>
                <a:t>j</a:t>
              </a:r>
              <a:r>
                <a:rPr lang="el-GR" baseline="30000" dirty="0" smtClean="0"/>
                <a:t>ω</a:t>
              </a:r>
              <a:r>
                <a:rPr lang="fi-FI" dirty="0" smtClean="0">
                  <a:latin typeface="Times New Roman"/>
                  <a:cs typeface="Times New Roman"/>
                </a:rPr>
                <a:t>)</a:t>
              </a:r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44584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93920" y="524256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Times New Roman"/>
                </a:rPr>
                <a:t>π</a:t>
              </a:r>
              <a:r>
                <a:rPr lang="fi-FI" dirty="0" smtClean="0">
                  <a:cs typeface="Times New Roman"/>
                </a:rPr>
                <a:t>/10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55720" y="5265420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</a:t>
              </a:r>
              <a:r>
                <a:rPr lang="el-GR" dirty="0" smtClean="0">
                  <a:cs typeface="Times New Roman"/>
                </a:rPr>
                <a:t>π</a:t>
              </a:r>
              <a:r>
                <a:rPr lang="fi-FI" dirty="0" smtClean="0">
                  <a:cs typeface="Times New Roman"/>
                </a:rPr>
                <a:t>/10</a:t>
              </a:r>
              <a:endParaRPr lang="en-US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16200000" flipV="1">
              <a:off x="41148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40012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 flipH="1" flipV="1">
              <a:off x="64008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65158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V="1">
              <a:off x="61722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60586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22860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4010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V="1">
              <a:off x="20574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19438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286000" y="52578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</a:t>
              </a:r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72400" y="51816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144000" y="51816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828800" y="4114800"/>
            <a:ext cx="5450366" cy="1740932"/>
            <a:chOff x="1828800" y="4114800"/>
            <a:chExt cx="5450366" cy="1740932"/>
          </a:xfrm>
        </p:grpSpPr>
        <p:cxnSp>
          <p:nvCxnSpPr>
            <p:cNvPr id="25" name="Straight Connector 24"/>
            <p:cNvCxnSpPr/>
            <p:nvPr/>
          </p:nvCxnSpPr>
          <p:spPr>
            <a:xfrm rot="5400000">
              <a:off x="3886200" y="4953000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1828800" y="5486400"/>
              <a:ext cx="54102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4572000" y="48006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05400" y="5486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0" y="411480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X(e</a:t>
              </a:r>
              <a:r>
                <a:rPr lang="fi-FI" baseline="30000" dirty="0" smtClean="0"/>
                <a:t>j</a:t>
              </a:r>
              <a:r>
                <a:rPr lang="el-GR" baseline="30000" dirty="0" smtClean="0"/>
                <a:t>ω</a:t>
              </a:r>
              <a:r>
                <a:rPr lang="fi-FI" dirty="0" smtClean="0">
                  <a:latin typeface="Times New Roman"/>
                  <a:cs typeface="Times New Roman"/>
                </a:rPr>
                <a:t>)</a:t>
              </a:r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49156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895600" y="54864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16200000" flipV="1">
              <a:off x="3886200" y="48006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35440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57600" y="54864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</a:t>
              </a:r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934200" y="54864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H="1" flipV="1">
              <a:off x="5943600" y="48006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62872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V="1">
              <a:off x="5257800" y="48006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49156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 flipH="1" flipV="1">
              <a:off x="3200400" y="48006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5440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V="1">
              <a:off x="2514600" y="48006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21724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715000" y="54864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447800" y="1066800"/>
            <a:ext cx="5486400" cy="1740932"/>
            <a:chOff x="1447800" y="1066800"/>
            <a:chExt cx="5486400" cy="1740932"/>
          </a:xfrm>
        </p:grpSpPr>
        <p:cxnSp>
          <p:nvCxnSpPr>
            <p:cNvPr id="90" name="Straight Connector 89"/>
            <p:cNvCxnSpPr/>
            <p:nvPr/>
          </p:nvCxnSpPr>
          <p:spPr>
            <a:xfrm rot="5400000">
              <a:off x="3429000" y="1905000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0800000">
              <a:off x="1447800" y="2438400"/>
              <a:ext cx="54864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429000" y="17526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648200" y="2438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14800" y="1066800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dirty="0" smtClean="0"/>
                <a:t>(e</a:t>
              </a:r>
              <a:r>
                <a:rPr lang="fi-FI" baseline="30000" dirty="0" smtClean="0"/>
                <a:t>j</a:t>
              </a:r>
              <a:r>
                <a:rPr lang="el-GR" baseline="30000" dirty="0" smtClean="0"/>
                <a:t>ω</a:t>
              </a:r>
              <a:r>
                <a:rPr lang="fi-FI" dirty="0" smtClean="0">
                  <a:latin typeface="Times New Roman"/>
                  <a:cs typeface="Times New Roman"/>
                </a:rPr>
                <a:t>)</a:t>
              </a:r>
              <a:endParaRPr lang="en-US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 rot="5400000">
              <a:off x="3772694" y="2094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438400" y="24384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97" name="Straight Connector 96"/>
            <p:cNvCxnSpPr/>
            <p:nvPr/>
          </p:nvCxnSpPr>
          <p:spPr>
            <a:xfrm rot="16200000" flipV="1">
              <a:off x="2743200" y="17526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H="1">
              <a:off x="2401094" y="2094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200400" y="24384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</a:t>
              </a:r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77000" y="24384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4800600" y="17526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5144294" y="2094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V="1">
              <a:off x="4114800" y="17526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3772694" y="2094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2057400" y="17526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2401094" y="2094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6200000" flipV="1">
              <a:off x="5486400" y="17526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257800" y="24384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228600" y="1066800"/>
            <a:ext cx="9087883" cy="2045732"/>
            <a:chOff x="228600" y="3810000"/>
            <a:chExt cx="9087883" cy="2045732"/>
          </a:xfrm>
        </p:grpSpPr>
        <p:cxnSp>
          <p:nvCxnSpPr>
            <p:cNvPr id="69" name="Straight Connector 68"/>
            <p:cNvCxnSpPr/>
            <p:nvPr/>
          </p:nvCxnSpPr>
          <p:spPr>
            <a:xfrm rot="5400000">
              <a:off x="3886200" y="4953000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304800" y="5486400"/>
              <a:ext cx="8610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5720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477000" y="548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8600" y="54864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58200" y="54864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0800000">
              <a:off x="25146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872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21724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362200" y="54864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</a:t>
              </a:r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971517" y="54102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>
              <a:off x="66294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72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2" name="Object 2"/>
            <p:cNvGraphicFramePr>
              <a:graphicFrameLocks noChangeAspect="1"/>
            </p:cNvGraphicFramePr>
            <p:nvPr/>
          </p:nvGraphicFramePr>
          <p:xfrm>
            <a:off x="4086225" y="3810000"/>
            <a:ext cx="2647950" cy="666750"/>
          </p:xfrm>
          <a:graphic>
            <a:graphicData uri="http://schemas.openxmlformats.org/presentationml/2006/ole">
              <p:oleObj spid="_x0000_s5122" name="Equation" r:id="rId4" imgW="1765080" imgH="444240" progId="Equation.DSMT4">
                <p:embed/>
              </p:oleObj>
            </a:graphicData>
          </a:graphic>
        </p:graphicFrame>
      </p:grpSp>
      <p:grpSp>
        <p:nvGrpSpPr>
          <p:cNvPr id="100" name="Group 99"/>
          <p:cNvGrpSpPr/>
          <p:nvPr/>
        </p:nvGrpSpPr>
        <p:grpSpPr>
          <a:xfrm>
            <a:off x="381000" y="3429000"/>
            <a:ext cx="9107966" cy="2198132"/>
            <a:chOff x="381000" y="3429000"/>
            <a:chExt cx="9107966" cy="2198132"/>
          </a:xfrm>
        </p:grpSpPr>
        <p:cxnSp>
          <p:nvCxnSpPr>
            <p:cNvPr id="25" name="Straight Connector 24"/>
            <p:cNvCxnSpPr/>
            <p:nvPr/>
          </p:nvCxnSpPr>
          <p:spPr>
            <a:xfrm rot="5400000">
              <a:off x="3886200" y="4724400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381000" y="5257800"/>
              <a:ext cx="87630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45720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477000" y="525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46870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572000" y="525780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Times New Roman"/>
                </a:rPr>
                <a:t>π</a:t>
              </a:r>
              <a:r>
                <a:rPr lang="fi-FI" dirty="0" smtClean="0">
                  <a:cs typeface="Times New Roman"/>
                </a:rPr>
                <a:t>/10</a:t>
              </a:r>
              <a:endParaRPr lang="en-US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16200000" flipV="1">
              <a:off x="43434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42298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 flipH="1" flipV="1">
              <a:off x="50292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51442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V="1">
              <a:off x="48006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46870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41148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2298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V="1">
              <a:off x="38862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7726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286000" y="52578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</a:t>
              </a:r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144000" y="51816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37726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36576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37726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V="1">
              <a:off x="34290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33154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33154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 flipH="1" flipV="1">
              <a:off x="32004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3154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2895600" y="3429000"/>
            <a:ext cx="3467100" cy="666750"/>
          </p:xfrm>
          <a:graphic>
            <a:graphicData uri="http://schemas.openxmlformats.org/presentationml/2006/ole">
              <p:oleObj spid="_x0000_s5123" name="Equation" r:id="rId5" imgW="2311200" imgH="444240" progId="Equation.DSMT4">
                <p:embed/>
              </p:oleObj>
            </a:graphicData>
          </a:graphic>
        </p:graphicFrame>
        <p:cxnSp>
          <p:nvCxnSpPr>
            <p:cNvPr id="65" name="Straight Connector 64"/>
            <p:cNvCxnSpPr/>
            <p:nvPr/>
          </p:nvCxnSpPr>
          <p:spPr>
            <a:xfrm rot="16200000" flipV="1">
              <a:off x="61722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60586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60586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59436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60586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V="1">
              <a:off x="52578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51442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V="1">
              <a:off x="22860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H="1">
              <a:off x="21724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 flipH="1">
              <a:off x="21724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2057400" y="4800600"/>
              <a:ext cx="6858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2172494" y="49141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943225" y="47625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...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781675" y="474345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...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/>
          <p:nvPr/>
        </p:nvGrpSpPr>
        <p:grpSpPr>
          <a:xfrm>
            <a:off x="990600" y="1371600"/>
            <a:ext cx="2619328" cy="1733312"/>
            <a:chOff x="2796540" y="1371600"/>
            <a:chExt cx="2619328" cy="1733312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3200400" y="2209800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2819400" y="2743200"/>
              <a:ext cx="22860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886200" y="20574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3200400" y="20574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59680" y="256794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6200" y="1371600"/>
              <a:ext cx="685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X(j</a:t>
              </a:r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r>
                <a:rPr lang="fi-FI" dirty="0" smtClean="0">
                  <a:latin typeface="Times New Roman"/>
                  <a:cs typeface="Times New Roman"/>
                </a:rPr>
                <a:t>)</a:t>
              </a:r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2857500" y="2400300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229894" y="23995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96540" y="272796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-2</a:t>
              </a:r>
              <a:r>
                <a:rPr lang="el-GR" dirty="0" smtClean="0">
                  <a:cs typeface="Times New Roman"/>
                </a:rPr>
                <a:t>π</a:t>
              </a:r>
              <a:r>
                <a:rPr lang="fi-FI" dirty="0" smtClean="0">
                  <a:cs typeface="Times New Roman"/>
                </a:rPr>
                <a:t>10</a:t>
              </a:r>
              <a:r>
                <a:rPr lang="fi-FI" baseline="30000" dirty="0" smtClean="0">
                  <a:cs typeface="Times New Roman"/>
                </a:rPr>
                <a:t>3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36720" y="273558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2</a:t>
              </a:r>
              <a:r>
                <a:rPr lang="el-GR" dirty="0" smtClean="0">
                  <a:cs typeface="Times New Roman"/>
                </a:rPr>
                <a:t>π</a:t>
              </a:r>
              <a:r>
                <a:rPr lang="fi-FI" dirty="0" smtClean="0">
                  <a:cs typeface="Times New Roman"/>
                </a:rPr>
                <a:t>10</a:t>
              </a:r>
              <a:r>
                <a:rPr lang="fi-FI" baseline="30000" dirty="0" smtClean="0">
                  <a:cs typeface="Times New Roman"/>
                </a:rPr>
                <a:t>3</a:t>
              </a:r>
              <a:endParaRPr lang="en-US" dirty="0"/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3886200" y="1447800"/>
            <a:ext cx="2642188" cy="1664732"/>
            <a:chOff x="2819400" y="3276600"/>
            <a:chExt cx="2642188" cy="1664732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3238500" y="4076700"/>
              <a:ext cx="12954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2819400" y="4572000"/>
              <a:ext cx="22860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3200400" y="38862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3886200" y="3886200"/>
              <a:ext cx="6858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05400" y="43434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2400" y="3276600"/>
              <a:ext cx="685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Y(j</a:t>
              </a:r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r>
                <a:rPr lang="fi-FI" dirty="0" smtClean="0">
                  <a:latin typeface="Times New Roman"/>
                  <a:cs typeface="Times New Roman"/>
                </a:rPr>
                <a:t>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9400" y="45720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-2</a:t>
              </a:r>
              <a:r>
                <a:rPr lang="el-GR" dirty="0" smtClean="0">
                  <a:cs typeface="Times New Roman"/>
                </a:rPr>
                <a:t>π</a:t>
              </a:r>
              <a:r>
                <a:rPr lang="fi-FI" dirty="0" smtClean="0">
                  <a:cs typeface="Times New Roman"/>
                </a:rPr>
                <a:t>10</a:t>
              </a:r>
              <a:r>
                <a:rPr lang="fi-FI" baseline="30000" dirty="0" smtClean="0">
                  <a:cs typeface="Times New Roman"/>
                </a:rPr>
                <a:t>3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91000" y="457200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2</a:t>
              </a:r>
              <a:r>
                <a:rPr lang="el-GR" dirty="0" smtClean="0">
                  <a:cs typeface="Times New Roman"/>
                </a:rPr>
                <a:t>π</a:t>
              </a:r>
              <a:r>
                <a:rPr lang="fi-FI" dirty="0" smtClean="0">
                  <a:cs typeface="Times New Roman"/>
                </a:rPr>
                <a:t>10</a:t>
              </a:r>
              <a:r>
                <a:rPr lang="fi-FI" baseline="30000" dirty="0" smtClean="0">
                  <a:cs typeface="Times New Roman"/>
                </a:rPr>
                <a:t>3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228600" y="1066800"/>
            <a:ext cx="9087883" cy="2045732"/>
            <a:chOff x="228600" y="3810000"/>
            <a:chExt cx="9087883" cy="2045732"/>
          </a:xfrm>
        </p:grpSpPr>
        <p:cxnSp>
          <p:nvCxnSpPr>
            <p:cNvPr id="69" name="Straight Connector 68"/>
            <p:cNvCxnSpPr/>
            <p:nvPr/>
          </p:nvCxnSpPr>
          <p:spPr>
            <a:xfrm rot="5400000">
              <a:off x="3886200" y="4953000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304800" y="5486400"/>
              <a:ext cx="8610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5720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477000" y="548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8600" y="54864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58200" y="54864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0800000">
              <a:off x="25146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872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21724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362200" y="54864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</a:t>
              </a:r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971517" y="54102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>
              <a:off x="66294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72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2" name="Object 2"/>
            <p:cNvGraphicFramePr>
              <a:graphicFrameLocks noChangeAspect="1"/>
            </p:cNvGraphicFramePr>
            <p:nvPr/>
          </p:nvGraphicFramePr>
          <p:xfrm>
            <a:off x="4086225" y="3810000"/>
            <a:ext cx="2647950" cy="666750"/>
          </p:xfrm>
          <a:graphic>
            <a:graphicData uri="http://schemas.openxmlformats.org/presentationml/2006/ole">
              <p:oleObj spid="_x0000_s3074" name="Equation" r:id="rId4" imgW="1765080" imgH="444240" progId="Equation.DSMT4">
                <p:embed/>
              </p:oleObj>
            </a:graphicData>
          </a:graphic>
        </p:graphicFrame>
      </p:grpSp>
      <p:grpSp>
        <p:nvGrpSpPr>
          <p:cNvPr id="86" name="Group 85"/>
          <p:cNvGrpSpPr/>
          <p:nvPr/>
        </p:nvGrpSpPr>
        <p:grpSpPr>
          <a:xfrm>
            <a:off x="228600" y="3733800"/>
            <a:ext cx="9087883" cy="2066925"/>
            <a:chOff x="228600" y="3800475"/>
            <a:chExt cx="9087883" cy="2066925"/>
          </a:xfrm>
        </p:grpSpPr>
        <p:cxnSp>
          <p:nvCxnSpPr>
            <p:cNvPr id="42" name="Straight Connector 41"/>
            <p:cNvCxnSpPr/>
            <p:nvPr/>
          </p:nvCxnSpPr>
          <p:spPr>
            <a:xfrm rot="5400000">
              <a:off x="3886994" y="5180806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304800" y="5486400"/>
              <a:ext cx="8610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5146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477000" y="548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8600" y="54864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58200" y="54864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10800000">
              <a:off x="5334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83446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1912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362200" y="54864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</a:t>
              </a:r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971517" y="54102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10800000">
              <a:off x="45720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66294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4" name="Object 2"/>
            <p:cNvGraphicFramePr>
              <a:graphicFrameLocks noChangeAspect="1"/>
            </p:cNvGraphicFramePr>
            <p:nvPr/>
          </p:nvGraphicFramePr>
          <p:xfrm>
            <a:off x="2647950" y="3800475"/>
            <a:ext cx="3924300" cy="666750"/>
          </p:xfrm>
          <a:graphic>
            <a:graphicData uri="http://schemas.openxmlformats.org/presentationml/2006/ole">
              <p:oleObj spid="_x0000_s3075" name="Equation" r:id="rId5" imgW="2616120" imgH="44424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228600" y="1066800"/>
            <a:ext cx="9087883" cy="2045732"/>
            <a:chOff x="228600" y="3810000"/>
            <a:chExt cx="9087883" cy="2045732"/>
          </a:xfrm>
        </p:grpSpPr>
        <p:cxnSp>
          <p:nvCxnSpPr>
            <p:cNvPr id="69" name="Straight Connector 68"/>
            <p:cNvCxnSpPr/>
            <p:nvPr/>
          </p:nvCxnSpPr>
          <p:spPr>
            <a:xfrm rot="5400000">
              <a:off x="3886200" y="4953000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304800" y="5486400"/>
              <a:ext cx="8610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5720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477000" y="548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8600" y="54864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58200" y="54864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0800000">
              <a:off x="25146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872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21724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362200" y="54864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</a:t>
              </a:r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971517" y="54102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>
              <a:off x="66294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72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2" name="Object 2"/>
            <p:cNvGraphicFramePr>
              <a:graphicFrameLocks noChangeAspect="1"/>
            </p:cNvGraphicFramePr>
            <p:nvPr/>
          </p:nvGraphicFramePr>
          <p:xfrm>
            <a:off x="4086225" y="3810000"/>
            <a:ext cx="2647950" cy="666750"/>
          </p:xfrm>
          <a:graphic>
            <a:graphicData uri="http://schemas.openxmlformats.org/presentationml/2006/ole">
              <p:oleObj spid="_x0000_s4098" name="Equation" r:id="rId4" imgW="1765080" imgH="444240" progId="Equation.DSMT4">
                <p:embed/>
              </p:oleObj>
            </a:graphicData>
          </a:graphic>
        </p:graphicFrame>
      </p:grpSp>
      <p:grpSp>
        <p:nvGrpSpPr>
          <p:cNvPr id="3" name="Group 85"/>
          <p:cNvGrpSpPr/>
          <p:nvPr/>
        </p:nvGrpSpPr>
        <p:grpSpPr>
          <a:xfrm>
            <a:off x="228600" y="3733800"/>
            <a:ext cx="9087883" cy="2066925"/>
            <a:chOff x="228600" y="3800475"/>
            <a:chExt cx="9087883" cy="2066925"/>
          </a:xfrm>
        </p:grpSpPr>
        <p:cxnSp>
          <p:nvCxnSpPr>
            <p:cNvPr id="42" name="Straight Connector 41"/>
            <p:cNvCxnSpPr/>
            <p:nvPr/>
          </p:nvCxnSpPr>
          <p:spPr>
            <a:xfrm rot="5400000">
              <a:off x="3886994" y="5180806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304800" y="5486400"/>
              <a:ext cx="8610600" cy="158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5146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477000" y="548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8600" y="54864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-2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58200" y="54864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cs typeface="Times New Roman"/>
                </a:rPr>
                <a:t>2</a:t>
              </a:r>
              <a:r>
                <a:rPr lang="el-GR" dirty="0" smtClean="0">
                  <a:cs typeface="Times New Roman"/>
                </a:rPr>
                <a:t>π</a:t>
              </a:r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10800000">
              <a:off x="5334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H="1">
              <a:off x="83446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191294" y="5142706"/>
              <a:ext cx="685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362200" y="54864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</a:t>
              </a:r>
              <a:r>
                <a:rPr lang="el-GR" dirty="0" smtClean="0">
                  <a:latin typeface="Times New Roman"/>
                  <a:cs typeface="Times New Roman"/>
                </a:rPr>
                <a:t>π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971517" y="541020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10800000">
              <a:off x="45720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6629400" y="4800600"/>
              <a:ext cx="205740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4" name="Object 2"/>
            <p:cNvGraphicFramePr>
              <a:graphicFrameLocks noChangeAspect="1"/>
            </p:cNvGraphicFramePr>
            <p:nvPr/>
          </p:nvGraphicFramePr>
          <p:xfrm>
            <a:off x="2647950" y="3800475"/>
            <a:ext cx="3924300" cy="666750"/>
          </p:xfrm>
          <a:graphic>
            <a:graphicData uri="http://schemas.openxmlformats.org/presentationml/2006/ole">
              <p:oleObj spid="_x0000_s4099" name="Equation" r:id="rId5" imgW="2616120" imgH="44424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185</Words>
  <Application>Microsoft Office PowerPoint</Application>
  <PresentationFormat>On-screen Show (4:3)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German</cp:lastModifiedBy>
  <cp:revision>36</cp:revision>
  <dcterms:created xsi:type="dcterms:W3CDTF">2006-08-16T00:00:00Z</dcterms:created>
  <dcterms:modified xsi:type="dcterms:W3CDTF">2008-10-21T10:17:29Z</dcterms:modified>
</cp:coreProperties>
</file>