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9042B-2503-4065-9985-FD03539D1FD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D6599-D2AE-4936-BB35-0D6D97726A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D6599-D2AE-4936-BB35-0D6D97726A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D6599-D2AE-4936-BB35-0D6D97726AD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D6599-D2AE-4936-BB35-0D6D97726AD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D6599-D2AE-4936-BB35-0D6D97726A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D6599-D2AE-4936-BB35-0D6D97726AD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57200" y="1981200"/>
            <a:ext cx="7505831" cy="762000"/>
            <a:chOff x="457200" y="1981200"/>
            <a:chExt cx="7505831" cy="762000"/>
          </a:xfrm>
        </p:grpSpPr>
        <p:sp>
          <p:nvSpPr>
            <p:cNvPr id="4" name="Rectangle 3"/>
            <p:cNvSpPr/>
            <p:nvPr/>
          </p:nvSpPr>
          <p:spPr>
            <a:xfrm>
              <a:off x="1676400" y="1981200"/>
              <a:ext cx="990600" cy="76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Ideal sampler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86400" y="1981200"/>
              <a:ext cx="1295400" cy="76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Ideal interpolator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29000" y="1981200"/>
              <a:ext cx="1295400" cy="76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Discrete time processor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4" idx="3"/>
              <a:endCxn id="6" idx="1"/>
            </p:cNvCxnSpPr>
            <p:nvPr/>
          </p:nvCxnSpPr>
          <p:spPr>
            <a:xfrm>
              <a:off x="2667000" y="2362200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5" idx="1"/>
            </p:cNvCxnSpPr>
            <p:nvPr/>
          </p:nvCxnSpPr>
          <p:spPr>
            <a:xfrm>
              <a:off x="4724400" y="2362200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066800" y="23622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781800" y="2362200"/>
              <a:ext cx="609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7200" y="2133600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x</a:t>
              </a:r>
              <a:r>
                <a:rPr lang="fi-FI" baseline="-25000" dirty="0" smtClean="0"/>
                <a:t>a</a:t>
              </a:r>
              <a:r>
                <a:rPr lang="fi-FI" dirty="0" smtClean="0"/>
                <a:t>(t)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3200" y="19812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x</a:t>
              </a:r>
              <a:r>
                <a:rPr lang="fi-FI" baseline="-25000" dirty="0" smtClean="0"/>
                <a:t> </a:t>
              </a:r>
              <a:r>
                <a:rPr lang="fi-FI" dirty="0" smtClean="0"/>
                <a:t>[n]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24400" y="1981200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y</a:t>
              </a:r>
              <a:r>
                <a:rPr lang="fi-FI" baseline="-25000" dirty="0" smtClean="0"/>
                <a:t> </a:t>
              </a:r>
              <a:r>
                <a:rPr lang="fi-FI" dirty="0" smtClean="0"/>
                <a:t>[n]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91400" y="2133600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/>
                <a:t>y</a:t>
              </a:r>
              <a:r>
                <a:rPr lang="fi-FI" baseline="-25000" dirty="0" smtClean="0"/>
                <a:t>a</a:t>
              </a:r>
              <a:r>
                <a:rPr lang="fi-FI" dirty="0" smtClean="0"/>
                <a:t>(t)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981200" y="1371600"/>
            <a:ext cx="4470988" cy="2426732"/>
            <a:chOff x="1981200" y="1371600"/>
            <a:chExt cx="4470988" cy="2426732"/>
          </a:xfrm>
        </p:grpSpPr>
        <p:sp>
          <p:nvSpPr>
            <p:cNvPr id="13" name="Rectangle 12"/>
            <p:cNvSpPr/>
            <p:nvPr/>
          </p:nvSpPr>
          <p:spPr>
            <a:xfrm>
              <a:off x="2667000" y="2743200"/>
              <a:ext cx="2743200" cy="6858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0800000">
              <a:off x="1981200" y="3429000"/>
              <a:ext cx="4114800" cy="158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>
              <a:off x="3352800" y="2057400"/>
              <a:ext cx="1371600" cy="685800"/>
            </a:xfrm>
            <a:prstGeom prst="triangle">
              <a:avLst>
                <a:gd name="adj" fmla="val 50000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2"/>
              <a:endCxn id="15" idx="4"/>
            </p:cNvCxnSpPr>
            <p:nvPr/>
          </p:nvCxnSpPr>
          <p:spPr>
            <a:xfrm rot="16200000" flipH="1">
              <a:off x="4038600" y="2057400"/>
              <a:ext cx="1588" cy="1371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3085306" y="2705100"/>
              <a:ext cx="1905794" cy="79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2"/>
            </p:cNvCxnSpPr>
            <p:nvPr/>
          </p:nvCxnSpPr>
          <p:spPr>
            <a:xfrm rot="5400000">
              <a:off x="3009106" y="3086100"/>
              <a:ext cx="686594" cy="79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4382294" y="3085306"/>
              <a:ext cx="685800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5" idx="2"/>
              <a:endCxn id="15" idx="4"/>
            </p:cNvCxnSpPr>
            <p:nvPr/>
          </p:nvCxnSpPr>
          <p:spPr>
            <a:xfrm rot="16200000" flipH="1">
              <a:off x="4038600" y="2057400"/>
              <a:ext cx="1588" cy="13716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257800" y="34290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r>
                <a:rPr lang="fi-FI" baseline="-25000" dirty="0" smtClean="0">
                  <a:latin typeface="Times New Roman"/>
                  <a:cs typeface="Times New Roman"/>
                </a:rPr>
                <a:t>m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62200" y="3429000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-</a:t>
              </a:r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r>
                <a:rPr lang="fi-FI" baseline="-25000" dirty="0" smtClean="0">
                  <a:latin typeface="Times New Roman"/>
                  <a:cs typeface="Times New Roman"/>
                </a:rPr>
                <a:t>m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6000" y="32004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3800" y="13716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X</a:t>
              </a:r>
              <a:r>
                <a:rPr lang="fi-FI" baseline="-25000" dirty="0" smtClean="0">
                  <a:latin typeface="Times New Roman"/>
                  <a:cs typeface="Times New Roman"/>
                </a:rPr>
                <a:t>a</a:t>
              </a:r>
              <a:r>
                <a:rPr lang="fi-FI" dirty="0" smtClean="0">
                  <a:latin typeface="Times New Roman"/>
                  <a:cs typeface="Times New Roman"/>
                </a:rPr>
                <a:t>(j</a:t>
              </a:r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r>
                <a:rPr lang="fi-FI" dirty="0" smtClean="0">
                  <a:latin typeface="Times New Roman"/>
                  <a:cs typeface="Times New Roman"/>
                </a:rPr>
                <a:t>)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43400" y="3429000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r>
                <a:rPr lang="fi-FI" baseline="-25000" dirty="0" smtClean="0">
                  <a:latin typeface="Times New Roman"/>
                  <a:cs typeface="Times New Roman"/>
                </a:rPr>
                <a:t>m</a:t>
              </a:r>
              <a:r>
                <a:rPr lang="fi-FI" dirty="0" smtClean="0">
                  <a:latin typeface="Times New Roman"/>
                  <a:cs typeface="Times New Roman"/>
                </a:rPr>
                <a:t>/2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0" y="3429000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-</a:t>
              </a:r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r>
                <a:rPr lang="fi-FI" baseline="-25000" dirty="0" smtClean="0">
                  <a:latin typeface="Times New Roman"/>
                  <a:cs typeface="Times New Roman"/>
                </a:rPr>
                <a:t>m</a:t>
              </a:r>
              <a:r>
                <a:rPr lang="fi-FI" dirty="0" smtClean="0">
                  <a:latin typeface="Times New Roman"/>
                  <a:cs typeface="Times New Roman"/>
                </a:rPr>
                <a:t>/2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14800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962400" y="2743200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2057400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114800" y="18288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 pitchFamily="18" charset="0"/>
                  <a:cs typeface="Times New Roman" pitchFamily="18" charset="0"/>
                </a:rPr>
                <a:t>2k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438400" y="1600200"/>
            <a:ext cx="3232552" cy="2198132"/>
            <a:chOff x="2438400" y="1600200"/>
            <a:chExt cx="3232552" cy="2198132"/>
          </a:xfrm>
        </p:grpSpPr>
        <p:sp>
          <p:nvSpPr>
            <p:cNvPr id="5" name="Rectangle 4"/>
            <p:cNvSpPr/>
            <p:nvPr/>
          </p:nvSpPr>
          <p:spPr>
            <a:xfrm>
              <a:off x="3200400" y="2743200"/>
              <a:ext cx="1371600" cy="6858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0800000">
              <a:off x="2438400" y="3429000"/>
              <a:ext cx="2895600" cy="158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3352006" y="1524794"/>
              <a:ext cx="1588" cy="13716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085306" y="2857500"/>
              <a:ext cx="1600994" cy="79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57600" y="1600200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H(e</a:t>
              </a:r>
              <a:r>
                <a:rPr lang="fi-FI" baseline="30000" dirty="0" smtClean="0">
                  <a:latin typeface="Times New Roman"/>
                  <a:cs typeface="Times New Roman"/>
                </a:rPr>
                <a:t>j</a:t>
              </a:r>
              <a:r>
                <a:rPr lang="el-GR" baseline="30000" dirty="0" smtClean="0">
                  <a:latin typeface="Times New Roman"/>
                  <a:cs typeface="Times New Roman"/>
                </a:rPr>
                <a:t>ω</a:t>
              </a:r>
              <a:r>
                <a:rPr lang="fi-FI" dirty="0" smtClean="0">
                  <a:latin typeface="Times New Roman"/>
                  <a:cs typeface="Times New Roman"/>
                </a:rPr>
                <a:t>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19600" y="34290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r>
                <a:rPr lang="fi-FI" baseline="-25000" dirty="0" smtClean="0">
                  <a:latin typeface="Times New Roman"/>
                  <a:cs typeface="Times New Roman"/>
                </a:rPr>
                <a:t>c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86200" y="2362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1800" y="3429000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-</a:t>
              </a:r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r>
                <a:rPr lang="fi-FI" baseline="-25000" dirty="0" smtClean="0">
                  <a:latin typeface="Times New Roman"/>
                  <a:cs typeface="Times New Roman"/>
                </a:rPr>
                <a:t>c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4000" y="327660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7600" y="2857500"/>
            <a:ext cx="990600" cy="6858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i-FI" sz="16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LPF</a:t>
            </a:r>
            <a:r>
              <a:rPr lang="fi-FI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</a:t>
            </a:r>
            <a:r>
              <a:rPr lang="fi-FI" sz="16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l-GR" sz="16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fi-FI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2857500"/>
            <a:ext cx="685800" cy="6858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C/D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1485900"/>
            <a:ext cx="990600" cy="6858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fi-FI" sz="16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HPF</a:t>
            </a:r>
            <a:r>
              <a:rPr lang="fi-FI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(j</a:t>
            </a:r>
            <a:r>
              <a:rPr lang="el-GR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Ω</a:t>
            </a:r>
            <a:r>
              <a:rPr lang="fi-FI" sz="1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467338" y="1825869"/>
            <a:ext cx="2190262" cy="29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1936262" y="3200400"/>
            <a:ext cx="349738" cy="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19200" y="14859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x</a:t>
            </a:r>
            <a:r>
              <a:rPr lang="fi-FI" baseline="-25000" dirty="0" smtClean="0"/>
              <a:t> </a:t>
            </a:r>
            <a:r>
              <a:rPr lang="fi-FI" dirty="0" smtClean="0"/>
              <a:t>(t)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3810000"/>
            <a:ext cx="34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</a:t>
            </a:r>
            <a:r>
              <a:rPr lang="fi-FI" baseline="-25000" dirty="0" smtClean="0"/>
              <a:t>s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7086600" y="194310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y</a:t>
            </a:r>
            <a:r>
              <a:rPr lang="fi-FI" baseline="-25000" dirty="0" smtClean="0"/>
              <a:t> </a:t>
            </a:r>
            <a:r>
              <a:rPr lang="fi-FI" dirty="0" smtClean="0"/>
              <a:t>(t)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10200" y="2857500"/>
            <a:ext cx="685800" cy="6858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D/C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477000" y="2095500"/>
            <a:ext cx="381000" cy="461665"/>
            <a:chOff x="6705600" y="4527062"/>
            <a:chExt cx="381000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6734908" y="452706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2400" dirty="0" smtClean="0"/>
                <a:t>+</a:t>
              </a:r>
              <a:endParaRPr lang="en-US" sz="24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6705600" y="45720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5400000" flipH="1" flipV="1">
            <a:off x="1257482" y="2511670"/>
            <a:ext cx="1380210" cy="8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5" idx="1"/>
          </p:cNvCxnSpPr>
          <p:nvPr/>
        </p:nvCxnSpPr>
        <p:spPr>
          <a:xfrm>
            <a:off x="2971800" y="3200400"/>
            <a:ext cx="685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17" idx="1"/>
          </p:cNvCxnSpPr>
          <p:nvPr/>
        </p:nvCxnSpPr>
        <p:spPr>
          <a:xfrm>
            <a:off x="4648200" y="3200400"/>
            <a:ext cx="762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7" idx="3"/>
          </p:cNvCxnSpPr>
          <p:nvPr/>
        </p:nvCxnSpPr>
        <p:spPr>
          <a:xfrm>
            <a:off x="4648200" y="1828800"/>
            <a:ext cx="2027385" cy="2667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7" idx="3"/>
          </p:cNvCxnSpPr>
          <p:nvPr/>
        </p:nvCxnSpPr>
        <p:spPr>
          <a:xfrm flipV="1">
            <a:off x="6096000" y="2521438"/>
            <a:ext cx="571500" cy="67896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858000" y="2324100"/>
            <a:ext cx="533400" cy="68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01677" y="3806092"/>
            <a:ext cx="34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</a:t>
            </a:r>
            <a:r>
              <a:rPr lang="fi-FI" baseline="-25000" dirty="0" smtClean="0"/>
              <a:t>s</a:t>
            </a:r>
            <a:endParaRPr lang="en-US" baseline="-25000" dirty="0"/>
          </a:p>
        </p:txBody>
      </p:sp>
      <p:cxnSp>
        <p:nvCxnSpPr>
          <p:cNvPr id="44" name="Straight Arrow Connector 43"/>
          <p:cNvCxnSpPr>
            <a:endCxn id="6" idx="2"/>
          </p:cNvCxnSpPr>
          <p:nvPr/>
        </p:nvCxnSpPr>
        <p:spPr>
          <a:xfrm rot="5400000" flipH="1" flipV="1">
            <a:off x="2511669" y="3657601"/>
            <a:ext cx="231531" cy="29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5633915" y="3649786"/>
            <a:ext cx="231531" cy="29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981200" y="2057400"/>
            <a:ext cx="4470988" cy="2198132"/>
            <a:chOff x="1981200" y="2057400"/>
            <a:chExt cx="4470988" cy="2198132"/>
          </a:xfrm>
        </p:grpSpPr>
        <p:cxnSp>
          <p:nvCxnSpPr>
            <p:cNvPr id="6" name="Straight Connector 5"/>
            <p:cNvCxnSpPr/>
            <p:nvPr/>
          </p:nvCxnSpPr>
          <p:spPr>
            <a:xfrm rot="10800000">
              <a:off x="1981200" y="3657600"/>
              <a:ext cx="4114800" cy="158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313906" y="3162300"/>
              <a:ext cx="1448594" cy="79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3429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10000" y="2057400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H</a:t>
              </a:r>
              <a:r>
                <a:rPr lang="fi-FI" baseline="-25000" dirty="0" smtClean="0">
                  <a:latin typeface="Times New Roman"/>
                  <a:cs typeface="Times New Roman"/>
                </a:rPr>
                <a:t>HPF</a:t>
              </a:r>
              <a:r>
                <a:rPr lang="fi-FI" dirty="0" smtClean="0">
                  <a:latin typeface="Times New Roman"/>
                  <a:cs typeface="Times New Roman"/>
                </a:rPr>
                <a:t>(j</a:t>
              </a:r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r>
                <a:rPr lang="fi-FI" dirty="0" smtClean="0">
                  <a:latin typeface="Times New Roman"/>
                  <a:cs typeface="Times New Roman"/>
                </a:rPr>
                <a:t>)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9400" y="3657600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-2</a:t>
              </a:r>
              <a:r>
                <a:rPr lang="el-GR" dirty="0" smtClean="0">
                  <a:latin typeface="Times New Roman"/>
                  <a:cs typeface="Times New Roman"/>
                </a:rPr>
                <a:t>π·</a:t>
              </a:r>
              <a:r>
                <a:rPr lang="fi-FI" dirty="0" smtClean="0">
                  <a:latin typeface="Times New Roman"/>
                  <a:cs typeface="Times New Roman"/>
                </a:rPr>
                <a:t>2000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148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962400" y="3048000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5400000" flipH="1" flipV="1">
              <a:off x="5055714" y="2640486"/>
              <a:ext cx="609600" cy="1424627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26"/>
            <p:cNvCxnSpPr/>
            <p:nvPr/>
          </p:nvCxnSpPr>
          <p:spPr>
            <a:xfrm rot="16200000" flipV="1">
              <a:off x="2464913" y="2640486"/>
              <a:ext cx="609600" cy="1424627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191000" y="3657600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/>
                  <a:cs typeface="Times New Roman"/>
                </a:rPr>
                <a:t>2</a:t>
              </a:r>
              <a:r>
                <a:rPr lang="el-GR" dirty="0" smtClean="0">
                  <a:latin typeface="Times New Roman"/>
                  <a:cs typeface="Times New Roman"/>
                </a:rPr>
                <a:t>π·</a:t>
              </a:r>
              <a:r>
                <a:rPr lang="fi-FI" dirty="0" smtClean="0">
                  <a:latin typeface="Times New Roman"/>
                  <a:cs typeface="Times New Roman"/>
                </a:rPr>
                <a:t>2000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86200" y="3886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CE9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82</Words>
  <Application>Microsoft Office PowerPoint</Application>
  <PresentationFormat>On-screen Show (4:3)</PresentationFormat>
  <Paragraphs>40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German</cp:lastModifiedBy>
  <cp:revision>15</cp:revision>
  <dcterms:created xsi:type="dcterms:W3CDTF">2006-08-16T00:00:00Z</dcterms:created>
  <dcterms:modified xsi:type="dcterms:W3CDTF">2008-09-16T09:00:41Z</dcterms:modified>
</cp:coreProperties>
</file>