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420" y="534"/>
      </p:cViewPr>
      <p:guideLst>
        <p:guide orient="horz" pos="216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Muokkaa alaotsikon perustyyliä napsautt.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11.11.2009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11.11.2009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11.11.2009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11.11.2009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11.11.2009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11.11.2009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11.11.2009</a:t>
            </a:fld>
            <a:endParaRPr lang="fi-FI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11.11.2009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11.11.2009</a:t>
            </a:fld>
            <a:endParaRPr lang="fi-FI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11.11.2009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11.11.2009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673EE-4041-492F-BA0E-2F18D990949A}" type="datetimeFigureOut">
              <a:rPr lang="fi-FI" smtClean="0"/>
              <a:pPr/>
              <a:t>11.11.2009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28662" y="714356"/>
            <a:ext cx="6254420" cy="2030015"/>
            <a:chOff x="152400" y="1219201"/>
            <a:chExt cx="6254420" cy="2030015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1028697" y="2618940"/>
              <a:ext cx="2269330" cy="489240"/>
              <a:chOff x="5638822" y="2819400"/>
              <a:chExt cx="3025836" cy="685800"/>
            </a:xfrm>
          </p:grpSpPr>
          <p:cxnSp>
            <p:nvCxnSpPr>
              <p:cNvPr id="51" name="Straight Connector 50"/>
              <p:cNvCxnSpPr/>
              <p:nvPr/>
            </p:nvCxnSpPr>
            <p:spPr bwMode="auto">
              <a:xfrm rot="10800000">
                <a:off x="7874067" y="3168650"/>
                <a:ext cx="790591" cy="3175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auto">
              <a:xfrm rot="10800000">
                <a:off x="6324636" y="3162300"/>
                <a:ext cx="1511330" cy="635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auto">
              <a:xfrm rot="5400000">
                <a:off x="6153186" y="3333750"/>
                <a:ext cx="3429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auto">
              <a:xfrm flipH="1" flipV="1">
                <a:off x="5638822" y="3162300"/>
                <a:ext cx="685814" cy="3429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 bwMode="auto">
              <a:xfrm rot="5400000" flipH="1" flipV="1">
                <a:off x="5467372" y="2990850"/>
                <a:ext cx="3429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/>
            <p:cNvCxnSpPr/>
            <p:nvPr/>
          </p:nvCxnSpPr>
          <p:spPr bwMode="auto">
            <a:xfrm rot="5400000">
              <a:off x="-445294" y="2263379"/>
              <a:ext cx="1918097" cy="1190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auto">
            <a:xfrm>
              <a:off x="285750" y="2619376"/>
              <a:ext cx="280035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58"/>
            <p:cNvSpPr txBox="1">
              <a:spLocks noChangeArrowheads="1"/>
            </p:cNvSpPr>
            <p:nvPr/>
          </p:nvSpPr>
          <p:spPr bwMode="auto">
            <a:xfrm>
              <a:off x="2971745" y="2619354"/>
              <a:ext cx="234675" cy="276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r>
                <a:rPr lang="fi-FI" dirty="0"/>
                <a:t>n</a:t>
              </a:r>
              <a:endParaRPr lang="en-US" dirty="0"/>
            </a:p>
          </p:txBody>
        </p:sp>
        <p:sp>
          <p:nvSpPr>
            <p:cNvPr id="9" name="TextBox 59"/>
            <p:cNvSpPr txBox="1">
              <a:spLocks noChangeArrowheads="1"/>
            </p:cNvSpPr>
            <p:nvPr/>
          </p:nvSpPr>
          <p:spPr bwMode="auto">
            <a:xfrm>
              <a:off x="1447800" y="2286000"/>
              <a:ext cx="234675" cy="276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r>
                <a:rPr lang="fi-FI" dirty="0"/>
                <a:t>4</a:t>
              </a:r>
              <a:endParaRPr lang="en-US" dirty="0"/>
            </a:p>
          </p:txBody>
        </p:sp>
        <p:sp>
          <p:nvSpPr>
            <p:cNvPr id="10" name="TextBox 60"/>
            <p:cNvSpPr txBox="1">
              <a:spLocks noChangeArrowheads="1"/>
            </p:cNvSpPr>
            <p:nvPr/>
          </p:nvSpPr>
          <p:spPr bwMode="auto">
            <a:xfrm>
              <a:off x="2514600" y="2286000"/>
              <a:ext cx="234675" cy="276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r>
                <a:rPr lang="fi-FI" dirty="0"/>
                <a:t>8</a:t>
              </a:r>
              <a:endParaRPr lang="en-US" dirty="0"/>
            </a:p>
          </p:txBody>
        </p:sp>
        <p:sp>
          <p:nvSpPr>
            <p:cNvPr id="11" name="TextBox 61"/>
            <p:cNvSpPr txBox="1">
              <a:spLocks noChangeArrowheads="1"/>
            </p:cNvSpPr>
            <p:nvPr/>
          </p:nvSpPr>
          <p:spPr bwMode="auto">
            <a:xfrm>
              <a:off x="1981200" y="2286000"/>
              <a:ext cx="234675" cy="276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r>
                <a:rPr lang="fi-FI" dirty="0"/>
                <a:t>6</a:t>
              </a:r>
              <a:endParaRPr lang="en-US" dirty="0"/>
            </a:p>
          </p:txBody>
        </p:sp>
        <p:sp>
          <p:nvSpPr>
            <p:cNvPr id="12" name="TextBox 62"/>
            <p:cNvSpPr txBox="1">
              <a:spLocks noChangeArrowheads="1"/>
            </p:cNvSpPr>
            <p:nvPr/>
          </p:nvSpPr>
          <p:spPr bwMode="auto">
            <a:xfrm>
              <a:off x="914400" y="2286000"/>
              <a:ext cx="222516" cy="276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r>
                <a:rPr lang="fi-FI" dirty="0"/>
                <a:t>2</a:t>
              </a:r>
              <a:endParaRPr lang="en-US" dirty="0"/>
            </a:p>
          </p:txBody>
        </p:sp>
        <p:sp>
          <p:nvSpPr>
            <p:cNvPr id="13" name="TextBox 63"/>
            <p:cNvSpPr txBox="1">
              <a:spLocks noChangeArrowheads="1"/>
            </p:cNvSpPr>
            <p:nvPr/>
          </p:nvSpPr>
          <p:spPr bwMode="auto">
            <a:xfrm>
              <a:off x="228600" y="1905000"/>
              <a:ext cx="234675" cy="276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r>
                <a:rPr lang="fi-FI" dirty="0"/>
                <a:t>2</a:t>
              </a:r>
              <a:endParaRPr lang="en-US" dirty="0"/>
            </a:p>
          </p:txBody>
        </p:sp>
        <p:sp>
          <p:nvSpPr>
            <p:cNvPr id="14" name="TextBox 64"/>
            <p:cNvSpPr txBox="1">
              <a:spLocks noChangeArrowheads="1"/>
            </p:cNvSpPr>
            <p:nvPr/>
          </p:nvSpPr>
          <p:spPr bwMode="auto">
            <a:xfrm>
              <a:off x="228600" y="1371600"/>
              <a:ext cx="234675" cy="276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r>
                <a:rPr lang="fi-FI" dirty="0"/>
                <a:t>4</a:t>
              </a:r>
              <a:endParaRPr lang="en-US" dirty="0"/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 rot="16200000" flipH="1">
              <a:off x="1497211" y="2619971"/>
              <a:ext cx="92869" cy="119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auto">
            <a:xfrm rot="16200000" flipH="1">
              <a:off x="2011561" y="2618781"/>
              <a:ext cx="92869" cy="119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auto">
            <a:xfrm rot="16200000" flipH="1">
              <a:off x="2527697" y="2615804"/>
              <a:ext cx="92869" cy="238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auto">
            <a:xfrm rot="16200000" flipH="1">
              <a:off x="977504" y="2615804"/>
              <a:ext cx="92869" cy="238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auto">
            <a:xfrm rot="10800000" flipH="1">
              <a:off x="466725" y="2102645"/>
              <a:ext cx="92869" cy="119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auto">
            <a:xfrm rot="10800000" flipH="1">
              <a:off x="466725" y="1585914"/>
              <a:ext cx="92869" cy="238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542919" y="1219201"/>
              <a:ext cx="48113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r>
                <a:rPr lang="fi-FI"/>
                <a:t>x</a:t>
              </a:r>
              <a:r>
                <a:rPr lang="fi-FI" baseline="-25000"/>
                <a:t>0</a:t>
              </a:r>
              <a:r>
                <a:rPr lang="fi-FI"/>
                <a:t>[n]</a:t>
              </a:r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 bwMode="auto">
            <a:xfrm rot="10800000" flipH="1">
              <a:off x="481013" y="2852739"/>
              <a:ext cx="92869" cy="119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88"/>
            <p:cNvSpPr txBox="1">
              <a:spLocks noChangeArrowheads="1"/>
            </p:cNvSpPr>
            <p:nvPr/>
          </p:nvSpPr>
          <p:spPr bwMode="auto">
            <a:xfrm>
              <a:off x="152400" y="2667000"/>
              <a:ext cx="292382" cy="276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r>
                <a:rPr lang="fi-FI" dirty="0"/>
                <a:t>-1</a:t>
              </a:r>
              <a:endParaRPr lang="en-US" dirty="0"/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 rot="10800000" flipH="1">
              <a:off x="486966" y="3103961"/>
              <a:ext cx="92869" cy="119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92"/>
            <p:cNvSpPr txBox="1">
              <a:spLocks noChangeArrowheads="1"/>
            </p:cNvSpPr>
            <p:nvPr/>
          </p:nvSpPr>
          <p:spPr bwMode="auto">
            <a:xfrm>
              <a:off x="152400" y="2971800"/>
              <a:ext cx="291698" cy="2774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r>
                <a:rPr lang="fi-FI" dirty="0"/>
                <a:t>-2</a:t>
              </a:r>
              <a:endParaRPr lang="en-US" dirty="0"/>
            </a:p>
          </p:txBody>
        </p:sp>
        <p:cxnSp>
          <p:nvCxnSpPr>
            <p:cNvPr id="26" name="Straight Connector 25"/>
            <p:cNvCxnSpPr/>
            <p:nvPr/>
          </p:nvCxnSpPr>
          <p:spPr bwMode="auto">
            <a:xfrm rot="5400000">
              <a:off x="2755107" y="2263379"/>
              <a:ext cx="1918097" cy="1190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 bwMode="auto">
            <a:xfrm>
              <a:off x="3486150" y="2619376"/>
              <a:ext cx="280035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58"/>
            <p:cNvSpPr txBox="1">
              <a:spLocks noChangeArrowheads="1"/>
            </p:cNvSpPr>
            <p:nvPr/>
          </p:nvSpPr>
          <p:spPr bwMode="auto">
            <a:xfrm>
              <a:off x="6172145" y="2619354"/>
              <a:ext cx="234675" cy="276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r>
                <a:rPr lang="fi-FI"/>
                <a:t>n</a:t>
              </a:r>
              <a:endParaRPr lang="en-US"/>
            </a:p>
          </p:txBody>
        </p:sp>
        <p:sp>
          <p:nvSpPr>
            <p:cNvPr id="29" name="TextBox 59"/>
            <p:cNvSpPr txBox="1">
              <a:spLocks noChangeArrowheads="1"/>
            </p:cNvSpPr>
            <p:nvPr/>
          </p:nvSpPr>
          <p:spPr bwMode="auto">
            <a:xfrm>
              <a:off x="4629126" y="2619354"/>
              <a:ext cx="234675" cy="276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r>
                <a:rPr lang="fi-FI"/>
                <a:t>4</a:t>
              </a:r>
              <a:endParaRPr lang="en-US"/>
            </a:p>
          </p:txBody>
        </p:sp>
        <p:sp>
          <p:nvSpPr>
            <p:cNvPr id="30" name="TextBox 60"/>
            <p:cNvSpPr txBox="1">
              <a:spLocks noChangeArrowheads="1"/>
            </p:cNvSpPr>
            <p:nvPr/>
          </p:nvSpPr>
          <p:spPr bwMode="auto">
            <a:xfrm>
              <a:off x="5657805" y="2619354"/>
              <a:ext cx="234675" cy="276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r>
                <a:rPr lang="fi-FI"/>
                <a:t>8</a:t>
              </a:r>
              <a:endParaRPr lang="en-US"/>
            </a:p>
          </p:txBody>
        </p:sp>
        <p:sp>
          <p:nvSpPr>
            <p:cNvPr id="31" name="TextBox 61"/>
            <p:cNvSpPr txBox="1">
              <a:spLocks noChangeArrowheads="1"/>
            </p:cNvSpPr>
            <p:nvPr/>
          </p:nvSpPr>
          <p:spPr bwMode="auto">
            <a:xfrm>
              <a:off x="5155371" y="2633641"/>
              <a:ext cx="234675" cy="276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r>
                <a:rPr lang="fi-FI"/>
                <a:t>6</a:t>
              </a:r>
              <a:endParaRPr lang="en-US"/>
            </a:p>
          </p:txBody>
        </p:sp>
        <p:sp>
          <p:nvSpPr>
            <p:cNvPr id="32" name="TextBox 62"/>
            <p:cNvSpPr txBox="1">
              <a:spLocks noChangeArrowheads="1"/>
            </p:cNvSpPr>
            <p:nvPr/>
          </p:nvSpPr>
          <p:spPr bwMode="auto">
            <a:xfrm>
              <a:off x="4120515" y="2625091"/>
              <a:ext cx="222516" cy="276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r>
                <a:rPr lang="fi-FI" dirty="0"/>
                <a:t>2</a:t>
              </a:r>
              <a:endParaRPr lang="en-US" dirty="0"/>
            </a:p>
          </p:txBody>
        </p:sp>
        <p:sp>
          <p:nvSpPr>
            <p:cNvPr id="33" name="TextBox 63"/>
            <p:cNvSpPr txBox="1">
              <a:spLocks noChangeArrowheads="1"/>
            </p:cNvSpPr>
            <p:nvPr/>
          </p:nvSpPr>
          <p:spPr bwMode="auto">
            <a:xfrm>
              <a:off x="3429000" y="1905000"/>
              <a:ext cx="234675" cy="276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r>
                <a:rPr lang="fi-FI" dirty="0"/>
                <a:t>2</a:t>
              </a:r>
              <a:endParaRPr lang="en-US" dirty="0"/>
            </a:p>
          </p:txBody>
        </p:sp>
        <p:sp>
          <p:nvSpPr>
            <p:cNvPr id="34" name="TextBox 64"/>
            <p:cNvSpPr txBox="1">
              <a:spLocks noChangeArrowheads="1"/>
            </p:cNvSpPr>
            <p:nvPr/>
          </p:nvSpPr>
          <p:spPr bwMode="auto">
            <a:xfrm>
              <a:off x="3429000" y="1447800"/>
              <a:ext cx="234675" cy="276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r>
                <a:rPr lang="fi-FI" dirty="0"/>
                <a:t>4</a:t>
              </a:r>
              <a:endParaRPr lang="en-US" dirty="0"/>
            </a:p>
          </p:txBody>
        </p:sp>
        <p:cxnSp>
          <p:nvCxnSpPr>
            <p:cNvPr id="35" name="Straight Connector 34"/>
            <p:cNvCxnSpPr/>
            <p:nvPr/>
          </p:nvCxnSpPr>
          <p:spPr bwMode="auto">
            <a:xfrm rot="16200000" flipH="1">
              <a:off x="4697611" y="2619971"/>
              <a:ext cx="92869" cy="119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 bwMode="auto">
            <a:xfrm rot="16200000" flipH="1">
              <a:off x="5211961" y="2618781"/>
              <a:ext cx="92869" cy="119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 bwMode="auto">
            <a:xfrm rot="16200000" flipH="1">
              <a:off x="5728098" y="2615804"/>
              <a:ext cx="92869" cy="238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 bwMode="auto">
            <a:xfrm rot="16200000" flipH="1">
              <a:off x="4177904" y="2615804"/>
              <a:ext cx="92869" cy="238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 bwMode="auto">
            <a:xfrm rot="10800000" flipH="1">
              <a:off x="3667125" y="2102645"/>
              <a:ext cx="92869" cy="119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 bwMode="auto">
            <a:xfrm rot="10800000" flipH="1">
              <a:off x="3667125" y="1585914"/>
              <a:ext cx="92869" cy="238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3743319" y="1219201"/>
              <a:ext cx="48114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r>
                <a:rPr lang="fi-FI" dirty="0" smtClean="0"/>
                <a:t>x</a:t>
              </a:r>
              <a:r>
                <a:rPr lang="fi-FI" baseline="-25000" dirty="0" smtClean="0"/>
                <a:t>1</a:t>
              </a:r>
              <a:r>
                <a:rPr lang="fi-FI" dirty="0" smtClean="0"/>
                <a:t>[n</a:t>
              </a:r>
              <a:r>
                <a:rPr lang="fi-FI" dirty="0"/>
                <a:t>]</a:t>
              </a:r>
              <a:endParaRPr lang="en-US" dirty="0"/>
            </a:p>
          </p:txBody>
        </p:sp>
        <p:cxnSp>
          <p:nvCxnSpPr>
            <p:cNvPr id="42" name="Straight Connector 41"/>
            <p:cNvCxnSpPr/>
            <p:nvPr/>
          </p:nvCxnSpPr>
          <p:spPr bwMode="auto">
            <a:xfrm rot="10800000" flipH="1">
              <a:off x="3672840" y="1856900"/>
              <a:ext cx="92869" cy="119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10800000" flipV="1">
              <a:off x="5231369" y="2101454"/>
              <a:ext cx="547926" cy="142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16200000" flipH="1">
              <a:off x="5514975" y="2365772"/>
              <a:ext cx="521495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 44"/>
            <p:cNvGrpSpPr>
              <a:grpSpLocks/>
            </p:cNvGrpSpPr>
            <p:nvPr/>
          </p:nvGrpSpPr>
          <p:grpSpPr bwMode="auto">
            <a:xfrm flipH="1" flipV="1">
              <a:off x="2971743" y="1619796"/>
              <a:ext cx="2269330" cy="489240"/>
              <a:chOff x="5638822" y="2819400"/>
              <a:chExt cx="3025836" cy="685800"/>
            </a:xfrm>
          </p:grpSpPr>
          <p:cxnSp>
            <p:nvCxnSpPr>
              <p:cNvPr id="46" name="Straight Connector 45"/>
              <p:cNvCxnSpPr/>
              <p:nvPr/>
            </p:nvCxnSpPr>
            <p:spPr bwMode="auto">
              <a:xfrm rot="10800000">
                <a:off x="7874067" y="3168650"/>
                <a:ext cx="790591" cy="3175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auto">
              <a:xfrm rot="10800000">
                <a:off x="6324636" y="3162300"/>
                <a:ext cx="1511330" cy="635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auto">
              <a:xfrm rot="5400000">
                <a:off x="6153186" y="3333750"/>
                <a:ext cx="3429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auto">
              <a:xfrm flipH="1" flipV="1">
                <a:off x="5638822" y="3162300"/>
                <a:ext cx="685814" cy="3429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auto">
              <a:xfrm rot="5400000" flipH="1" flipV="1">
                <a:off x="5467372" y="2990850"/>
                <a:ext cx="3429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1785918" y="1428735"/>
            <a:ext cx="4942488" cy="2868941"/>
            <a:chOff x="1785918" y="1428735"/>
            <a:chExt cx="4942488" cy="2868941"/>
          </a:xfrm>
        </p:grpSpPr>
        <p:grpSp>
          <p:nvGrpSpPr>
            <p:cNvPr id="4" name="Group 14"/>
            <p:cNvGrpSpPr/>
            <p:nvPr/>
          </p:nvGrpSpPr>
          <p:grpSpPr>
            <a:xfrm>
              <a:off x="3714744" y="2285992"/>
              <a:ext cx="726754" cy="511486"/>
              <a:chOff x="5214942" y="2000240"/>
              <a:chExt cx="726754" cy="511486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5214942" y="2000240"/>
                <a:ext cx="726754" cy="51148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6"/>
              <p:cNvSpPr txBox="1"/>
              <p:nvPr/>
            </p:nvSpPr>
            <p:spPr>
              <a:xfrm>
                <a:off x="5248272" y="2063750"/>
                <a:ext cx="647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i-FI" dirty="0" smtClean="0">
                    <a:latin typeface="Corbel" pitchFamily="34" charset="0"/>
                  </a:rPr>
                  <a:t>h</a:t>
                </a:r>
                <a:r>
                  <a:rPr lang="fi-FI" baseline="-25000" dirty="0" smtClean="0">
                    <a:latin typeface="Corbel" pitchFamily="34" charset="0"/>
                  </a:rPr>
                  <a:t>1</a:t>
                </a:r>
                <a:r>
                  <a:rPr lang="fi-FI" dirty="0" smtClean="0">
                    <a:latin typeface="Corbel" pitchFamily="34" charset="0"/>
                  </a:rPr>
                  <a:t>[n]</a:t>
                </a:r>
                <a:endParaRPr lang="en-US" dirty="0">
                  <a:latin typeface="Corbel" pitchFamily="34" charset="0"/>
                </a:endParaRPr>
              </a:p>
            </p:txBody>
          </p:sp>
        </p:grpSp>
        <p:grpSp>
          <p:nvGrpSpPr>
            <p:cNvPr id="7" name="Group 10"/>
            <p:cNvGrpSpPr/>
            <p:nvPr/>
          </p:nvGrpSpPr>
          <p:grpSpPr>
            <a:xfrm>
              <a:off x="2284394" y="2262188"/>
              <a:ext cx="373820" cy="523220"/>
              <a:chOff x="4286248" y="1928802"/>
              <a:chExt cx="373820" cy="523220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286248" y="1928802"/>
                <a:ext cx="37382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i-FI" sz="2800" dirty="0" smtClean="0">
                    <a:latin typeface="Corbel" pitchFamily="34" charset="0"/>
                  </a:rPr>
                  <a:t>+</a:t>
                </a:r>
                <a:endParaRPr lang="en-US" sz="2800" dirty="0">
                  <a:latin typeface="Corbel" pitchFamily="34" charset="0"/>
                </a:endParaRPr>
              </a:p>
            </p:txBody>
          </p:sp>
          <p:sp>
            <p:nvSpPr>
              <p:cNvPr id="9" name="Oval 7"/>
              <p:cNvSpPr/>
              <p:nvPr/>
            </p:nvSpPr>
            <p:spPr>
              <a:xfrm>
                <a:off x="4326281" y="2064981"/>
                <a:ext cx="285752" cy="28575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11"/>
            <p:cNvGrpSpPr/>
            <p:nvPr/>
          </p:nvGrpSpPr>
          <p:grpSpPr>
            <a:xfrm>
              <a:off x="5813423" y="2262188"/>
              <a:ext cx="373820" cy="523220"/>
              <a:chOff x="4286248" y="1928802"/>
              <a:chExt cx="373820" cy="523220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286248" y="1928802"/>
                <a:ext cx="37382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i-FI" sz="2800" dirty="0" smtClean="0">
                    <a:latin typeface="Corbel" pitchFamily="34" charset="0"/>
                  </a:rPr>
                  <a:t>+</a:t>
                </a:r>
                <a:endParaRPr lang="en-US" sz="2800" dirty="0">
                  <a:latin typeface="Corbel" pitchFamily="34" charset="0"/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4326281" y="2064981"/>
                <a:ext cx="285752" cy="28575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5"/>
            <p:cNvGrpSpPr/>
            <p:nvPr/>
          </p:nvGrpSpPr>
          <p:grpSpPr>
            <a:xfrm>
              <a:off x="3000364" y="3786190"/>
              <a:ext cx="726754" cy="511486"/>
              <a:chOff x="5214942" y="2000240"/>
              <a:chExt cx="726754" cy="511486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5214942" y="2000240"/>
                <a:ext cx="726754" cy="51148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248272" y="2063750"/>
                <a:ext cx="647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i-FI" dirty="0" smtClean="0">
                    <a:latin typeface="Corbel" pitchFamily="34" charset="0"/>
                  </a:rPr>
                  <a:t>h</a:t>
                </a:r>
                <a:r>
                  <a:rPr lang="fi-FI" baseline="-25000" dirty="0" smtClean="0">
                    <a:latin typeface="Corbel" pitchFamily="34" charset="0"/>
                  </a:rPr>
                  <a:t>3</a:t>
                </a:r>
                <a:r>
                  <a:rPr lang="fi-FI" dirty="0" smtClean="0">
                    <a:latin typeface="Corbel" pitchFamily="34" charset="0"/>
                  </a:rPr>
                  <a:t>[n</a:t>
                </a:r>
                <a:r>
                  <a:rPr lang="fi-FI" dirty="0" smtClean="0">
                    <a:latin typeface="Corbel" pitchFamily="34" charset="0"/>
                  </a:rPr>
                  <a:t>]</a:t>
                </a:r>
                <a:endParaRPr lang="en-US" dirty="0">
                  <a:latin typeface="Corbel" pitchFamily="34" charset="0"/>
                </a:endParaRPr>
              </a:p>
            </p:txBody>
          </p:sp>
        </p:grpSp>
        <p:grpSp>
          <p:nvGrpSpPr>
            <p:cNvPr id="16" name="Group 18"/>
            <p:cNvGrpSpPr/>
            <p:nvPr/>
          </p:nvGrpSpPr>
          <p:grpSpPr>
            <a:xfrm>
              <a:off x="4857752" y="2285992"/>
              <a:ext cx="726754" cy="511486"/>
              <a:chOff x="5214942" y="2000240"/>
              <a:chExt cx="726754" cy="511486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5214942" y="2000240"/>
                <a:ext cx="726754" cy="51148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248272" y="2063750"/>
                <a:ext cx="647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i-FI" dirty="0" smtClean="0">
                    <a:latin typeface="Corbel" pitchFamily="34" charset="0"/>
                  </a:rPr>
                  <a:t>h</a:t>
                </a:r>
                <a:r>
                  <a:rPr lang="fi-FI" baseline="-25000" dirty="0" smtClean="0">
                    <a:latin typeface="Corbel" pitchFamily="34" charset="0"/>
                  </a:rPr>
                  <a:t>2</a:t>
                </a:r>
                <a:r>
                  <a:rPr lang="fi-FI" dirty="0" smtClean="0">
                    <a:latin typeface="Corbel" pitchFamily="34" charset="0"/>
                  </a:rPr>
                  <a:t>[n</a:t>
                </a:r>
                <a:r>
                  <a:rPr lang="fi-FI" dirty="0" smtClean="0">
                    <a:latin typeface="Corbel" pitchFamily="34" charset="0"/>
                  </a:rPr>
                  <a:t>]</a:t>
                </a:r>
                <a:endParaRPr lang="en-US" dirty="0">
                  <a:latin typeface="Corbel" pitchFamily="34" charset="0"/>
                </a:endParaRPr>
              </a:p>
            </p:txBody>
          </p:sp>
        </p:grpSp>
        <p:grpSp>
          <p:nvGrpSpPr>
            <p:cNvPr id="19" name="Group 21"/>
            <p:cNvGrpSpPr/>
            <p:nvPr/>
          </p:nvGrpSpPr>
          <p:grpSpPr>
            <a:xfrm>
              <a:off x="4286248" y="1428736"/>
              <a:ext cx="726754" cy="511486"/>
              <a:chOff x="5214942" y="2000240"/>
              <a:chExt cx="726754" cy="511486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5214942" y="2000240"/>
                <a:ext cx="726754" cy="51148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248272" y="2063750"/>
                <a:ext cx="647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i-FI" dirty="0" smtClean="0">
                    <a:latin typeface="Corbel" pitchFamily="34" charset="0"/>
                  </a:rPr>
                  <a:t>h</a:t>
                </a:r>
                <a:r>
                  <a:rPr lang="fi-FI" baseline="-25000" dirty="0" smtClean="0">
                    <a:latin typeface="Corbel" pitchFamily="34" charset="0"/>
                  </a:rPr>
                  <a:t>5</a:t>
                </a:r>
                <a:r>
                  <a:rPr lang="fi-FI" dirty="0" smtClean="0">
                    <a:latin typeface="Corbel" pitchFamily="34" charset="0"/>
                  </a:rPr>
                  <a:t>[n]</a:t>
                </a:r>
                <a:endParaRPr lang="en-US" dirty="0">
                  <a:latin typeface="Corbel" pitchFamily="34" charset="0"/>
                </a:endParaRPr>
              </a:p>
            </p:txBody>
          </p:sp>
        </p:grpSp>
        <p:grpSp>
          <p:nvGrpSpPr>
            <p:cNvPr id="22" name="Group 24"/>
            <p:cNvGrpSpPr/>
            <p:nvPr/>
          </p:nvGrpSpPr>
          <p:grpSpPr>
            <a:xfrm>
              <a:off x="4429124" y="3786190"/>
              <a:ext cx="726754" cy="511486"/>
              <a:chOff x="5214942" y="2000240"/>
              <a:chExt cx="726754" cy="511486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5214942" y="2000240"/>
                <a:ext cx="726754" cy="51148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248272" y="2063750"/>
                <a:ext cx="647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i-FI" dirty="0" smtClean="0">
                    <a:latin typeface="Corbel" pitchFamily="34" charset="0"/>
                  </a:rPr>
                  <a:t>h</a:t>
                </a:r>
                <a:r>
                  <a:rPr lang="fi-FI" baseline="-25000" dirty="0" smtClean="0">
                    <a:latin typeface="Corbel" pitchFamily="34" charset="0"/>
                  </a:rPr>
                  <a:t>4</a:t>
                </a:r>
                <a:r>
                  <a:rPr lang="fi-FI" dirty="0" smtClean="0">
                    <a:latin typeface="Corbel" pitchFamily="34" charset="0"/>
                  </a:rPr>
                  <a:t>[n</a:t>
                </a:r>
                <a:r>
                  <a:rPr lang="fi-FI" dirty="0" smtClean="0">
                    <a:latin typeface="Corbel" pitchFamily="34" charset="0"/>
                  </a:rPr>
                  <a:t>]</a:t>
                </a:r>
                <a:endParaRPr lang="en-US" dirty="0">
                  <a:latin typeface="Corbel" pitchFamily="34" charset="0"/>
                </a:endParaRPr>
              </a:p>
            </p:txBody>
          </p:sp>
        </p:grpSp>
        <p:cxnSp>
          <p:nvCxnSpPr>
            <p:cNvPr id="25" name="Straight Arrow Connector 24"/>
            <p:cNvCxnSpPr>
              <a:stCxn id="14" idx="3"/>
              <a:endCxn id="23" idx="1"/>
            </p:cNvCxnSpPr>
            <p:nvPr/>
          </p:nvCxnSpPr>
          <p:spPr>
            <a:xfrm>
              <a:off x="3727118" y="4041933"/>
              <a:ext cx="702006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2610179" y="2541243"/>
              <a:ext cx="390185" cy="49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hape 26"/>
            <p:cNvCxnSpPr>
              <a:stCxn id="23" idx="3"/>
              <a:endCxn id="12" idx="4"/>
            </p:cNvCxnSpPr>
            <p:nvPr/>
          </p:nvCxnSpPr>
          <p:spPr>
            <a:xfrm flipV="1">
              <a:off x="5155878" y="2684119"/>
              <a:ext cx="840454" cy="1357814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7" idx="3"/>
              <a:endCxn id="12" idx="2"/>
            </p:cNvCxnSpPr>
            <p:nvPr/>
          </p:nvCxnSpPr>
          <p:spPr>
            <a:xfrm flipV="1">
              <a:off x="5584506" y="2541243"/>
              <a:ext cx="268950" cy="49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hape 29"/>
            <p:cNvCxnSpPr>
              <a:stCxn id="33" idx="4"/>
              <a:endCxn id="14" idx="1"/>
            </p:cNvCxnSpPr>
            <p:nvPr/>
          </p:nvCxnSpPr>
          <p:spPr>
            <a:xfrm rot="16200000" flipH="1">
              <a:off x="2140253" y="3181821"/>
              <a:ext cx="1470189" cy="250033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960796" y="3994152"/>
              <a:ext cx="71438" cy="714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2714612" y="2500306"/>
              <a:ext cx="71438" cy="714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1904984" y="2540002"/>
              <a:ext cx="419443" cy="124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6140449" y="2557464"/>
              <a:ext cx="419443" cy="124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1785918" y="2143116"/>
              <a:ext cx="5498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smtClean="0">
                  <a:latin typeface="Corbel" pitchFamily="34" charset="0"/>
                </a:rPr>
                <a:t>x[n]</a:t>
              </a:r>
              <a:endParaRPr lang="en-US" dirty="0">
                <a:latin typeface="Corbel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178575" y="2219316"/>
              <a:ext cx="5498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smtClean="0">
                  <a:latin typeface="Corbel" pitchFamily="34" charset="0"/>
                </a:rPr>
                <a:t>y[n]</a:t>
              </a:r>
              <a:endParaRPr lang="en-US" dirty="0">
                <a:latin typeface="Corbel" pitchFamily="34" charset="0"/>
              </a:endParaRPr>
            </a:p>
          </p:txBody>
        </p:sp>
        <p:cxnSp>
          <p:nvCxnSpPr>
            <p:cNvPr id="39" name="Straight Arrow Connector 38"/>
            <p:cNvCxnSpPr>
              <a:endCxn id="17" idx="1"/>
            </p:cNvCxnSpPr>
            <p:nvPr/>
          </p:nvCxnSpPr>
          <p:spPr>
            <a:xfrm flipV="1">
              <a:off x="4451353" y="2541735"/>
              <a:ext cx="406399" cy="144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hape 43"/>
            <p:cNvCxnSpPr>
              <a:stCxn id="32" idx="4"/>
              <a:endCxn id="9" idx="4"/>
            </p:cNvCxnSpPr>
            <p:nvPr/>
          </p:nvCxnSpPr>
          <p:spPr>
            <a:xfrm rot="5400000" flipH="1">
              <a:off x="2541173" y="2610249"/>
              <a:ext cx="1381471" cy="1529212"/>
            </a:xfrm>
            <a:prstGeom prst="bentConnector3">
              <a:avLst>
                <a:gd name="adj1" fmla="val -42059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10"/>
            <p:cNvGrpSpPr/>
            <p:nvPr/>
          </p:nvGrpSpPr>
          <p:grpSpPr>
            <a:xfrm>
              <a:off x="2952744" y="2247908"/>
              <a:ext cx="373820" cy="523220"/>
              <a:chOff x="4286248" y="1928802"/>
              <a:chExt cx="373820" cy="523220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4286248" y="1928802"/>
                <a:ext cx="37382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i-FI" sz="2800" dirty="0" smtClean="0">
                    <a:latin typeface="Corbel" pitchFamily="34" charset="0"/>
                  </a:rPr>
                  <a:t>+</a:t>
                </a:r>
                <a:endParaRPr lang="en-US" sz="2800" dirty="0">
                  <a:latin typeface="Corbel" pitchFamily="34" charset="0"/>
                </a:endParaRPr>
              </a:p>
            </p:txBody>
          </p:sp>
          <p:sp>
            <p:nvSpPr>
              <p:cNvPr id="52" name="Oval 7"/>
              <p:cNvSpPr/>
              <p:nvPr/>
            </p:nvSpPr>
            <p:spPr>
              <a:xfrm>
                <a:off x="4326281" y="2064981"/>
                <a:ext cx="285752" cy="28575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3" name="Straight Arrow Connector 52"/>
            <p:cNvCxnSpPr/>
            <p:nvPr/>
          </p:nvCxnSpPr>
          <p:spPr>
            <a:xfrm>
              <a:off x="3287698" y="2538419"/>
              <a:ext cx="419443" cy="124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rot="5400000" flipH="1" flipV="1">
              <a:off x="4345611" y="2213940"/>
              <a:ext cx="554379" cy="635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/>
            <p:nvPr/>
          </p:nvSpPr>
          <p:spPr>
            <a:xfrm>
              <a:off x="4589452" y="2500320"/>
              <a:ext cx="71438" cy="714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hape 60"/>
            <p:cNvCxnSpPr>
              <a:stCxn id="20" idx="0"/>
              <a:endCxn id="52" idx="0"/>
            </p:cNvCxnSpPr>
            <p:nvPr/>
          </p:nvCxnSpPr>
          <p:spPr>
            <a:xfrm rot="16200000" flipH="1" flipV="1">
              <a:off x="3414963" y="1149425"/>
              <a:ext cx="955351" cy="1513972"/>
            </a:xfrm>
            <a:prstGeom prst="bentConnector3">
              <a:avLst>
                <a:gd name="adj1" fmla="val -23928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ECE9D8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On-screen Show (4:3)</PresentationFormat>
  <Paragraphs>28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Office-teema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German Gomez Herrero</cp:lastModifiedBy>
  <cp:revision>1</cp:revision>
  <dcterms:modified xsi:type="dcterms:W3CDTF">2009-11-11T16:50:57Z</dcterms:modified>
</cp:coreProperties>
</file>