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9042B-2503-4065-9985-FD03539D1FD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D6599-D2AE-4936-BB35-0D6D97726A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57200" y="1981200"/>
            <a:ext cx="7505831" cy="762000"/>
            <a:chOff x="457200" y="1981200"/>
            <a:chExt cx="7505831" cy="762000"/>
          </a:xfrm>
        </p:grpSpPr>
        <p:sp>
          <p:nvSpPr>
            <p:cNvPr id="4" name="Rectangle 3"/>
            <p:cNvSpPr/>
            <p:nvPr/>
          </p:nvSpPr>
          <p:spPr>
            <a:xfrm>
              <a:off x="1676400" y="1981200"/>
              <a:ext cx="990600" cy="76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Ideal sampler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6400" y="1981200"/>
              <a:ext cx="1295400" cy="76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Ideal interpolator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1981200"/>
              <a:ext cx="1295400" cy="76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H(e</a:t>
              </a:r>
              <a:r>
                <a:rPr lang="fi-FI" sz="1600" baseline="30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l-GR" sz="1600" baseline="30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2667000" y="2362200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5" idx="1"/>
            </p:cNvCxnSpPr>
            <p:nvPr/>
          </p:nvCxnSpPr>
          <p:spPr>
            <a:xfrm>
              <a:off x="4724400" y="2362200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066800" y="2362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781800" y="2362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7200" y="2133600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</a:t>
              </a:r>
              <a:r>
                <a:rPr lang="fi-FI" baseline="-25000" dirty="0" smtClean="0"/>
                <a:t>a</a:t>
              </a:r>
              <a:r>
                <a:rPr lang="fi-FI" dirty="0" smtClean="0"/>
                <a:t>(t)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200" y="19812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</a:t>
              </a:r>
              <a:r>
                <a:rPr lang="fi-FI" baseline="-25000" dirty="0" smtClean="0"/>
                <a:t> </a:t>
              </a:r>
              <a:r>
                <a:rPr lang="fi-FI" dirty="0" smtClean="0"/>
                <a:t>[n]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4400" y="1981200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 </a:t>
              </a:r>
              <a:r>
                <a:rPr lang="fi-FI" dirty="0" smtClean="0"/>
                <a:t>[n]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400" y="2133600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a</a:t>
              </a:r>
              <a:r>
                <a:rPr lang="fi-FI" dirty="0" smtClean="0"/>
                <a:t>(t)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1200" y="2133600"/>
            <a:ext cx="6858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C/D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2133600"/>
            <a:ext cx="6096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D/C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71600" y="24384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86400" y="24384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1981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x</a:t>
            </a:r>
            <a:r>
              <a:rPr lang="fi-FI" baseline="-25000" dirty="0" smtClean="0"/>
              <a:t> </a:t>
            </a:r>
            <a:r>
              <a:rPr lang="fi-FI" dirty="0" smtClean="0"/>
              <a:t>[n]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91000" y="19812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y</a:t>
            </a:r>
            <a:r>
              <a:rPr lang="fi-FI" baseline="-25000" dirty="0" smtClean="0"/>
              <a:t> </a:t>
            </a:r>
            <a:r>
              <a:rPr lang="fi-FI" dirty="0" smtClean="0"/>
              <a:t>[n]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1981200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y</a:t>
            </a:r>
            <a:r>
              <a:rPr lang="fi-FI" baseline="-25000" dirty="0" smtClean="0"/>
              <a:t>a</a:t>
            </a:r>
            <a:r>
              <a:rPr lang="fi-FI" dirty="0" smtClean="0"/>
              <a:t>(t)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2"/>
          </p:cNvCxnSpPr>
          <p:nvPr/>
        </p:nvCxnSpPr>
        <p:spPr>
          <a:xfrm rot="5400000" flipH="1" flipV="1">
            <a:off x="2201496" y="2862874"/>
            <a:ext cx="242277" cy="29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5061927" y="2862873"/>
            <a:ext cx="242277" cy="29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2971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</a:t>
            </a:r>
            <a:r>
              <a:rPr lang="fi-FI" baseline="-25000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2971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</a:t>
            </a:r>
            <a:r>
              <a:rPr lang="fi-FI" baseline="-25000" dirty="0" smtClean="0"/>
              <a:t>2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57400" y="4267200"/>
            <a:ext cx="3754501" cy="1524000"/>
            <a:chOff x="2057400" y="4267200"/>
            <a:chExt cx="3754501" cy="1524000"/>
          </a:xfrm>
        </p:grpSpPr>
        <p:sp>
          <p:nvSpPr>
            <p:cNvPr id="14" name="TextBox 13"/>
            <p:cNvSpPr txBox="1"/>
            <p:nvPr/>
          </p:nvSpPr>
          <p:spPr>
            <a:xfrm>
              <a:off x="2057400" y="4267200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x[n]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971800" y="4343400"/>
              <a:ext cx="685800" cy="609600"/>
              <a:chOff x="838200" y="3886200"/>
              <a:chExt cx="6858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38200" y="38862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881185" y="4175369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4267200" y="4343400"/>
              <a:ext cx="685800" cy="609600"/>
              <a:chOff x="1524000" y="3962400"/>
              <a:chExt cx="685800" cy="6096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24000" y="39624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rot="16200000" flipH="1">
                <a:off x="1566985" y="4251569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3657600" y="4648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953000" y="4648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362200" y="4648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657600" y="54864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953000" y="54864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362200" y="54864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971800" y="5181600"/>
              <a:ext cx="685800" cy="609600"/>
              <a:chOff x="1524000" y="3962400"/>
              <a:chExt cx="685800" cy="6096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524000" y="39624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16200000" flipH="1">
                <a:off x="1566985" y="4251569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267200" y="5181600"/>
              <a:ext cx="685800" cy="609600"/>
              <a:chOff x="838200" y="3886200"/>
              <a:chExt cx="685800" cy="6096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38200" y="38862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rot="5400000" flipH="1" flipV="1">
                <a:off x="881185" y="4175369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5105400" y="426720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1</a:t>
              </a:r>
              <a:r>
                <a:rPr lang="fi-FI" dirty="0" smtClean="0"/>
                <a:t>[n]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510540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2</a:t>
              </a:r>
              <a:r>
                <a:rPr lang="fi-FI" dirty="0" smtClean="0"/>
                <a:t>[n]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57400" y="5105400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x[n]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981200" y="1066800"/>
            <a:ext cx="5438172" cy="2286000"/>
            <a:chOff x="1981200" y="1066800"/>
            <a:chExt cx="5438172" cy="2286000"/>
          </a:xfrm>
        </p:grpSpPr>
        <p:sp>
          <p:nvSpPr>
            <p:cNvPr id="4" name="Rectangle 3"/>
            <p:cNvSpPr/>
            <p:nvPr/>
          </p:nvSpPr>
          <p:spPr>
            <a:xfrm>
              <a:off x="3581400" y="1600200"/>
              <a:ext cx="6858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1400" y="2514600"/>
              <a:ext cx="6858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1600200"/>
              <a:ext cx="6858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2514600"/>
              <a:ext cx="6858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590800" y="1905000"/>
              <a:ext cx="990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5867400" y="2057400"/>
              <a:ext cx="381000" cy="461665"/>
              <a:chOff x="6705600" y="4527062"/>
              <a:chExt cx="381000" cy="4616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734908" y="452706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dirty="0" smtClean="0"/>
                  <a:t>+</a:t>
                </a:r>
                <a:endParaRPr lang="en-US" sz="24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05600" y="45720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267200" y="19050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267200" y="28194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5" idx="1"/>
            </p:cNvCxnSpPr>
            <p:nvPr/>
          </p:nvCxnSpPr>
          <p:spPr>
            <a:xfrm rot="16200000" flipH="1">
              <a:off x="2895600" y="2133600"/>
              <a:ext cx="914400" cy="4572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3"/>
              <a:endCxn id="10" idx="0"/>
            </p:cNvCxnSpPr>
            <p:nvPr/>
          </p:nvCxnSpPr>
          <p:spPr>
            <a:xfrm>
              <a:off x="5562600" y="1905000"/>
              <a:ext cx="503385" cy="1524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8"/>
            <p:cNvCxnSpPr>
              <a:stCxn id="7" idx="3"/>
              <a:endCxn id="11" idx="4"/>
            </p:cNvCxnSpPr>
            <p:nvPr/>
          </p:nvCxnSpPr>
          <p:spPr>
            <a:xfrm flipV="1">
              <a:off x="5562600" y="2483338"/>
              <a:ext cx="495300" cy="33606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22860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819400" y="1447800"/>
              <a:ext cx="3657600" cy="1905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1200" y="1752600"/>
              <a:ext cx="5613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6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fi-FI" sz="1600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i-FI" sz="1600" dirty="0" smtClean="0"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58000" y="2057400"/>
              <a:ext cx="5613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6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fi-FI" sz="1600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i-FI" sz="1600" dirty="0" smtClean="0"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3400" y="10668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fi-FI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i-FI" dirty="0" smtClean="0"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71600" y="381000"/>
            <a:ext cx="4307366" cy="2426732"/>
            <a:chOff x="2057400" y="3505200"/>
            <a:chExt cx="4307366" cy="2426732"/>
          </a:xfrm>
        </p:grpSpPr>
        <p:sp>
          <p:nvSpPr>
            <p:cNvPr id="5" name="Rectangle 4"/>
            <p:cNvSpPr/>
            <p:nvPr/>
          </p:nvSpPr>
          <p:spPr>
            <a:xfrm>
              <a:off x="2591594" y="4876800"/>
              <a:ext cx="2743200" cy="68580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3277394" y="4876800"/>
              <a:ext cx="1371600" cy="685800"/>
            </a:xfrm>
            <a:prstGeom prst="triangle">
              <a:avLst>
                <a:gd name="adj" fmla="val 49259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0800000">
              <a:off x="2057400" y="5562600"/>
              <a:ext cx="3963194" cy="158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2481580" y="4757420"/>
              <a:ext cx="1595120" cy="508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3848497" y="4762103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9800" y="53340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Times New Roman"/>
                </a:rPr>
                <a:t>ω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8394" y="3505200"/>
              <a:ext cx="989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H</a:t>
              </a:r>
              <a:r>
                <a:rPr lang="fi-FI" baseline="-25000" dirty="0" smtClean="0">
                  <a:cs typeface="Times New Roman"/>
                </a:rPr>
                <a:t>0</a:t>
              </a:r>
              <a:r>
                <a:rPr lang="fi-FI" dirty="0" smtClean="0">
                  <a:cs typeface="Times New Roman"/>
                </a:rPr>
                <a:t>(e</a:t>
              </a:r>
              <a:r>
                <a:rPr lang="fi-FI" baseline="30000" dirty="0" smtClean="0">
                  <a:cs typeface="Times New Roman"/>
                </a:rPr>
                <a:t>j</a:t>
              </a:r>
              <a:r>
                <a:rPr lang="el-GR" baseline="30000" dirty="0" smtClean="0">
                  <a:cs typeface="Times New Roman"/>
                </a:rPr>
                <a:t>ω</a:t>
              </a:r>
              <a:r>
                <a:rPr lang="fi-FI" dirty="0" smtClean="0">
                  <a:cs typeface="Times New Roman"/>
                </a:rPr>
                <a:t>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67994" y="556260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+mj-lt"/>
                  <a:cs typeface="Times New Roman"/>
                </a:rPr>
                <a:t>0.4·</a:t>
              </a:r>
              <a:r>
                <a:rPr lang="el-GR" dirty="0" smtClean="0">
                  <a:latin typeface="+mj-lt"/>
                  <a:cs typeface="Times New Roman"/>
                </a:rPr>
                <a:t>π</a:t>
              </a:r>
              <a:endParaRPr lang="en-US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2594" y="556260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-0.4·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886994" y="48768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62200" y="556260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81600" y="5562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14700" y="4876800"/>
              <a:ext cx="1295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009900" y="4838700"/>
              <a:ext cx="1905794" cy="79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5894" y="4578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 pitchFamily="18" charset="0"/>
                </a:rPr>
                <a:t>1</a:t>
              </a:r>
              <a:endParaRPr lang="en-US" dirty="0">
                <a:cs typeface="Times New Roman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200400" y="4876800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590800" y="3810000"/>
            <a:ext cx="6180936" cy="2807732"/>
            <a:chOff x="1447800" y="1371600"/>
            <a:chExt cx="6180936" cy="2807732"/>
          </a:xfrm>
        </p:grpSpPr>
        <p:sp>
          <p:nvSpPr>
            <p:cNvPr id="22" name="Rectangle 21"/>
            <p:cNvSpPr/>
            <p:nvPr/>
          </p:nvSpPr>
          <p:spPr>
            <a:xfrm>
              <a:off x="3657600" y="2857500"/>
              <a:ext cx="9906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cs typeface="Times New Roman" pitchFamily="18" charset="0"/>
                </a:rPr>
                <a:t>0</a:t>
              </a:r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(e</a:t>
              </a:r>
              <a:r>
                <a:rPr lang="fi-FI" sz="1600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j</a:t>
              </a:r>
              <a:r>
                <a:rPr lang="el-GR" sz="1600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ω</a:t>
              </a:r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sz="16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2857500"/>
              <a:ext cx="6858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C/D</a:t>
              </a:r>
              <a:endParaRPr lang="en-US" sz="16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7600" y="1485900"/>
              <a:ext cx="9906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cs typeface="Times New Roman" pitchFamily="18" charset="0"/>
                </a:rPr>
                <a:t>1</a:t>
              </a:r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(j</a:t>
              </a:r>
              <a:r>
                <a:rPr lang="el-GR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Ω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Straight Arrow Connector 24"/>
            <p:cNvCxnSpPr>
              <a:endCxn id="24" idx="1"/>
            </p:cNvCxnSpPr>
            <p:nvPr/>
          </p:nvCxnSpPr>
          <p:spPr>
            <a:xfrm>
              <a:off x="1467338" y="1825869"/>
              <a:ext cx="2190262" cy="2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3" idx="1"/>
            </p:cNvCxnSpPr>
            <p:nvPr/>
          </p:nvCxnSpPr>
          <p:spPr>
            <a:xfrm flipV="1">
              <a:off x="1936262" y="3200400"/>
              <a:ext cx="349738" cy="9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447800" y="1371600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</a:t>
              </a:r>
              <a:r>
                <a:rPr lang="fi-FI" baseline="-25000" dirty="0" smtClean="0"/>
                <a:t> </a:t>
              </a:r>
              <a:r>
                <a:rPr lang="fi-FI" dirty="0" smtClean="0"/>
                <a:t>(t)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38400" y="3810000"/>
              <a:ext cx="34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T</a:t>
              </a:r>
              <a:r>
                <a:rPr lang="fi-FI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86600" y="19431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 </a:t>
              </a:r>
              <a:r>
                <a:rPr lang="fi-FI" dirty="0" smtClean="0"/>
                <a:t>(t)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10200" y="2857500"/>
              <a:ext cx="685800" cy="685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cs typeface="Times New Roman" pitchFamily="18" charset="0"/>
                </a:rPr>
                <a:t>D/C</a:t>
              </a:r>
              <a:endParaRPr lang="en-US" sz="16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grpSp>
          <p:nvGrpSpPr>
            <p:cNvPr id="31" name="Group 28"/>
            <p:cNvGrpSpPr/>
            <p:nvPr/>
          </p:nvGrpSpPr>
          <p:grpSpPr>
            <a:xfrm>
              <a:off x="6477000" y="2095500"/>
              <a:ext cx="381000" cy="461665"/>
              <a:chOff x="6705600" y="4527062"/>
              <a:chExt cx="381000" cy="46166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6734908" y="452706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dirty="0" smtClean="0"/>
                  <a:t>+</a:t>
                </a:r>
                <a:endParaRPr lang="en-US" sz="2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705600" y="45720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rot="5400000" flipH="1" flipV="1">
              <a:off x="1257482" y="2511670"/>
              <a:ext cx="1380210" cy="8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3"/>
              <a:endCxn id="22" idx="1"/>
            </p:cNvCxnSpPr>
            <p:nvPr/>
          </p:nvCxnSpPr>
          <p:spPr>
            <a:xfrm>
              <a:off x="2971800" y="3200400"/>
              <a:ext cx="685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  <a:endCxn id="30" idx="1"/>
            </p:cNvCxnSpPr>
            <p:nvPr/>
          </p:nvCxnSpPr>
          <p:spPr>
            <a:xfrm>
              <a:off x="4648200" y="3200400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24" idx="3"/>
            </p:cNvCxnSpPr>
            <p:nvPr/>
          </p:nvCxnSpPr>
          <p:spPr>
            <a:xfrm>
              <a:off x="4648200" y="1828800"/>
              <a:ext cx="2027385" cy="2667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30" idx="3"/>
            </p:cNvCxnSpPr>
            <p:nvPr/>
          </p:nvCxnSpPr>
          <p:spPr>
            <a:xfrm flipV="1">
              <a:off x="6096000" y="2521438"/>
              <a:ext cx="571500" cy="67896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324100"/>
              <a:ext cx="533400" cy="6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01677" y="3806092"/>
              <a:ext cx="34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T</a:t>
              </a:r>
              <a:r>
                <a:rPr lang="fi-FI" baseline="-25000" dirty="0" smtClean="0"/>
                <a:t>s</a:t>
              </a:r>
              <a:endParaRPr lang="en-US" baseline="-25000" dirty="0"/>
            </a:p>
          </p:txBody>
        </p:sp>
        <p:cxnSp>
          <p:nvCxnSpPr>
            <p:cNvPr id="39" name="Straight Arrow Connector 38"/>
            <p:cNvCxnSpPr>
              <a:endCxn id="23" idx="2"/>
            </p:cNvCxnSpPr>
            <p:nvPr/>
          </p:nvCxnSpPr>
          <p:spPr>
            <a:xfrm rot="5400000" flipH="1" flipV="1">
              <a:off x="2511669" y="3657601"/>
              <a:ext cx="231531" cy="2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5633915" y="3649786"/>
              <a:ext cx="231531" cy="2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970205" y="1371600"/>
            <a:ext cx="4318361" cy="2426732"/>
            <a:chOff x="1970205" y="1371600"/>
            <a:chExt cx="4318361" cy="2426732"/>
          </a:xfrm>
        </p:grpSpPr>
        <p:sp>
          <p:nvSpPr>
            <p:cNvPr id="6" name="Isosceles Triangle 5"/>
            <p:cNvSpPr/>
            <p:nvPr/>
          </p:nvSpPr>
          <p:spPr>
            <a:xfrm>
              <a:off x="2514600" y="2747963"/>
              <a:ext cx="685800" cy="685800"/>
            </a:xfrm>
            <a:prstGeom prst="triangle">
              <a:avLst>
                <a:gd name="adj" fmla="val 49259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0800000">
              <a:off x="1981200" y="3429000"/>
              <a:ext cx="3963194" cy="1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2405380" y="2623820"/>
              <a:ext cx="1595120" cy="508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3772297" y="2628503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43600" y="32004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Times New Roman"/>
                </a:rPr>
                <a:t>ω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2194" y="1371600"/>
              <a:ext cx="989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H</a:t>
              </a:r>
              <a:r>
                <a:rPr lang="fi-FI" baseline="-25000" dirty="0" smtClean="0">
                  <a:cs typeface="Times New Roman"/>
                </a:rPr>
                <a:t>0</a:t>
              </a:r>
              <a:r>
                <a:rPr lang="fi-FI" dirty="0" smtClean="0">
                  <a:cs typeface="Times New Roman"/>
                </a:rPr>
                <a:t>(e</a:t>
              </a:r>
              <a:r>
                <a:rPr lang="fi-FI" baseline="30000" dirty="0" smtClean="0">
                  <a:cs typeface="Times New Roman"/>
                </a:rPr>
                <a:t>j</a:t>
              </a:r>
              <a:r>
                <a:rPr lang="el-GR" baseline="30000" dirty="0" smtClean="0">
                  <a:cs typeface="Times New Roman"/>
                </a:rPr>
                <a:t>ω</a:t>
              </a:r>
              <a:r>
                <a:rPr lang="fi-FI" dirty="0" smtClean="0">
                  <a:cs typeface="Times New Roman"/>
                </a:rPr>
                <a:t>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794" y="342900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+mj-lt"/>
                  <a:cs typeface="Times New Roman"/>
                </a:rPr>
                <a:t>0.3·</a:t>
              </a:r>
              <a:r>
                <a:rPr lang="el-GR" dirty="0" smtClean="0">
                  <a:latin typeface="+mj-lt"/>
                  <a:cs typeface="Times New Roman"/>
                </a:rPr>
                <a:t>π</a:t>
              </a:r>
              <a:endParaRPr lang="en-US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96394" y="342900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</a:t>
              </a:r>
              <a:r>
                <a:rPr lang="fi-FI" dirty="0" smtClean="0">
                  <a:cs typeface="Times New Roman"/>
                </a:rPr>
                <a:t>0.3·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810794" y="27432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86000" y="342900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5400" y="3429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238500" y="2743200"/>
              <a:ext cx="1295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933700" y="2705100"/>
              <a:ext cx="1905794" cy="794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899694" y="2444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 pitchFamily="18" charset="0"/>
                </a:rPr>
                <a:t>1</a:t>
              </a:r>
              <a:endParaRPr lang="en-US" dirty="0">
                <a:cs typeface="Times New Roman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0800000" flipV="1">
              <a:off x="1970205" y="2733772"/>
              <a:ext cx="3978109" cy="942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>
              <a:off x="4571950" y="2740058"/>
              <a:ext cx="681087" cy="685800"/>
            </a:xfrm>
            <a:prstGeom prst="triangle">
              <a:avLst>
                <a:gd name="adj" fmla="val 49259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16200000" flipH="1">
              <a:off x="4437673" y="2595509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706257" y="2609649"/>
              <a:ext cx="1600200" cy="7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21" idx="2"/>
            </p:cNvCxnSpPr>
            <p:nvPr/>
          </p:nvCxnSpPr>
          <p:spPr>
            <a:xfrm flipV="1">
              <a:off x="3200404" y="3425858"/>
              <a:ext cx="1371546" cy="79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38200" y="1981200"/>
            <a:ext cx="5448431" cy="1359932"/>
            <a:chOff x="838200" y="1981200"/>
            <a:chExt cx="5448431" cy="1359932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1981200"/>
              <a:ext cx="5448431" cy="1359932"/>
              <a:chOff x="838200" y="1981200"/>
              <a:chExt cx="5448431" cy="13599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81200" y="21336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C/D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76800" y="2133600"/>
                <a:ext cx="6096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D/C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29000" y="21336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4" idx="3"/>
                <a:endCxn id="6" idx="1"/>
              </p:cNvCxnSpPr>
              <p:nvPr/>
            </p:nvCxnSpPr>
            <p:spPr>
              <a:xfrm>
                <a:off x="2667000" y="2438400"/>
                <a:ext cx="76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6" idx="3"/>
                <a:endCxn id="5" idx="1"/>
              </p:cNvCxnSpPr>
              <p:nvPr/>
            </p:nvCxnSpPr>
            <p:spPr>
              <a:xfrm>
                <a:off x="4114800" y="2438400"/>
                <a:ext cx="76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371600" y="24384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486400" y="24384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38200" y="2133600"/>
                <a:ext cx="571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x</a:t>
                </a:r>
                <a:r>
                  <a:rPr lang="fi-FI" baseline="-25000" dirty="0" smtClean="0"/>
                  <a:t>a</a:t>
                </a:r>
                <a:r>
                  <a:rPr lang="fi-FI" dirty="0" smtClean="0"/>
                  <a:t>(t)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43200" y="19812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x</a:t>
                </a:r>
                <a:r>
                  <a:rPr lang="fi-FI" baseline="-25000" dirty="0" smtClean="0"/>
                  <a:t> </a:t>
                </a:r>
                <a:r>
                  <a:rPr lang="fi-FI" dirty="0" smtClean="0"/>
                  <a:t>[n]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91000" y="1981200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y</a:t>
                </a:r>
                <a:r>
                  <a:rPr lang="fi-FI" baseline="-25000" dirty="0" smtClean="0"/>
                  <a:t> </a:t>
                </a:r>
                <a:r>
                  <a:rPr lang="fi-FI" dirty="0" smtClean="0"/>
                  <a:t>[n]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715000" y="1981200"/>
                <a:ext cx="571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y</a:t>
                </a:r>
                <a:r>
                  <a:rPr lang="fi-FI" baseline="-25000" dirty="0" smtClean="0"/>
                  <a:t>a</a:t>
                </a:r>
                <a:r>
                  <a:rPr lang="fi-FI" dirty="0" smtClean="0"/>
                  <a:t>(t)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endCxn id="4" idx="2"/>
              </p:cNvCxnSpPr>
              <p:nvPr/>
            </p:nvCxnSpPr>
            <p:spPr>
              <a:xfrm rot="5400000" flipH="1" flipV="1">
                <a:off x="2201496" y="2862874"/>
                <a:ext cx="242277" cy="29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 flipH="1" flipV="1">
                <a:off x="5061927" y="2862873"/>
                <a:ext cx="242277" cy="29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133600" y="2971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T</a:t>
                </a:r>
                <a:r>
                  <a:rPr lang="fi-FI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029200" y="2971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T</a:t>
                </a:r>
                <a:r>
                  <a:rPr lang="fi-FI" baseline="-25000" dirty="0" smtClean="0"/>
                  <a:t>2</a:t>
                </a:r>
                <a:endParaRPr lang="en-US" dirty="0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3429000" y="24384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38200" y="4038600"/>
            <a:ext cx="5448431" cy="1359932"/>
            <a:chOff x="838200" y="4038600"/>
            <a:chExt cx="5448431" cy="1359932"/>
          </a:xfrm>
        </p:grpSpPr>
        <p:grpSp>
          <p:nvGrpSpPr>
            <p:cNvPr id="21" name="Group 34"/>
            <p:cNvGrpSpPr/>
            <p:nvPr/>
          </p:nvGrpSpPr>
          <p:grpSpPr>
            <a:xfrm>
              <a:off x="838200" y="4038600"/>
              <a:ext cx="5448431" cy="1359932"/>
              <a:chOff x="838200" y="1981200"/>
              <a:chExt cx="5448431" cy="135993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981200" y="21336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C/D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76800" y="2133600"/>
                <a:ext cx="6096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D/C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429000" y="21336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Straight Arrow Connector 25"/>
              <p:cNvCxnSpPr>
                <a:stCxn id="23" idx="3"/>
                <a:endCxn id="25" idx="1"/>
              </p:cNvCxnSpPr>
              <p:nvPr/>
            </p:nvCxnSpPr>
            <p:spPr>
              <a:xfrm>
                <a:off x="2667000" y="2438400"/>
                <a:ext cx="76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5" idx="3"/>
                <a:endCxn id="24" idx="1"/>
              </p:cNvCxnSpPr>
              <p:nvPr/>
            </p:nvCxnSpPr>
            <p:spPr>
              <a:xfrm>
                <a:off x="4114800" y="2438400"/>
                <a:ext cx="76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371600" y="24384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486400" y="24384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8200" y="2133600"/>
                <a:ext cx="571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x</a:t>
                </a:r>
                <a:r>
                  <a:rPr lang="fi-FI" baseline="-25000" dirty="0" smtClean="0"/>
                  <a:t>a</a:t>
                </a:r>
                <a:r>
                  <a:rPr lang="fi-FI" dirty="0" smtClean="0"/>
                  <a:t>(t)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743200" y="19812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x</a:t>
                </a:r>
                <a:r>
                  <a:rPr lang="fi-FI" baseline="-25000" dirty="0" smtClean="0"/>
                  <a:t> </a:t>
                </a:r>
                <a:r>
                  <a:rPr lang="fi-FI" dirty="0" smtClean="0"/>
                  <a:t>[n]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91000" y="1981200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y</a:t>
                </a:r>
                <a:r>
                  <a:rPr lang="fi-FI" baseline="-25000" dirty="0" smtClean="0"/>
                  <a:t> </a:t>
                </a:r>
                <a:r>
                  <a:rPr lang="fi-FI" dirty="0" smtClean="0"/>
                  <a:t>[n]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15000" y="1981200"/>
                <a:ext cx="571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y</a:t>
                </a:r>
                <a:r>
                  <a:rPr lang="fi-FI" baseline="-25000" dirty="0" smtClean="0"/>
                  <a:t>a</a:t>
                </a:r>
                <a:r>
                  <a:rPr lang="fi-FI" dirty="0" smtClean="0"/>
                  <a:t>(t)</a:t>
                </a:r>
                <a:endParaRPr lang="en-US" dirty="0"/>
              </a:p>
            </p:txBody>
          </p:sp>
          <p:cxnSp>
            <p:nvCxnSpPr>
              <p:cNvPr id="41" name="Straight Arrow Connector 40"/>
              <p:cNvCxnSpPr>
                <a:endCxn id="23" idx="2"/>
              </p:cNvCxnSpPr>
              <p:nvPr/>
            </p:nvCxnSpPr>
            <p:spPr>
              <a:xfrm rot="5400000" flipH="1" flipV="1">
                <a:off x="2201496" y="2862874"/>
                <a:ext cx="242277" cy="29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 flipH="1" flipV="1">
                <a:off x="5061927" y="2862873"/>
                <a:ext cx="242277" cy="29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133600" y="2971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T</a:t>
                </a:r>
                <a:r>
                  <a:rPr lang="fi-FI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29200" y="2971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T</a:t>
                </a:r>
                <a:r>
                  <a:rPr lang="fi-FI" baseline="-25000" dirty="0" smtClean="0"/>
                  <a:t>2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rot="16200000" flipH="1">
              <a:off x="3429000" y="44958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149</Words>
  <Application>Microsoft Office PowerPoint</Application>
  <PresentationFormat>On-screen Show (4:3)</PresentationFormat>
  <Paragraphs>75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German Gomez Herrero</cp:lastModifiedBy>
  <cp:revision>27</cp:revision>
  <dcterms:created xsi:type="dcterms:W3CDTF">2006-08-16T00:00:00Z</dcterms:created>
  <dcterms:modified xsi:type="dcterms:W3CDTF">2009-11-13T09:37:37Z</dcterms:modified>
</cp:coreProperties>
</file>