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60" d="100"/>
          <a:sy n="160" d="100"/>
        </p:scale>
        <p:origin x="156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4.wmf"/><Relationship Id="rId21" Type="http://schemas.openxmlformats.org/officeDocument/2006/relationships/image" Target="../media/image40.wmf"/><Relationship Id="rId7" Type="http://schemas.openxmlformats.org/officeDocument/2006/relationships/image" Target="../media/image22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17.wmf"/><Relationship Id="rId16" Type="http://schemas.openxmlformats.org/officeDocument/2006/relationships/image" Target="../media/image35.wmf"/><Relationship Id="rId20" Type="http://schemas.openxmlformats.org/officeDocument/2006/relationships/image" Target="../media/image39.wmf"/><Relationship Id="rId1" Type="http://schemas.openxmlformats.org/officeDocument/2006/relationships/image" Target="../media/image23.wmf"/><Relationship Id="rId6" Type="http://schemas.openxmlformats.org/officeDocument/2006/relationships/image" Target="../media/image21.wmf"/><Relationship Id="rId11" Type="http://schemas.openxmlformats.org/officeDocument/2006/relationships/image" Target="../media/image30.wmf"/><Relationship Id="rId5" Type="http://schemas.openxmlformats.org/officeDocument/2006/relationships/image" Target="../media/image26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5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3AE11-E810-4A2A-98D6-55C295A0CA51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51F5-792E-4648-9B93-DF8934CB4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151F5-792E-4648-9B93-DF8934CB4EB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151F5-792E-4648-9B93-DF8934CB4E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151F5-792E-4648-9B93-DF8934CB4E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543C-277D-450D-842C-ED00A29733C5}" type="datetimeFigureOut">
              <a:rPr lang="en-US" smtClean="0"/>
              <a:pPr/>
              <a:t>10/12/2008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50C7-F5E3-469F-AAD3-EB6407CF8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43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928043" y="1237345"/>
            <a:ext cx="6832946" cy="1914111"/>
            <a:chOff x="928043" y="1237345"/>
            <a:chExt cx="6832946" cy="1914111"/>
          </a:xfrm>
        </p:grpSpPr>
        <p:sp>
          <p:nvSpPr>
            <p:cNvPr id="4" name="TextBox 3"/>
            <p:cNvSpPr txBox="1"/>
            <p:nvPr/>
          </p:nvSpPr>
          <p:spPr>
            <a:xfrm>
              <a:off x="1205288" y="1237345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Y[k]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205288" y="2761345"/>
              <a:ext cx="1517176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745073" y="2224930"/>
              <a:ext cx="1371600" cy="76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28043" y="154871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3+2j</a:t>
              </a:r>
              <a:endParaRPr lang="en-US" sz="1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930033" y="2268570"/>
              <a:ext cx="9940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11" idx="4"/>
            </p:cNvCxnSpPr>
            <p:nvPr/>
          </p:nvCxnSpPr>
          <p:spPr>
            <a:xfrm rot="5400000" flipH="1" flipV="1">
              <a:off x="1403211" y="2424534"/>
              <a:ext cx="666264" cy="1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390065" y="17147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98756" y="20157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 flipH="1" flipV="1">
              <a:off x="1805098" y="2534392"/>
              <a:ext cx="462779" cy="12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2257511" y="2669910"/>
              <a:ext cx="164828" cy="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06272" y="224415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273" y="25275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37028" y="1759832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-7j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14741" y="1971554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-5-4j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5182" y="225032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6+j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64093" y="287445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0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9464" y="276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1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4264" y="276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2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9064" y="276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3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3975" y="124219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Y[-k]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93375" y="2766195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347560" y="2229780"/>
              <a:ext cx="1371600" cy="76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08796" y="149746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3+2j</a:t>
              </a:r>
              <a:endParaRPr lang="en-US" sz="12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 flipH="1" flipV="1">
              <a:off x="3532520" y="2273420"/>
              <a:ext cx="9940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30" idx="4"/>
            </p:cNvCxnSpPr>
            <p:nvPr/>
          </p:nvCxnSpPr>
          <p:spPr>
            <a:xfrm rot="5400000" flipH="1" flipV="1">
              <a:off x="3370552" y="2426741"/>
              <a:ext cx="666264" cy="1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992552" y="171956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66097" y="20179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182219" y="2535278"/>
              <a:ext cx="462779" cy="12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3070839" y="2671677"/>
              <a:ext cx="164828" cy="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383393" y="224504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118601" y="25293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0974" y="1744641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-7j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13388" y="1958792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-5-4j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09077" y="2231625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6+j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60175" y="2842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0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79175" y="2766195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-1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375" y="2766195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-2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69575" y="2766195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-3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109" y="1239954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Y</a:t>
              </a:r>
              <a:r>
                <a:rPr lang="fi-FI" sz="1200" dirty="0" smtClean="0"/>
                <a:t>[&lt;-k&gt;</a:t>
              </a:r>
              <a:r>
                <a:rPr lang="fi-FI" sz="1200" baseline="-25000" dirty="0" smtClean="0"/>
                <a:t>4</a:t>
              </a:r>
              <a:r>
                <a:rPr lang="fi-FI" sz="1200" dirty="0" smtClean="0"/>
                <a:t>]</a:t>
              </a:r>
              <a:endParaRPr lang="en-US" sz="12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797709" y="2763954"/>
              <a:ext cx="2792627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5251894" y="2227539"/>
              <a:ext cx="1371600" cy="76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966794" y="1532540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3+2j</a:t>
              </a:r>
              <a:endParaRPr lang="en-US" sz="12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 flipH="1" flipV="1">
              <a:off x="5436854" y="2271179"/>
              <a:ext cx="9940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9" idx="4"/>
            </p:cNvCxnSpPr>
            <p:nvPr/>
          </p:nvCxnSpPr>
          <p:spPr>
            <a:xfrm rot="5400000" flipH="1" flipV="1">
              <a:off x="5274886" y="2424500"/>
              <a:ext cx="666265" cy="102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896886" y="171732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570431" y="2015680"/>
              <a:ext cx="76200" cy="76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 flipH="1" flipV="1">
              <a:off x="5086552" y="2533038"/>
              <a:ext cx="462780" cy="123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4975174" y="2669436"/>
              <a:ext cx="164828" cy="308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287727" y="2242800"/>
              <a:ext cx="76200" cy="76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022935" y="2527059"/>
              <a:ext cx="76200" cy="76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4509" y="2840154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0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3509" y="2763954"/>
              <a:ext cx="30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-1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78709" y="2763954"/>
              <a:ext cx="30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-2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73909" y="2763954"/>
              <a:ext cx="30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-3</a:t>
              </a:r>
              <a:endParaRPr lang="en-US" sz="1200" dirty="0"/>
            </a:p>
          </p:txBody>
        </p:sp>
        <p:cxnSp>
          <p:nvCxnSpPr>
            <p:cNvPr id="61" name="Straight Connector 60"/>
            <p:cNvCxnSpPr>
              <a:endCxn id="62" idx="4"/>
            </p:cNvCxnSpPr>
            <p:nvPr/>
          </p:nvCxnSpPr>
          <p:spPr>
            <a:xfrm rot="5400000" flipH="1" flipV="1">
              <a:off x="6446290" y="2410774"/>
              <a:ext cx="666264" cy="1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6741835" y="200195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 flipH="1" flipV="1">
              <a:off x="6257957" y="2519311"/>
              <a:ext cx="462779" cy="12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V="1">
              <a:off x="6141263" y="2661025"/>
              <a:ext cx="178546" cy="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459131" y="222907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194339" y="25133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49852" y="1760863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-7j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50720" y="198696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-5+4j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45126" y="226983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6+j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93109" y="27639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1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97909" y="27639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2</a:t>
              </a:r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02709" y="27639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3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721509" y="1812554"/>
              <a:ext cx="1066800" cy="87519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Elbow Connector 221"/>
            <p:cNvCxnSpPr>
              <a:stCxn id="73" idx="1"/>
              <a:endCxn id="75" idx="3"/>
            </p:cNvCxnSpPr>
            <p:nvPr/>
          </p:nvCxnSpPr>
          <p:spPr>
            <a:xfrm rot="10800000" flipH="1">
              <a:off x="4721509" y="2232976"/>
              <a:ext cx="2415936" cy="17178"/>
            </a:xfrm>
            <a:prstGeom prst="bentConnector5">
              <a:avLst>
                <a:gd name="adj1" fmla="val -9462"/>
                <a:gd name="adj2" fmla="val -4741805"/>
                <a:gd name="adj3" fmla="val 109462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070645" y="1795376"/>
              <a:ext cx="1066800" cy="87519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48090" y="275530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k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1116" y="275153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k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05791" y="247911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k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85984" y="285728"/>
            <a:ext cx="4279900" cy="1315281"/>
            <a:chOff x="2214546" y="928670"/>
            <a:chExt cx="4279900" cy="1315281"/>
          </a:xfrm>
        </p:grpSpPr>
        <p:grpSp>
          <p:nvGrpSpPr>
            <p:cNvPr id="11" name="Group 10"/>
            <p:cNvGrpSpPr/>
            <p:nvPr/>
          </p:nvGrpSpPr>
          <p:grpSpPr>
            <a:xfrm>
              <a:off x="2214546" y="928670"/>
              <a:ext cx="4279900" cy="1160470"/>
              <a:chOff x="2214546" y="928670"/>
              <a:chExt cx="4279900" cy="1160470"/>
            </a:xfrm>
          </p:grpSpPr>
          <p:cxnSp>
            <p:nvCxnSpPr>
              <p:cNvPr id="4" name="Straight Connector 3"/>
              <p:cNvCxnSpPr/>
              <p:nvPr/>
            </p:nvCxnSpPr>
            <p:spPr>
              <a:xfrm rot="5400000">
                <a:off x="3813952" y="1619240"/>
                <a:ext cx="915194" cy="794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2214546" y="2000240"/>
                <a:ext cx="4114800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4071934" y="928670"/>
              <a:ext cx="533400" cy="228600"/>
            </p:xfrm>
            <a:graphic>
              <a:graphicData uri="http://schemas.openxmlformats.org/presentationml/2006/ole">
                <p:oleObj spid="_x0000_s1026" name="Equation" r:id="rId4" imgW="533160" imgH="228600" progId="Equation.DSMT4">
                  <p:embed/>
                </p:oleObj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/>
            </p:nvGraphicFramePr>
            <p:xfrm>
              <a:off x="6329346" y="1924040"/>
              <a:ext cx="165100" cy="165100"/>
            </p:xfrm>
            <a:graphic>
              <a:graphicData uri="http://schemas.openxmlformats.org/presentationml/2006/ole">
                <p:oleObj spid="_x0000_s1027" name="Equation" r:id="rId5" imgW="164880" imgH="164880" progId="Equation.DSMT4">
                  <p:embed/>
                </p:oleObj>
              </a:graphicData>
            </a:graphic>
          </p:graphicFrame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738546" y="1466840"/>
                <a:ext cx="68580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V="1">
                <a:off x="4119546" y="1466840"/>
                <a:ext cx="68580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" name="Object 13"/>
              <p:cNvGraphicFramePr>
                <a:graphicFrameLocks noChangeAspect="1"/>
              </p:cNvGraphicFramePr>
              <p:nvPr/>
            </p:nvGraphicFramePr>
            <p:xfrm>
              <a:off x="4379913" y="1238250"/>
              <a:ext cx="88900" cy="165100"/>
            </p:xfrm>
            <a:graphic>
              <a:graphicData uri="http://schemas.openxmlformats.org/presentationml/2006/ole">
                <p:oleObj spid="_x0000_s1028" name="Equation" r:id="rId6" imgW="88560" imgH="164880" progId="Equation.DSMT4">
                  <p:embed/>
                </p:oleObj>
              </a:graphicData>
            </a:graphic>
          </p:graphicFrame>
        </p:grp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3716546" y="2015351"/>
            <a:ext cx="330200" cy="228600"/>
          </p:xfrm>
          <a:graphic>
            <a:graphicData uri="http://schemas.openxmlformats.org/presentationml/2006/ole">
              <p:oleObj spid="_x0000_s1029" name="Equation" r:id="rId7" imgW="330120" imgH="22860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4599196" y="2015351"/>
            <a:ext cx="241300" cy="228600"/>
          </p:xfrm>
          <a:graphic>
            <a:graphicData uri="http://schemas.openxmlformats.org/presentationml/2006/ole">
              <p:oleObj spid="_x0000_s1030" name="Equation" r:id="rId8" imgW="241200" imgH="228600" progId="Equation.DSMT4">
                <p:embed/>
              </p:oleObj>
            </a:graphicData>
          </a:graphic>
        </p:graphicFrame>
      </p:grpSp>
      <p:cxnSp>
        <p:nvCxnSpPr>
          <p:cNvPr id="15" name="Straight Connector 14"/>
          <p:cNvCxnSpPr/>
          <p:nvPr/>
        </p:nvCxnSpPr>
        <p:spPr>
          <a:xfrm rot="5400000">
            <a:off x="3907632" y="2762248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08226" y="3143248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82717" y="2032778"/>
          <a:ext cx="520700" cy="228600"/>
        </p:xfrm>
        <a:graphic>
          <a:graphicData uri="http://schemas.openxmlformats.org/presentationml/2006/ole">
            <p:oleObj spid="_x0000_s1031" name="Equation" r:id="rId9" imgW="520560" imgH="228600" progId="Equation.DSMT4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467476" y="3067048"/>
          <a:ext cx="165100" cy="165100"/>
        </p:xfrm>
        <a:graphic>
          <a:graphicData uri="http://schemas.openxmlformats.org/presentationml/2006/ole">
            <p:oleObj spid="_x0000_s1032" name="Equation" r:id="rId10" imgW="164880" imgH="164880" progId="Equation.DSMT4">
              <p:embed/>
            </p:oleObj>
          </a:graphicData>
        </a:graphic>
      </p:graphicFrame>
      <p:cxnSp>
        <p:nvCxnSpPr>
          <p:cNvPr id="19" name="Straight Connector 18"/>
          <p:cNvCxnSpPr/>
          <p:nvPr/>
        </p:nvCxnSpPr>
        <p:spPr>
          <a:xfrm rot="5400000" flipH="1" flipV="1">
            <a:off x="3984626" y="276224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4365626" y="276224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3832226" y="3143248"/>
          <a:ext cx="330200" cy="228600"/>
        </p:xfrm>
        <a:graphic>
          <a:graphicData uri="http://schemas.openxmlformats.org/presentationml/2006/ole">
            <p:oleObj spid="_x0000_s1033" name="Equation" r:id="rId11" imgW="330120" imgH="228600" progId="Equation.DSMT4">
              <p:embed/>
            </p:oleObj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4714876" y="3143248"/>
          <a:ext cx="241300" cy="228600"/>
        </p:xfrm>
        <a:graphic>
          <a:graphicData uri="http://schemas.openxmlformats.org/presentationml/2006/ole">
            <p:oleObj spid="_x0000_s1034" name="Equation" r:id="rId12" imgW="241200" imgH="228600" progId="Equation.DSMT4">
              <p:embed/>
            </p:oleObj>
          </a:graphicData>
        </a:graphic>
      </p:graphicFrame>
      <p:cxnSp>
        <p:nvCxnSpPr>
          <p:cNvPr id="24" name="Straight Connector 23"/>
          <p:cNvCxnSpPr/>
          <p:nvPr/>
        </p:nvCxnSpPr>
        <p:spPr>
          <a:xfrm rot="5400000" flipH="1" flipV="1">
            <a:off x="5280026" y="276224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661026" y="276224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4441826" y="2457448"/>
          <a:ext cx="190500" cy="431800"/>
        </p:xfrm>
        <a:graphic>
          <a:graphicData uri="http://schemas.openxmlformats.org/presentationml/2006/ole">
            <p:oleObj spid="_x0000_s1036" name="Equation" r:id="rId13" imgW="190440" imgH="431640" progId="Equation.DSMT4">
              <p:embed/>
            </p:oleObj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5108575" y="3143250"/>
          <a:ext cx="373063" cy="160338"/>
        </p:xfrm>
        <a:graphic>
          <a:graphicData uri="http://schemas.openxmlformats.org/presentationml/2006/ole">
            <p:oleObj spid="_x0000_s1037" name="Equation" r:id="rId14" imgW="533160" imgH="228600" progId="Equation.DSMT4">
              <p:embed/>
            </p:oleObj>
          </a:graphicData>
        </a:graphic>
      </p:graphicFrame>
      <p:cxnSp>
        <p:nvCxnSpPr>
          <p:cNvPr id="28" name="Straight Connector 27"/>
          <p:cNvCxnSpPr/>
          <p:nvPr/>
        </p:nvCxnSpPr>
        <p:spPr>
          <a:xfrm rot="5400000" flipH="1" flipV="1">
            <a:off x="2689226" y="276224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3070226" y="276224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52"/>
          <p:cNvGraphicFramePr>
            <a:graphicFrameLocks noChangeAspect="1"/>
          </p:cNvGraphicFramePr>
          <p:nvPr/>
        </p:nvGraphicFramePr>
        <p:xfrm>
          <a:off x="2917826" y="3143248"/>
          <a:ext cx="292100" cy="228600"/>
        </p:xfrm>
        <a:graphic>
          <a:graphicData uri="http://schemas.openxmlformats.org/presentationml/2006/ole">
            <p:oleObj spid="_x0000_s1038" name="Equation" r:id="rId15" imgW="291960" imgH="228600" progId="Equation.DSMT4">
              <p:embed/>
            </p:oleObj>
          </a:graphicData>
        </a:graphic>
      </p:graphicFrame>
      <p:cxnSp>
        <p:nvCxnSpPr>
          <p:cNvPr id="31" name="Straight Connector 30"/>
          <p:cNvCxnSpPr/>
          <p:nvPr/>
        </p:nvCxnSpPr>
        <p:spPr>
          <a:xfrm rot="5400000" flipH="1" flipV="1">
            <a:off x="2879726" y="2952748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52"/>
          <p:cNvGraphicFramePr>
            <a:graphicFrameLocks noChangeAspect="1"/>
          </p:cNvGraphicFramePr>
          <p:nvPr/>
        </p:nvGraphicFramePr>
        <p:xfrm>
          <a:off x="5584826" y="3143248"/>
          <a:ext cx="203200" cy="228600"/>
        </p:xfrm>
        <a:graphic>
          <a:graphicData uri="http://schemas.openxmlformats.org/presentationml/2006/ole">
            <p:oleObj spid="_x0000_s1039" name="Equation" r:id="rId16" imgW="203040" imgH="228600" progId="Equation.DSMT4">
              <p:embed/>
            </p:oleObj>
          </a:graphicData>
        </a:graphic>
      </p:graphicFrame>
      <p:cxnSp>
        <p:nvCxnSpPr>
          <p:cNvPr id="33" name="Straight Connector 32"/>
          <p:cNvCxnSpPr/>
          <p:nvPr/>
        </p:nvCxnSpPr>
        <p:spPr>
          <a:xfrm rot="5400000" flipH="1" flipV="1">
            <a:off x="5470526" y="2952748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55"/>
          <p:cNvGraphicFramePr>
            <a:graphicFrameLocks noChangeAspect="1"/>
          </p:cNvGraphicFramePr>
          <p:nvPr/>
        </p:nvGraphicFramePr>
        <p:xfrm>
          <a:off x="5894388" y="3143250"/>
          <a:ext cx="371475" cy="158750"/>
        </p:xfrm>
        <a:graphic>
          <a:graphicData uri="http://schemas.openxmlformats.org/presentationml/2006/ole">
            <p:oleObj spid="_x0000_s1040" name="Equation" r:id="rId17" imgW="533160" imgH="228600" progId="Equation.DSMT4">
              <p:embed/>
            </p:oleObj>
          </a:graphicData>
        </a:graphic>
      </p:graphicFrame>
      <p:graphicFrame>
        <p:nvGraphicFramePr>
          <p:cNvPr id="35" name="Object 56"/>
          <p:cNvGraphicFramePr>
            <a:graphicFrameLocks noChangeAspect="1"/>
          </p:cNvGraphicFramePr>
          <p:nvPr/>
        </p:nvGraphicFramePr>
        <p:xfrm>
          <a:off x="3235325" y="3135313"/>
          <a:ext cx="434975" cy="158750"/>
        </p:xfrm>
        <a:graphic>
          <a:graphicData uri="http://schemas.openxmlformats.org/presentationml/2006/ole">
            <p:oleObj spid="_x0000_s1041" name="Equation" r:id="rId18" imgW="622080" imgH="228600" progId="Equation.DSMT4">
              <p:embed/>
            </p:oleObj>
          </a:graphicData>
        </a:graphic>
      </p:graphicFrame>
      <p:sp>
        <p:nvSpPr>
          <p:cNvPr id="36" name="Left Brace 35"/>
          <p:cNvSpPr/>
          <p:nvPr/>
        </p:nvSpPr>
        <p:spPr>
          <a:xfrm rot="5400000">
            <a:off x="4937126" y="2724148"/>
            <a:ext cx="152400" cy="533400"/>
          </a:xfrm>
          <a:prstGeom prst="leftBrace">
            <a:avLst>
              <a:gd name="adj1" fmla="val 3713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57"/>
          <p:cNvGraphicFramePr>
            <a:graphicFrameLocks noChangeAspect="1"/>
          </p:cNvGraphicFramePr>
          <p:nvPr/>
        </p:nvGraphicFramePr>
        <p:xfrm>
          <a:off x="4951858" y="2728568"/>
          <a:ext cx="139700" cy="165100"/>
        </p:xfrm>
        <a:graphic>
          <a:graphicData uri="http://schemas.openxmlformats.org/presentationml/2006/ole">
            <p:oleObj spid="_x0000_s1042" name="Equation" r:id="rId19" imgW="139680" imgH="164880" progId="Equation.DSMT4">
              <p:embed/>
            </p:oleObj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2290585" y="4081463"/>
            <a:ext cx="4318169" cy="1279501"/>
            <a:chOff x="2290585" y="4081463"/>
            <a:chExt cx="4318169" cy="1279501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3889991" y="4751364"/>
              <a:ext cx="915194" cy="794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90585" y="5132364"/>
              <a:ext cx="4114800" cy="158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/>
            <p:cNvGraphicFramePr>
              <a:graphicFrameLocks noChangeAspect="1"/>
            </p:cNvGraphicFramePr>
            <p:nvPr/>
          </p:nvGraphicFramePr>
          <p:xfrm>
            <a:off x="4308475" y="4081463"/>
            <a:ext cx="482600" cy="228600"/>
          </p:xfrm>
          <a:graphic>
            <a:graphicData uri="http://schemas.openxmlformats.org/presentationml/2006/ole">
              <p:oleObj spid="_x0000_s1043" name="Equation" r:id="rId20" imgW="482400" imgH="228600" progId="Equation.DSMT4">
                <p:embed/>
              </p:oleObj>
            </a:graphicData>
          </a:graphic>
        </p:graphicFrame>
        <p:graphicFrame>
          <p:nvGraphicFramePr>
            <p:cNvPr id="42" name="Object 6"/>
            <p:cNvGraphicFramePr>
              <a:graphicFrameLocks noChangeAspect="1"/>
            </p:cNvGraphicFramePr>
            <p:nvPr/>
          </p:nvGraphicFramePr>
          <p:xfrm>
            <a:off x="6456354" y="5068891"/>
            <a:ext cx="152400" cy="139700"/>
          </p:xfrm>
          <a:graphic>
            <a:graphicData uri="http://schemas.openxmlformats.org/presentationml/2006/ole">
              <p:oleObj spid="_x0000_s1044" name="Equation" r:id="rId21" imgW="152280" imgH="139680" progId="Equation.DSMT4">
                <p:embed/>
              </p:oleObj>
            </a:graphicData>
          </a:graphic>
        </p:graphicFrame>
        <p:cxnSp>
          <p:nvCxnSpPr>
            <p:cNvPr id="43" name="Straight Connector 42"/>
            <p:cNvCxnSpPr/>
            <p:nvPr/>
          </p:nvCxnSpPr>
          <p:spPr>
            <a:xfrm rot="5400000" flipH="1" flipV="1">
              <a:off x="3966985" y="4751364"/>
              <a:ext cx="38100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4347985" y="4751364"/>
              <a:ext cx="38100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ct 17"/>
            <p:cNvGraphicFramePr>
              <a:graphicFrameLocks noChangeAspect="1"/>
            </p:cNvGraphicFramePr>
            <p:nvPr/>
          </p:nvGraphicFramePr>
          <p:xfrm>
            <a:off x="3706635" y="5132364"/>
            <a:ext cx="431800" cy="228600"/>
          </p:xfrm>
          <a:graphic>
            <a:graphicData uri="http://schemas.openxmlformats.org/presentationml/2006/ole">
              <p:oleObj spid="_x0000_s1045" name="Equation" r:id="rId22" imgW="431640" imgH="228600" progId="Equation.DSMT4">
                <p:embed/>
              </p:oleObj>
            </a:graphicData>
          </a:graphic>
        </p:graphicFrame>
        <p:graphicFrame>
          <p:nvGraphicFramePr>
            <p:cNvPr id="46" name="Object 18"/>
            <p:cNvGraphicFramePr>
              <a:graphicFrameLocks noChangeAspect="1"/>
            </p:cNvGraphicFramePr>
            <p:nvPr/>
          </p:nvGraphicFramePr>
          <p:xfrm>
            <a:off x="4544835" y="5132364"/>
            <a:ext cx="342900" cy="228600"/>
          </p:xfrm>
          <a:graphic>
            <a:graphicData uri="http://schemas.openxmlformats.org/presentationml/2006/ole">
              <p:oleObj spid="_x0000_s1046" name="Equation" r:id="rId23" imgW="342720" imgH="228600" progId="Equation.DSMT4">
                <p:embed/>
              </p:oleObj>
            </a:graphicData>
          </a:graphic>
        </p:graphicFrame>
        <p:cxnSp>
          <p:nvCxnSpPr>
            <p:cNvPr id="47" name="Straight Connector 46"/>
            <p:cNvCxnSpPr/>
            <p:nvPr/>
          </p:nvCxnSpPr>
          <p:spPr>
            <a:xfrm rot="5400000" flipH="1" flipV="1">
              <a:off x="5262385" y="4751364"/>
              <a:ext cx="38100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V="1">
              <a:off x="5643385" y="4751364"/>
              <a:ext cx="38100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ct 13"/>
            <p:cNvGraphicFramePr>
              <a:graphicFrameLocks noChangeAspect="1"/>
            </p:cNvGraphicFramePr>
            <p:nvPr/>
          </p:nvGraphicFramePr>
          <p:xfrm>
            <a:off x="4424185" y="4446564"/>
            <a:ext cx="190500" cy="431800"/>
          </p:xfrm>
          <a:graphic>
            <a:graphicData uri="http://schemas.openxmlformats.org/presentationml/2006/ole">
              <p:oleObj spid="_x0000_s1047" name="Equation" r:id="rId24" imgW="190440" imgH="431640" progId="Equation.DSMT4">
                <p:embed/>
              </p:oleObj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 rot="5400000" flipH="1" flipV="1">
              <a:off x="2671585" y="4751364"/>
              <a:ext cx="38100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3052585" y="4751364"/>
              <a:ext cx="38100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Object 52"/>
            <p:cNvGraphicFramePr>
              <a:graphicFrameLocks noChangeAspect="1"/>
            </p:cNvGraphicFramePr>
            <p:nvPr/>
          </p:nvGraphicFramePr>
          <p:xfrm>
            <a:off x="2893835" y="5157764"/>
            <a:ext cx="304800" cy="177800"/>
          </p:xfrm>
          <a:graphic>
            <a:graphicData uri="http://schemas.openxmlformats.org/presentationml/2006/ole">
              <p:oleObj spid="_x0000_s1048" name="Equation" r:id="rId25" imgW="304560" imgH="177480" progId="Equation.DSMT4">
                <p:embed/>
              </p:oleObj>
            </a:graphicData>
          </a:graphic>
        </p:graphicFrame>
        <p:cxnSp>
          <p:nvCxnSpPr>
            <p:cNvPr id="53" name="Straight Connector 52"/>
            <p:cNvCxnSpPr/>
            <p:nvPr/>
          </p:nvCxnSpPr>
          <p:spPr>
            <a:xfrm rot="5400000" flipH="1" flipV="1">
              <a:off x="2862085" y="4941864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5452885" y="4941864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71"/>
            <p:cNvGraphicFramePr>
              <a:graphicFrameLocks noChangeAspect="1"/>
            </p:cNvGraphicFramePr>
            <p:nvPr/>
          </p:nvGraphicFramePr>
          <p:xfrm>
            <a:off x="5532260" y="5133952"/>
            <a:ext cx="228600" cy="177800"/>
          </p:xfrm>
          <a:graphic>
            <a:graphicData uri="http://schemas.openxmlformats.org/presentationml/2006/ole">
              <p:oleObj spid="_x0000_s1049" name="Equation" r:id="rId26" imgW="228600" imgH="17748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928794" y="642938"/>
            <a:ext cx="4318169" cy="1514464"/>
            <a:chOff x="1928794" y="642938"/>
            <a:chExt cx="4318169" cy="1514464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3528200" y="1312819"/>
              <a:ext cx="915194" cy="794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28794" y="1693819"/>
              <a:ext cx="4114800" cy="158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3965575" y="642938"/>
            <a:ext cx="444500" cy="228600"/>
          </p:xfrm>
          <a:graphic>
            <a:graphicData uri="http://schemas.openxmlformats.org/presentationml/2006/ole">
              <p:oleObj spid="_x0000_s2050" name="Equation" r:id="rId4" imgW="444240" imgH="228600" progId="Equation.DSMT4">
                <p:embed/>
              </p:oleObj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094563" y="1630346"/>
            <a:ext cx="152400" cy="139700"/>
          </p:xfrm>
          <a:graphic>
            <a:graphicData uri="http://schemas.openxmlformats.org/presentationml/2006/ole">
              <p:oleObj spid="_x0000_s2051" name="Equation" r:id="rId5" imgW="152280" imgH="139680" progId="Equation.DSMT4">
                <p:embed/>
              </p:oleObj>
            </a:graphicData>
          </a:graphic>
        </p:graphicFrame>
        <p:cxnSp>
          <p:nvCxnSpPr>
            <p:cNvPr id="10" name="Straight Connector 9"/>
            <p:cNvCxnSpPr/>
            <p:nvPr/>
          </p:nvCxnSpPr>
          <p:spPr>
            <a:xfrm rot="10800000">
              <a:off x="3986194" y="1312822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Object 17"/>
            <p:cNvGraphicFramePr>
              <a:graphicFrameLocks noChangeAspect="1"/>
            </p:cNvGraphicFramePr>
            <p:nvPr/>
          </p:nvGraphicFramePr>
          <p:xfrm>
            <a:off x="3300413" y="1693863"/>
            <a:ext cx="520700" cy="228600"/>
          </p:xfrm>
          <a:graphic>
            <a:graphicData uri="http://schemas.openxmlformats.org/presentationml/2006/ole">
              <p:oleObj spid="_x0000_s2052" name="Equation" r:id="rId6" imgW="520560" imgH="228600" progId="Equation.DSMT4">
                <p:embed/>
              </p:oleObj>
            </a:graphicData>
          </a:graphic>
        </p:graphicFrame>
        <p:graphicFrame>
          <p:nvGraphicFramePr>
            <p:cNvPr id="12" name="Object 18"/>
            <p:cNvGraphicFramePr>
              <a:graphicFrameLocks noChangeAspect="1"/>
            </p:cNvGraphicFramePr>
            <p:nvPr/>
          </p:nvGraphicFramePr>
          <p:xfrm>
            <a:off x="4138613" y="1693863"/>
            <a:ext cx="431800" cy="228600"/>
          </p:xfrm>
          <a:graphic>
            <a:graphicData uri="http://schemas.openxmlformats.org/presentationml/2006/ole">
              <p:oleObj spid="_x0000_s2053" name="Equation" r:id="rId7" imgW="431640" imgH="228600" progId="Equation.DSMT4">
                <p:embed/>
              </p:oleObj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4017963" y="966499"/>
            <a:ext cx="279400" cy="431800"/>
          </p:xfrm>
          <a:graphic>
            <a:graphicData uri="http://schemas.openxmlformats.org/presentationml/2006/ole">
              <p:oleObj spid="_x0000_s2054" name="Equation" r:id="rId8" imgW="279360" imgH="431640" progId="Equation.DSMT4">
                <p:embed/>
              </p:oleObj>
            </a:graphicData>
          </a:graphic>
        </p:graphicFrame>
        <p:graphicFrame>
          <p:nvGraphicFramePr>
            <p:cNvPr id="18" name="Object 52"/>
            <p:cNvGraphicFramePr>
              <a:graphicFrameLocks noChangeAspect="1"/>
            </p:cNvGraphicFramePr>
            <p:nvPr/>
          </p:nvGraphicFramePr>
          <p:xfrm>
            <a:off x="2532044" y="1719219"/>
            <a:ext cx="304800" cy="177800"/>
          </p:xfrm>
          <a:graphic>
            <a:graphicData uri="http://schemas.openxmlformats.org/presentationml/2006/ole">
              <p:oleObj spid="_x0000_s2055" name="Equation" r:id="rId9" imgW="304560" imgH="177480" progId="Equation.DSMT4">
                <p:embed/>
              </p:oleObj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 rot="5400000" flipH="1" flipV="1">
              <a:off x="2500294" y="1503319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5091094" y="1503319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71"/>
            <p:cNvGraphicFramePr>
              <a:graphicFrameLocks noChangeAspect="1"/>
            </p:cNvGraphicFramePr>
            <p:nvPr/>
          </p:nvGraphicFramePr>
          <p:xfrm>
            <a:off x="5170469" y="1695407"/>
            <a:ext cx="228600" cy="177800"/>
          </p:xfrm>
          <a:graphic>
            <a:graphicData uri="http://schemas.openxmlformats.org/presentationml/2006/ole">
              <p:oleObj spid="_x0000_s2056" name="Equation" r:id="rId10" imgW="228600" imgH="177480" progId="Equation.DSMT4">
                <p:embed/>
              </p:oleObj>
            </a:graphicData>
          </a:graphic>
        </p:graphicFrame>
        <p:cxnSp>
          <p:nvCxnSpPr>
            <p:cNvPr id="28" name="Straight Connector 27"/>
            <p:cNvCxnSpPr/>
            <p:nvPr/>
          </p:nvCxnSpPr>
          <p:spPr>
            <a:xfrm rot="10800000" flipH="1">
              <a:off x="3432012" y="1312711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5278997" y="1318463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H="1">
              <a:off x="4724815" y="1318352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2691479" y="1312525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H="1">
              <a:off x="2137297" y="1312414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eft Brace 32"/>
            <p:cNvSpPr/>
            <p:nvPr/>
          </p:nvSpPr>
          <p:spPr>
            <a:xfrm rot="5400000">
              <a:off x="4573556" y="1422018"/>
              <a:ext cx="152400" cy="212625"/>
            </a:xfrm>
            <a:prstGeom prst="leftBrace">
              <a:avLst>
                <a:gd name="adj1" fmla="val 37133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4" name="Object 57"/>
            <p:cNvGraphicFramePr>
              <a:graphicFrameLocks noChangeAspect="1"/>
            </p:cNvGraphicFramePr>
            <p:nvPr/>
          </p:nvGraphicFramePr>
          <p:xfrm>
            <a:off x="4585318" y="1280042"/>
            <a:ext cx="190500" cy="165100"/>
          </p:xfrm>
          <a:graphic>
            <a:graphicData uri="http://schemas.openxmlformats.org/presentationml/2006/ole">
              <p:oleObj spid="_x0000_s2057" name="Equation" r:id="rId11" imgW="190440" imgH="164880" progId="Equation.DSMT4">
                <p:embed/>
              </p:oleObj>
            </a:graphicData>
          </a:graphic>
        </p:graphicFrame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4572000" y="1928802"/>
            <a:ext cx="749300" cy="228600"/>
          </p:xfrm>
          <a:graphic>
            <a:graphicData uri="http://schemas.openxmlformats.org/presentationml/2006/ole">
              <p:oleObj spid="_x0000_s2058" name="Equation" r:id="rId12" imgW="749160" imgH="228600" progId="Equation.DSMT4">
                <p:embed/>
              </p:oleObj>
            </a:graphicData>
          </a:graphic>
        </p:graphicFrame>
        <p:cxnSp>
          <p:nvCxnSpPr>
            <p:cNvPr id="37" name="Straight Arrow Connector 36"/>
            <p:cNvCxnSpPr/>
            <p:nvPr/>
          </p:nvCxnSpPr>
          <p:spPr>
            <a:xfrm rot="16200000" flipH="1">
              <a:off x="4691595" y="1762644"/>
              <a:ext cx="218755" cy="1135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928794" y="2357438"/>
            <a:ext cx="4324369" cy="1505959"/>
            <a:chOff x="1928794" y="2357438"/>
            <a:chExt cx="4324369" cy="1505959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528200" y="3027311"/>
              <a:ext cx="915194" cy="794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28794" y="3408311"/>
              <a:ext cx="4114800" cy="158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42"/>
            <p:cNvGraphicFramePr>
              <a:graphicFrameLocks noChangeAspect="1"/>
            </p:cNvGraphicFramePr>
            <p:nvPr/>
          </p:nvGraphicFramePr>
          <p:xfrm>
            <a:off x="3952875" y="2357438"/>
            <a:ext cx="469900" cy="228600"/>
          </p:xfrm>
          <a:graphic>
            <a:graphicData uri="http://schemas.openxmlformats.org/presentationml/2006/ole">
              <p:oleObj spid="_x0000_s2059" name="Equation" r:id="rId13" imgW="469800" imgH="228600" progId="Equation.DSMT4">
                <p:embed/>
              </p:oleObj>
            </a:graphicData>
          </a:graphic>
        </p:graphicFrame>
        <p:graphicFrame>
          <p:nvGraphicFramePr>
            <p:cNvPr id="44" name="Object 6"/>
            <p:cNvGraphicFramePr>
              <a:graphicFrameLocks noChangeAspect="1"/>
            </p:cNvGraphicFramePr>
            <p:nvPr/>
          </p:nvGraphicFramePr>
          <p:xfrm>
            <a:off x="6088063" y="3332163"/>
            <a:ext cx="165100" cy="165100"/>
          </p:xfrm>
          <a:graphic>
            <a:graphicData uri="http://schemas.openxmlformats.org/presentationml/2006/ole">
              <p:oleObj spid="_x0000_s2060" name="Equation" r:id="rId14" imgW="164880" imgH="164880" progId="Equation.DSMT4">
                <p:embed/>
              </p:oleObj>
            </a:graphicData>
          </a:graphic>
        </p:graphicFrame>
        <p:cxnSp>
          <p:nvCxnSpPr>
            <p:cNvPr id="45" name="Straight Connector 44"/>
            <p:cNvCxnSpPr/>
            <p:nvPr/>
          </p:nvCxnSpPr>
          <p:spPr>
            <a:xfrm rot="10800000">
              <a:off x="3986194" y="3027314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18"/>
            <p:cNvGraphicFramePr>
              <a:graphicFrameLocks noChangeAspect="1"/>
            </p:cNvGraphicFramePr>
            <p:nvPr/>
          </p:nvGraphicFramePr>
          <p:xfrm>
            <a:off x="4280496" y="3431597"/>
            <a:ext cx="457200" cy="431800"/>
          </p:xfrm>
          <a:graphic>
            <a:graphicData uri="http://schemas.openxmlformats.org/presentationml/2006/ole">
              <p:oleObj spid="_x0000_s2062" name="Equation" r:id="rId15" imgW="457200" imgH="431640" progId="Equation.DSMT4">
                <p:embed/>
              </p:oleObj>
            </a:graphicData>
          </a:graphic>
        </p:graphicFrame>
        <p:graphicFrame>
          <p:nvGraphicFramePr>
            <p:cNvPr id="48" name="Object 13"/>
            <p:cNvGraphicFramePr>
              <a:graphicFrameLocks noChangeAspect="1"/>
            </p:cNvGraphicFramePr>
            <p:nvPr/>
          </p:nvGraphicFramePr>
          <p:xfrm>
            <a:off x="4017963" y="2680991"/>
            <a:ext cx="279400" cy="431800"/>
          </p:xfrm>
          <a:graphic>
            <a:graphicData uri="http://schemas.openxmlformats.org/presentationml/2006/ole">
              <p:oleObj spid="_x0000_s2063" name="Equation" r:id="rId16" imgW="279360" imgH="431640" progId="Equation.DSMT4">
                <p:embed/>
              </p:oleObj>
            </a:graphicData>
          </a:graphic>
        </p:graphicFrame>
        <p:graphicFrame>
          <p:nvGraphicFramePr>
            <p:cNvPr id="49" name="Object 52"/>
            <p:cNvGraphicFramePr>
              <a:graphicFrameLocks noChangeAspect="1"/>
            </p:cNvGraphicFramePr>
            <p:nvPr/>
          </p:nvGraphicFramePr>
          <p:xfrm>
            <a:off x="2500298" y="3429000"/>
            <a:ext cx="304800" cy="228600"/>
          </p:xfrm>
          <a:graphic>
            <a:graphicData uri="http://schemas.openxmlformats.org/presentationml/2006/ole">
              <p:oleObj spid="_x0000_s2064" name="Equation" r:id="rId17" imgW="304560" imgH="228600" progId="Equation.DSMT4">
                <p:embed/>
              </p:oleObj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 rot="5400000" flipH="1" flipV="1">
              <a:off x="2500294" y="3217811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5091094" y="3217811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Object 71"/>
            <p:cNvGraphicFramePr>
              <a:graphicFrameLocks noChangeAspect="1"/>
            </p:cNvGraphicFramePr>
            <p:nvPr/>
          </p:nvGraphicFramePr>
          <p:xfrm>
            <a:off x="5214942" y="3429000"/>
            <a:ext cx="215900" cy="228600"/>
          </p:xfrm>
          <a:graphic>
            <a:graphicData uri="http://schemas.openxmlformats.org/presentationml/2006/ole">
              <p:oleObj spid="_x0000_s2065" name="Equation" r:id="rId18" imgW="215640" imgH="228600" progId="Equation.DSMT4">
                <p:embed/>
              </p:oleObj>
            </a:graphicData>
          </a:graphic>
        </p:graphicFrame>
        <p:cxnSp>
          <p:nvCxnSpPr>
            <p:cNvPr id="53" name="Straight Connector 52"/>
            <p:cNvCxnSpPr/>
            <p:nvPr/>
          </p:nvCxnSpPr>
          <p:spPr>
            <a:xfrm rot="10800000" flipH="1">
              <a:off x="3432012" y="3027203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5278997" y="3032955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H="1">
              <a:off x="4724815" y="3032844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2691479" y="3027017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2137297" y="3026906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3228975" y="3429000"/>
            <a:ext cx="571500" cy="431800"/>
          </p:xfrm>
          <a:graphic>
            <a:graphicData uri="http://schemas.openxmlformats.org/presentationml/2006/ole">
              <p:oleObj spid="_x0000_s2068" name="Equation" r:id="rId19" imgW="571320" imgH="431640" progId="Equation.DSMT4">
                <p:embed/>
              </p:oleObj>
            </a:graphicData>
          </a:graphic>
        </p:graphicFrame>
      </p:grpSp>
      <p:grpSp>
        <p:nvGrpSpPr>
          <p:cNvPr id="82" name="Group 81"/>
          <p:cNvGrpSpPr/>
          <p:nvPr/>
        </p:nvGrpSpPr>
        <p:grpSpPr>
          <a:xfrm>
            <a:off x="1785918" y="4071938"/>
            <a:ext cx="4324369" cy="1300174"/>
            <a:chOff x="1785918" y="4071938"/>
            <a:chExt cx="4324369" cy="1300174"/>
          </a:xfrm>
        </p:grpSpPr>
        <p:cxnSp>
          <p:nvCxnSpPr>
            <p:cNvPr id="65" name="Straight Connector 64"/>
            <p:cNvCxnSpPr/>
            <p:nvPr/>
          </p:nvCxnSpPr>
          <p:spPr>
            <a:xfrm rot="5400000">
              <a:off x="3385324" y="4741815"/>
              <a:ext cx="915194" cy="794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785918" y="5122815"/>
              <a:ext cx="4114800" cy="158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" name="Object 66"/>
            <p:cNvGraphicFramePr>
              <a:graphicFrameLocks noChangeAspect="1"/>
            </p:cNvGraphicFramePr>
            <p:nvPr/>
          </p:nvGraphicFramePr>
          <p:xfrm>
            <a:off x="3803650" y="4071938"/>
            <a:ext cx="482600" cy="228600"/>
          </p:xfrm>
          <a:graphic>
            <a:graphicData uri="http://schemas.openxmlformats.org/presentationml/2006/ole">
              <p:oleObj spid="_x0000_s2069" name="Equation" r:id="rId20" imgW="482400" imgH="228600" progId="Equation.DSMT4">
                <p:embed/>
              </p:oleObj>
            </a:graphicData>
          </a:graphic>
        </p:graphicFrame>
        <p:graphicFrame>
          <p:nvGraphicFramePr>
            <p:cNvPr id="68" name="Object 6"/>
            <p:cNvGraphicFramePr>
              <a:graphicFrameLocks noChangeAspect="1"/>
            </p:cNvGraphicFramePr>
            <p:nvPr/>
          </p:nvGraphicFramePr>
          <p:xfrm>
            <a:off x="5945187" y="5046667"/>
            <a:ext cx="165100" cy="165100"/>
          </p:xfrm>
          <a:graphic>
            <a:graphicData uri="http://schemas.openxmlformats.org/presentationml/2006/ole">
              <p:oleObj spid="_x0000_s2070" name="Equation" r:id="rId21" imgW="164880" imgH="164880" progId="Equation.DSMT4">
                <p:embed/>
              </p:oleObj>
            </a:graphicData>
          </a:graphic>
        </p:graphicFrame>
        <p:cxnSp>
          <p:nvCxnSpPr>
            <p:cNvPr id="69" name="Straight Connector 68"/>
            <p:cNvCxnSpPr/>
            <p:nvPr/>
          </p:nvCxnSpPr>
          <p:spPr>
            <a:xfrm rot="10800000">
              <a:off x="3843318" y="4741818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Object 18"/>
            <p:cNvGraphicFramePr>
              <a:graphicFrameLocks noChangeAspect="1"/>
            </p:cNvGraphicFramePr>
            <p:nvPr/>
          </p:nvGraphicFramePr>
          <p:xfrm>
            <a:off x="4214810" y="5143512"/>
            <a:ext cx="330200" cy="228600"/>
          </p:xfrm>
          <a:graphic>
            <a:graphicData uri="http://schemas.openxmlformats.org/presentationml/2006/ole">
              <p:oleObj spid="_x0000_s2071" name="Equation" r:id="rId22" imgW="330120" imgH="228600" progId="Equation.DSMT4">
                <p:embed/>
              </p:oleObj>
            </a:graphicData>
          </a:graphic>
        </p:graphicFrame>
        <p:graphicFrame>
          <p:nvGraphicFramePr>
            <p:cNvPr id="71" name="Object 13"/>
            <p:cNvGraphicFramePr>
              <a:graphicFrameLocks noChangeAspect="1"/>
            </p:cNvGraphicFramePr>
            <p:nvPr/>
          </p:nvGraphicFramePr>
          <p:xfrm>
            <a:off x="3932238" y="4414838"/>
            <a:ext cx="165100" cy="393700"/>
          </p:xfrm>
          <a:graphic>
            <a:graphicData uri="http://schemas.openxmlformats.org/presentationml/2006/ole">
              <p:oleObj spid="_x0000_s2072" name="Equation" r:id="rId23" imgW="164880" imgH="39348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>
            <a:xfrm rot="10800000" flipH="1">
              <a:off x="3289136" y="4741707"/>
              <a:ext cx="550180" cy="373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" name="Object 20"/>
            <p:cNvGraphicFramePr>
              <a:graphicFrameLocks noChangeAspect="1"/>
            </p:cNvGraphicFramePr>
            <p:nvPr/>
          </p:nvGraphicFramePr>
          <p:xfrm>
            <a:off x="3071802" y="5143512"/>
            <a:ext cx="419100" cy="228600"/>
          </p:xfrm>
          <a:graphic>
            <a:graphicData uri="http://schemas.openxmlformats.org/presentationml/2006/ole">
              <p:oleObj spid="_x0000_s2075" name="Equation" r:id="rId24" imgW="419040" imgH="22860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55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MathType 5.0 Equation</vt:lpstr>
      <vt:lpstr>Slide 1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German</dc:creator>
  <cp:lastModifiedBy>German</cp:lastModifiedBy>
  <cp:revision>41</cp:revision>
  <dcterms:created xsi:type="dcterms:W3CDTF">2008-10-12T11:15:28Z</dcterms:created>
  <dcterms:modified xsi:type="dcterms:W3CDTF">2008-10-12T20:36:33Z</dcterms:modified>
</cp:coreProperties>
</file>