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284" y="1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2ADFF-3632-4577-9EF0-6E326A35D68B}" type="datetimeFigureOut">
              <a:rPr lang="en-US" smtClean="0"/>
              <a:t>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DE203-6BAD-4088-8331-3A1650B7F2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DE203-6BAD-4088-8331-3A1650B7F27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447800" y="304800"/>
            <a:ext cx="6180936" cy="2807732"/>
            <a:chOff x="1447800" y="1371600"/>
            <a:chExt cx="6180936" cy="2807732"/>
          </a:xfrm>
        </p:grpSpPr>
        <p:sp>
          <p:nvSpPr>
            <p:cNvPr id="17" name="Rectangle 16"/>
            <p:cNvSpPr/>
            <p:nvPr/>
          </p:nvSpPr>
          <p:spPr>
            <a:xfrm>
              <a:off x="3657600" y="28575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0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(e</a:t>
              </a:r>
              <a:r>
                <a:rPr lang="fi-FI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j</a:t>
              </a:r>
              <a:r>
                <a:rPr lang="el-GR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C/D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57600" y="14859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(j</a:t>
              </a:r>
              <a:r>
                <a:rPr lang="el-GR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1467338" y="1825869"/>
              <a:ext cx="2190262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 flipV="1">
              <a:off x="1936262" y="3200400"/>
              <a:ext cx="349738" cy="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47800" y="137160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810000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600" y="19431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102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D/C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2095500"/>
              <a:ext cx="381000" cy="461665"/>
              <a:chOff x="6705600" y="4527062"/>
              <a:chExt cx="381000" cy="4616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34908" y="4527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smtClean="0"/>
                  <a:t>+</a:t>
                </a:r>
                <a:endParaRPr lang="en-US" sz="2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05600" y="45720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257482" y="2511670"/>
              <a:ext cx="1380210" cy="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3"/>
              <a:endCxn id="17" idx="1"/>
            </p:cNvCxnSpPr>
            <p:nvPr/>
          </p:nvCxnSpPr>
          <p:spPr>
            <a:xfrm>
              <a:off x="2971800" y="32004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3"/>
              <a:endCxn id="28" idx="1"/>
            </p:cNvCxnSpPr>
            <p:nvPr/>
          </p:nvCxnSpPr>
          <p:spPr>
            <a:xfrm>
              <a:off x="4648200" y="32004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>
              <a:stCxn id="19" idx="3"/>
            </p:cNvCxnSpPr>
            <p:nvPr/>
          </p:nvCxnSpPr>
          <p:spPr>
            <a:xfrm>
              <a:off x="4648200" y="1828800"/>
              <a:ext cx="2027385" cy="2667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28" idx="3"/>
            </p:cNvCxnSpPr>
            <p:nvPr/>
          </p:nvCxnSpPr>
          <p:spPr>
            <a:xfrm flipV="1">
              <a:off x="6096000" y="2521438"/>
              <a:ext cx="571500" cy="6789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58000" y="2324100"/>
              <a:ext cx="533400" cy="6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01677" y="3806092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45" name="Straight Arrow Connector 44"/>
            <p:cNvCxnSpPr>
              <a:endCxn id="18" idx="2"/>
            </p:cNvCxnSpPr>
            <p:nvPr/>
          </p:nvCxnSpPr>
          <p:spPr>
            <a:xfrm rot="5400000" flipH="1" flipV="1">
              <a:off x="2511669" y="3657601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5633915" y="3649786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057400" y="3505200"/>
            <a:ext cx="4307366" cy="2426732"/>
            <a:chOff x="2057400" y="3505200"/>
            <a:chExt cx="4307366" cy="2426732"/>
          </a:xfrm>
        </p:grpSpPr>
        <p:sp>
          <p:nvSpPr>
            <p:cNvPr id="49" name="Rectangle 48"/>
            <p:cNvSpPr/>
            <p:nvPr/>
          </p:nvSpPr>
          <p:spPr>
            <a:xfrm>
              <a:off x="2591594" y="4876800"/>
              <a:ext cx="27432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flipV="1">
              <a:off x="3277394" y="4876800"/>
              <a:ext cx="1371600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10800000">
              <a:off x="2057400" y="5562600"/>
              <a:ext cx="3963194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481580" y="47574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848497" y="47621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19800" y="53340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8394" y="3505200"/>
              <a:ext cx="98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0</a:t>
              </a:r>
              <a:r>
                <a:rPr lang="fi-FI" dirty="0" smtClean="0">
                  <a:cs typeface="Times New Roman"/>
                </a:rPr>
                <a:t>(e</a:t>
              </a:r>
              <a:r>
                <a:rPr lang="fi-FI" baseline="30000" dirty="0" smtClean="0">
                  <a:cs typeface="Times New Roman"/>
                </a:rPr>
                <a:t>j</a:t>
              </a:r>
              <a:r>
                <a:rPr lang="el-GR" baseline="30000" dirty="0" smtClean="0"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994" y="556260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+mj-lt"/>
                  <a:cs typeface="Times New Roman"/>
                </a:rPr>
                <a:t>0.4·</a:t>
              </a:r>
              <a:r>
                <a:rPr lang="el-GR" dirty="0" smtClean="0">
                  <a:latin typeface="+mj-lt"/>
                  <a:cs typeface="Times New Roman"/>
                </a:rPr>
                <a:t>π</a:t>
              </a:r>
              <a:endParaRPr lang="en-US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2594" y="556260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-0.4·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886994" y="48768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62200" y="55626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5562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14700" y="48768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9900" y="4838700"/>
              <a:ext cx="1905794" cy="79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75894" y="4578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3200400" y="4876800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</cp:lastModifiedBy>
  <cp:revision>10</cp:revision>
  <dcterms:created xsi:type="dcterms:W3CDTF">2006-08-16T00:00:00Z</dcterms:created>
  <dcterms:modified xsi:type="dcterms:W3CDTF">2009-01-12T15:54:49Z</dcterms:modified>
</cp:coreProperties>
</file>