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4" r:id="rId11"/>
    <p:sldId id="265" r:id="rId1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2" autoAdjust="0"/>
    <p:restoredTop sz="94181" autoAdjust="0"/>
  </p:normalViewPr>
  <p:slideViewPr>
    <p:cSldViewPr>
      <p:cViewPr>
        <p:scale>
          <a:sx n="150" d="100"/>
          <a:sy n="150" d="100"/>
        </p:scale>
        <p:origin x="-42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C3F60-4BEE-4D6F-87DD-1A75ECAB806A}" type="datetimeFigureOut">
              <a:rPr lang="nl-NL" smtClean="0"/>
              <a:pPr/>
              <a:t>8-11-2012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5C23-C820-4E31-A63F-DB96EE67AC2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1175" y="0"/>
            <a:ext cx="5581650" cy="953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-1404938"/>
            <a:ext cx="6553200" cy="9667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2000" y="6096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43200" y="3429000"/>
            <a:ext cx="411480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6096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30480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6576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7432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2000" y="6096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43200" y="3429000"/>
            <a:ext cx="411480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91000" y="6096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77000" y="30480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6576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743200" y="1600200"/>
            <a:ext cx="2743200" cy="274320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295400" y="2209800"/>
            <a:ext cx="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90600" y="3733800"/>
            <a:ext cx="1905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14400" y="2438400"/>
            <a:ext cx="1447800" cy="1447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05200" y="2209800"/>
            <a:ext cx="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733800"/>
            <a:ext cx="1905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124200" y="2438400"/>
            <a:ext cx="1447800" cy="1447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886200" y="2362200"/>
            <a:ext cx="609600" cy="16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867400" y="2209800"/>
            <a:ext cx="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3733800"/>
            <a:ext cx="1905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486400" y="2438400"/>
            <a:ext cx="1447800" cy="1447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248400" y="2362200"/>
            <a:ext cx="609600" cy="16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28289" y="2748455"/>
            <a:ext cx="1524000" cy="91440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762000" y="2209800"/>
            <a:ext cx="6705600" cy="2057400"/>
            <a:chOff x="762000" y="2209800"/>
            <a:chExt cx="6705600" cy="20574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3505200" y="2209800"/>
              <a:ext cx="0" cy="1905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200400" y="3733800"/>
              <a:ext cx="1905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124200" y="2438400"/>
              <a:ext cx="1447800" cy="14478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867400" y="2209800"/>
              <a:ext cx="0" cy="1905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62600" y="3733800"/>
              <a:ext cx="1905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486400" y="2438400"/>
              <a:ext cx="1447800" cy="14478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6248400" y="2362200"/>
              <a:ext cx="609600" cy="1600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43600" y="2590800"/>
              <a:ext cx="1524000" cy="914400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C:\Users\gomez.NIN\Documents\My Dropbox\work\repo\linear_algebra\img\IntersectingPlanes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" y="2209800"/>
              <a:ext cx="2057400" cy="2057400"/>
            </a:xfrm>
            <a:prstGeom prst="rect">
              <a:avLst/>
            </a:prstGeom>
            <a:noFill/>
          </p:spPr>
        </p:pic>
        <p:cxnSp>
          <p:nvCxnSpPr>
            <p:cNvPr id="73" name="Straight Connector 72"/>
            <p:cNvCxnSpPr/>
            <p:nvPr/>
          </p:nvCxnSpPr>
          <p:spPr>
            <a:xfrm flipV="1">
              <a:off x="3276600" y="2590800"/>
              <a:ext cx="1447800" cy="14478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19400" y="1447800"/>
            <a:ext cx="4223673" cy="3745734"/>
            <a:chOff x="3352800" y="1295400"/>
            <a:chExt cx="4223673" cy="374573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343400" y="1371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3352800" y="4191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62400" y="12954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86600" y="4191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3429000" y="1981200"/>
              <a:ext cx="2828859" cy="243372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078829" y="2585515"/>
              <a:ext cx="2828859" cy="243372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733800" y="2286000"/>
              <a:ext cx="2828859" cy="2433724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500212" y="3086822"/>
              <a:ext cx="1489160" cy="1954312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291507" y="4139106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024611" y="3793240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565923" y="4504670"/>
              <a:ext cx="112776" cy="11277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34200" y="23622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1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553200" y="20574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0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248400" y="1752600"/>
              <a:ext cx="712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-1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10138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3810000" y="15240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819400" y="4343400"/>
            <a:ext cx="411480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14478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53200" y="43434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2895600" y="2133600"/>
            <a:ext cx="2828859" cy="24337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545429" y="2737915"/>
            <a:ext cx="2828859" cy="24337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3200400" y="2438400"/>
            <a:ext cx="2828859" cy="243372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00800" y="2514600"/>
            <a:ext cx="6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019800" y="2209800"/>
            <a:ext cx="6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715000" y="1905000"/>
            <a:ext cx="712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=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620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/>
          <p:cNvCxnSpPr/>
          <p:nvPr/>
        </p:nvCxnSpPr>
        <p:spPr>
          <a:xfrm flipV="1">
            <a:off x="4572000" y="609600"/>
            <a:ext cx="0" cy="3733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511550" y="3429000"/>
            <a:ext cx="3346450" cy="0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67200" y="5334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705600" y="3429000"/>
            <a:ext cx="28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394200" y="1441450"/>
            <a:ext cx="806450" cy="255905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91000" y="1219200"/>
            <a:ext cx="2590800" cy="25908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76600" y="114300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/>
              <a:t>+ y =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11430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 </a:t>
            </a:r>
            <a:r>
              <a:rPr lang="en-US" dirty="0" smtClean="0"/>
              <a:t>– y = 0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994150" y="2667000"/>
            <a:ext cx="2863850" cy="96520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72200" y="23622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/>
              <a:t> – </a:t>
            </a:r>
            <a:r>
              <a:rPr lang="en-US" dirty="0" smtClean="0"/>
              <a:t>2y </a:t>
            </a:r>
            <a:r>
              <a:rPr lang="en-US" dirty="0" smtClean="0"/>
              <a:t>= 0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953000" y="199390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21200" y="337820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880100" y="2914650"/>
            <a:ext cx="112776" cy="1127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60950" y="17843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572000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715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200" y="609600"/>
            <a:ext cx="4114800" cy="3657600"/>
            <a:chOff x="2743200" y="609600"/>
            <a:chExt cx="4114800" cy="3657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572000" y="609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43200" y="3429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91000" y="6096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3048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521200" y="3390900"/>
              <a:ext cx="91440" cy="914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28194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743200" y="609600"/>
            <a:ext cx="4114800" cy="3657600"/>
            <a:chOff x="2743200" y="609600"/>
            <a:chExt cx="4114800" cy="3657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572000" y="609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43200" y="3429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91000" y="6096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3048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2819400"/>
              <a:ext cx="6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</a:t>
              </a:r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9530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48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743200" y="609600"/>
            <a:ext cx="4114800" cy="3657600"/>
            <a:chOff x="2743200" y="609600"/>
            <a:chExt cx="4114800" cy="3657600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4572000" y="609600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743200" y="3429000"/>
              <a:ext cx="41148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191000" y="6096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77000" y="3048000"/>
              <a:ext cx="28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281940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= </a:t>
              </a:r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9530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14800" y="2971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21200" y="33909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34000" y="2590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33800" y="2590800"/>
            <a:ext cx="91440" cy="9144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158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63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NIN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gomez</dc:creator>
  <cp:lastModifiedBy>gomez</cp:lastModifiedBy>
  <cp:revision>32</cp:revision>
  <cp:lastPrinted>2012-11-07T21:17:56Z</cp:lastPrinted>
  <dcterms:created xsi:type="dcterms:W3CDTF">2012-11-07T11:30:31Z</dcterms:created>
  <dcterms:modified xsi:type="dcterms:W3CDTF">2012-11-08T10:32:39Z</dcterms:modified>
</cp:coreProperties>
</file>