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8" r:id="rId9"/>
    <p:sldId id="263" r:id="rId10"/>
    <p:sldId id="266" r:id="rId11"/>
    <p:sldId id="267" r:id="rId12"/>
    <p:sldId id="264" r:id="rId13"/>
    <p:sldId id="265" r:id="rId14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AF22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2" autoAdjust="0"/>
    <p:restoredTop sz="94181" autoAdjust="0"/>
  </p:normalViewPr>
  <p:slideViewPr>
    <p:cSldViewPr>
      <p:cViewPr>
        <p:scale>
          <a:sx n="125" d="100"/>
          <a:sy n="125" d="100"/>
        </p:scale>
        <p:origin x="-114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0"/>
            <a:ext cx="5581650" cy="953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-1404938"/>
            <a:ext cx="6553200" cy="966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743200" y="609600"/>
            <a:ext cx="4114800" cy="3657600"/>
            <a:chOff x="2743200" y="609600"/>
            <a:chExt cx="4114800" cy="36576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572000" y="609600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743200" y="3429000"/>
              <a:ext cx="411480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91000" y="6096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7000" y="30480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2819400"/>
              <a:ext cx="6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 = </a:t>
              </a:r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4953000" y="29718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14800" y="29718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21200" y="33909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743200" y="609600"/>
            <a:ext cx="4114800" cy="3657600"/>
            <a:chOff x="2743200" y="609600"/>
            <a:chExt cx="4114800" cy="36576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572000" y="609600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743200" y="3429000"/>
              <a:ext cx="411480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91000" y="6096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7000" y="30480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2819400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 = </a:t>
              </a:r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4953000" y="29718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14800" y="29718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21200" y="33909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34000" y="25908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33800" y="25908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4572000" y="609600"/>
            <a:ext cx="0" cy="3657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43200" y="3429000"/>
            <a:ext cx="4114800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1000" y="6096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7000" y="30480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657600" y="1600200"/>
            <a:ext cx="2743200" cy="274320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521200" y="33909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743200" y="1600200"/>
            <a:ext cx="2743200" cy="274320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4572000" y="609600"/>
            <a:ext cx="0" cy="3657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43200" y="3429000"/>
            <a:ext cx="4114800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1000" y="6096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7000" y="30480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657600" y="1600200"/>
            <a:ext cx="2743200" cy="274320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521200" y="33909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743200" y="1600200"/>
            <a:ext cx="2743200" cy="274320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295400" y="2209800"/>
            <a:ext cx="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90600" y="3733800"/>
            <a:ext cx="1905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14400" y="2438400"/>
            <a:ext cx="1447800" cy="14478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05200" y="2209800"/>
            <a:ext cx="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00400" y="3733800"/>
            <a:ext cx="1905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124200" y="2438400"/>
            <a:ext cx="1447800" cy="14478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886200" y="2362200"/>
            <a:ext cx="609600" cy="16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867400" y="2209800"/>
            <a:ext cx="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2600" y="3733800"/>
            <a:ext cx="1905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486400" y="2438400"/>
            <a:ext cx="1447800" cy="14478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248400" y="2362200"/>
            <a:ext cx="609600" cy="16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28289" y="2748455"/>
            <a:ext cx="1524000" cy="9144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762000" y="2209800"/>
            <a:ext cx="6705600" cy="2057400"/>
            <a:chOff x="762000" y="2209800"/>
            <a:chExt cx="6705600" cy="20574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3505200" y="2209800"/>
              <a:ext cx="0" cy="1905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200400" y="3733800"/>
              <a:ext cx="19050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124200" y="2438400"/>
              <a:ext cx="1447800" cy="14478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867400" y="2209800"/>
              <a:ext cx="0" cy="1905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562600" y="3733800"/>
              <a:ext cx="19050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486400" y="2438400"/>
              <a:ext cx="1447800" cy="14478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6248400" y="2362200"/>
              <a:ext cx="609600" cy="1600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43600" y="2590800"/>
              <a:ext cx="1524000" cy="91440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C:\Users\gomez.NIN\Documents\My Dropbox\work\repo\linear_algebra\img\IntersectingPlan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2209800"/>
              <a:ext cx="2057400" cy="2057400"/>
            </a:xfrm>
            <a:prstGeom prst="rect">
              <a:avLst/>
            </a:prstGeom>
            <a:noFill/>
          </p:spPr>
        </p:pic>
        <p:cxnSp>
          <p:nvCxnSpPr>
            <p:cNvPr id="73" name="Straight Connector 72"/>
            <p:cNvCxnSpPr/>
            <p:nvPr/>
          </p:nvCxnSpPr>
          <p:spPr>
            <a:xfrm flipV="1">
              <a:off x="3276600" y="2590800"/>
              <a:ext cx="144780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819400" y="1447800"/>
            <a:ext cx="4223673" cy="3745734"/>
            <a:chOff x="3352800" y="1295400"/>
            <a:chExt cx="4223673" cy="374573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343400" y="1371600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352800" y="4191000"/>
              <a:ext cx="411480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62400" y="12954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86600" y="41910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3429000" y="1981200"/>
              <a:ext cx="2828859" cy="2433724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078829" y="2585515"/>
              <a:ext cx="2828859" cy="2433724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733800" y="2286000"/>
              <a:ext cx="2828859" cy="2433724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3500212" y="3086822"/>
              <a:ext cx="1489160" cy="1954312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91507" y="4139106"/>
              <a:ext cx="112776" cy="1127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024611" y="3793240"/>
              <a:ext cx="112776" cy="1127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565923" y="4504670"/>
              <a:ext cx="112776" cy="1127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934200" y="2362200"/>
              <a:ext cx="6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 = 1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53200" y="2057400"/>
              <a:ext cx="6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 = 0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48400" y="1752600"/>
              <a:ext cx="712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 = -1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0138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3810000" y="1524000"/>
            <a:ext cx="0" cy="3657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19400" y="4343400"/>
            <a:ext cx="4114800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14478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53200" y="43434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2895600" y="2133600"/>
            <a:ext cx="2828859" cy="243372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545429" y="2737915"/>
            <a:ext cx="2828859" cy="243372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200400" y="2438400"/>
            <a:ext cx="2828859" cy="243372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00800" y="2514600"/>
            <a:ext cx="6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19800" y="2209800"/>
            <a:ext cx="6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15000" y="1905000"/>
            <a:ext cx="71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=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620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4572000" y="609600"/>
            <a:ext cx="0" cy="3733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11550" y="3429000"/>
            <a:ext cx="3346450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67200" y="5334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05600" y="34290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394200" y="1441450"/>
            <a:ext cx="806450" cy="25590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91000" y="1219200"/>
            <a:ext cx="2590800" cy="25908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6600" y="11430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smtClean="0"/>
              <a:t>+ y =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11430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 </a:t>
            </a:r>
            <a:r>
              <a:rPr lang="en-US" dirty="0" smtClean="0"/>
              <a:t>– y = 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994150" y="2667000"/>
            <a:ext cx="2863850" cy="9652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72200" y="23622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 – </a:t>
            </a:r>
            <a:r>
              <a:rPr lang="en-US" dirty="0" smtClean="0"/>
              <a:t>2y </a:t>
            </a:r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953000" y="1993900"/>
            <a:ext cx="112776" cy="1127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521200" y="3378200"/>
            <a:ext cx="112776" cy="1127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80100" y="2914650"/>
            <a:ext cx="112776" cy="1127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60950" y="17843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572000" y="3429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715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276600" y="533400"/>
            <a:ext cx="3960315" cy="3810000"/>
            <a:chOff x="3276600" y="533400"/>
            <a:chExt cx="3960315" cy="38100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572000" y="609600"/>
              <a:ext cx="0" cy="3733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11550" y="3429000"/>
              <a:ext cx="334645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67200" y="5334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05600" y="34290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394200" y="1441450"/>
              <a:ext cx="806450" cy="255905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191000" y="1219200"/>
              <a:ext cx="2590800" cy="25908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276600" y="11430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 </a:t>
              </a:r>
              <a:r>
                <a:rPr lang="en-US" dirty="0" smtClean="0"/>
                <a:t>+ y = 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05400" y="1143000"/>
              <a:ext cx="1064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2x </a:t>
              </a:r>
              <a:r>
                <a:rPr lang="en-US" dirty="0" smtClean="0"/>
                <a:t>– y = 0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3994150" y="2667000"/>
              <a:ext cx="2863850" cy="9652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172200" y="2362200"/>
              <a:ext cx="1064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dirty="0" smtClean="0"/>
                <a:t> – </a:t>
              </a:r>
              <a:r>
                <a:rPr lang="en-US" dirty="0" smtClean="0"/>
                <a:t>2y </a:t>
              </a:r>
              <a:r>
                <a:rPr lang="en-US" dirty="0" smtClean="0"/>
                <a:t>= 0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953000" y="1993900"/>
              <a:ext cx="112776" cy="1127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521200" y="3378200"/>
              <a:ext cx="112776" cy="1127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80100" y="2914650"/>
              <a:ext cx="112776" cy="1127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060950" y="178435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72000" y="3429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15000" y="2971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145881" y="2728913"/>
              <a:ext cx="112776" cy="11277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029200" y="2105025"/>
              <a:ext cx="157163" cy="623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617244" y="2828925"/>
              <a:ext cx="550069" cy="564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260181" y="2800350"/>
              <a:ext cx="619126" cy="154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4572000" y="609600"/>
            <a:ext cx="0" cy="3733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11550" y="3429000"/>
            <a:ext cx="3346450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67200" y="5334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05600" y="34290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394200" y="1441450"/>
            <a:ext cx="806450" cy="25590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91000" y="1219200"/>
            <a:ext cx="2590800" cy="25908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6600" y="11430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smtClean="0"/>
              <a:t>+ y =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11430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 </a:t>
            </a:r>
            <a:r>
              <a:rPr lang="en-US" dirty="0" smtClean="0"/>
              <a:t>– y = 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994150" y="2667000"/>
            <a:ext cx="2863850" cy="9652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72200" y="23622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 – </a:t>
            </a:r>
            <a:r>
              <a:rPr lang="en-US" dirty="0" smtClean="0"/>
              <a:t>2y </a:t>
            </a:r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953000" y="1993900"/>
            <a:ext cx="112776" cy="1127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521200" y="3378200"/>
            <a:ext cx="112776" cy="1127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80100" y="2914650"/>
            <a:ext cx="112776" cy="1127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60950" y="17843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572000" y="3429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715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3200" y="609600"/>
            <a:ext cx="4114800" cy="3657600"/>
            <a:chOff x="2743200" y="609600"/>
            <a:chExt cx="4114800" cy="36576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572000" y="609600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743200" y="3429000"/>
              <a:ext cx="411480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91000" y="6096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7000" y="30480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521200" y="3390900"/>
              <a:ext cx="91440" cy="9144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2819400"/>
              <a:ext cx="6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 = 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103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NIN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gomez</dc:creator>
  <cp:lastModifiedBy>gomez</cp:lastModifiedBy>
  <cp:revision>65</cp:revision>
  <cp:lastPrinted>2012-11-07T21:17:56Z</cp:lastPrinted>
  <dcterms:created xsi:type="dcterms:W3CDTF">2012-11-07T11:30:31Z</dcterms:created>
  <dcterms:modified xsi:type="dcterms:W3CDTF">2012-11-08T15:59:31Z</dcterms:modified>
</cp:coreProperties>
</file>