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7099300" cy="102235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FF00"/>
    <a:srgbClr val="3CB104"/>
    <a:srgbClr val="F9F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0" autoAdjust="0"/>
    <p:restoredTop sz="98398" autoAdjust="0"/>
  </p:normalViewPr>
  <p:slideViewPr>
    <p:cSldViewPr>
      <p:cViewPr>
        <p:scale>
          <a:sx n="280" d="100"/>
          <a:sy n="280" d="100"/>
        </p:scale>
        <p:origin x="2928" y="2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11-12-04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11-12-04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11-12-04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11-12-04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11-12-04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11-12-04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11-12-04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11-12-04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11-12-04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11-12-04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73EE-4041-492F-BA0E-2F18D990949A}" type="datetimeFigureOut">
              <a:rPr lang="fi-FI" smtClean="0"/>
              <a:pPr/>
              <a:t>11-12-04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73EE-4041-492F-BA0E-2F18D990949A}" type="datetimeFigureOut">
              <a:rPr lang="fi-FI" smtClean="0"/>
              <a:pPr/>
              <a:t>11-12-04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51520" y="332656"/>
            <a:ext cx="8496944" cy="6165304"/>
            <a:chOff x="251520" y="332656"/>
            <a:chExt cx="8496944" cy="6165304"/>
          </a:xfrm>
        </p:grpSpPr>
        <p:sp>
          <p:nvSpPr>
            <p:cNvPr id="50" name="Rectangle 49"/>
            <p:cNvSpPr/>
            <p:nvPr/>
          </p:nvSpPr>
          <p:spPr>
            <a:xfrm>
              <a:off x="251520" y="332656"/>
              <a:ext cx="8496944" cy="61653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50178" name="Picture 2" descr="D:\backups\MULDER.BACKUP2010.04.26\data\funding\graphics\images\brainxray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31218" y="2120280"/>
              <a:ext cx="5924550" cy="3657600"/>
            </a:xfrm>
            <a:prstGeom prst="rect">
              <a:avLst/>
            </a:prstGeom>
            <a:noFill/>
          </p:spPr>
        </p:pic>
        <p:sp>
          <p:nvSpPr>
            <p:cNvPr id="5" name="Arc 4"/>
            <p:cNvSpPr/>
            <p:nvPr/>
          </p:nvSpPr>
          <p:spPr>
            <a:xfrm rot="19327501">
              <a:off x="1567652" y="2476634"/>
              <a:ext cx="307542" cy="185242"/>
            </a:xfrm>
            <a:prstGeom prst="arc">
              <a:avLst>
                <a:gd name="adj1" fmla="val 10762329"/>
                <a:gd name="adj2" fmla="val 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672455">
              <a:off x="2701047" y="2273311"/>
              <a:ext cx="307542" cy="185242"/>
            </a:xfrm>
            <a:prstGeom prst="arc">
              <a:avLst>
                <a:gd name="adj1" fmla="val 10762329"/>
                <a:gd name="adj2" fmla="val 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4155513">
              <a:off x="3693563" y="2933155"/>
              <a:ext cx="307542" cy="185242"/>
            </a:xfrm>
            <a:prstGeom prst="arc">
              <a:avLst>
                <a:gd name="adj1" fmla="val 10762329"/>
                <a:gd name="adj2" fmla="val 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907704" y="2780928"/>
              <a:ext cx="72016" cy="72016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effectLst>
              <a:glow rad="101600">
                <a:srgbClr val="FFFF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Freeform 44"/>
            <p:cNvSpPr/>
            <p:nvPr/>
          </p:nvSpPr>
          <p:spPr>
            <a:xfrm rot="19824611">
              <a:off x="2889099" y="2005206"/>
              <a:ext cx="636587" cy="146050"/>
            </a:xfrm>
            <a:custGeom>
              <a:avLst/>
              <a:gdLst>
                <a:gd name="connsiteX0" fmla="*/ 0 w 731520"/>
                <a:gd name="connsiteY0" fmla="*/ 191770 h 259080"/>
                <a:gd name="connsiteX1" fmla="*/ 15240 w 731520"/>
                <a:gd name="connsiteY1" fmla="*/ 92710 h 259080"/>
                <a:gd name="connsiteX2" fmla="*/ 53340 w 731520"/>
                <a:gd name="connsiteY2" fmla="*/ 252730 h 259080"/>
                <a:gd name="connsiteX3" fmla="*/ 121920 w 731520"/>
                <a:gd name="connsiteY3" fmla="*/ 85090 h 259080"/>
                <a:gd name="connsiteX4" fmla="*/ 152400 w 731520"/>
                <a:gd name="connsiteY4" fmla="*/ 252730 h 259080"/>
                <a:gd name="connsiteX5" fmla="*/ 190500 w 731520"/>
                <a:gd name="connsiteY5" fmla="*/ 107950 h 259080"/>
                <a:gd name="connsiteX6" fmla="*/ 236220 w 731520"/>
                <a:gd name="connsiteY6" fmla="*/ 229870 h 259080"/>
                <a:gd name="connsiteX7" fmla="*/ 281940 w 731520"/>
                <a:gd name="connsiteY7" fmla="*/ 100330 h 259080"/>
                <a:gd name="connsiteX8" fmla="*/ 335280 w 731520"/>
                <a:gd name="connsiteY8" fmla="*/ 245110 h 259080"/>
                <a:gd name="connsiteX9" fmla="*/ 419100 w 731520"/>
                <a:gd name="connsiteY9" fmla="*/ 16510 h 259080"/>
                <a:gd name="connsiteX10" fmla="*/ 464820 w 731520"/>
                <a:gd name="connsiteY10" fmla="*/ 146050 h 259080"/>
                <a:gd name="connsiteX11" fmla="*/ 487680 w 731520"/>
                <a:gd name="connsiteY11" fmla="*/ 92710 h 259080"/>
                <a:gd name="connsiteX12" fmla="*/ 510540 w 731520"/>
                <a:gd name="connsiteY12" fmla="*/ 237490 h 259080"/>
                <a:gd name="connsiteX13" fmla="*/ 548640 w 731520"/>
                <a:gd name="connsiteY13" fmla="*/ 115570 h 259080"/>
                <a:gd name="connsiteX14" fmla="*/ 594360 w 731520"/>
                <a:gd name="connsiteY14" fmla="*/ 252730 h 259080"/>
                <a:gd name="connsiteX15" fmla="*/ 632460 w 731520"/>
                <a:gd name="connsiteY15" fmla="*/ 92710 h 259080"/>
                <a:gd name="connsiteX16" fmla="*/ 731520 w 731520"/>
                <a:gd name="connsiteY16" fmla="*/ 207010 h 25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31520" h="259080">
                  <a:moveTo>
                    <a:pt x="0" y="191770"/>
                  </a:moveTo>
                  <a:cubicBezTo>
                    <a:pt x="3175" y="137160"/>
                    <a:pt x="6350" y="82550"/>
                    <a:pt x="15240" y="92710"/>
                  </a:cubicBezTo>
                  <a:cubicBezTo>
                    <a:pt x="24130" y="102870"/>
                    <a:pt x="35560" y="254000"/>
                    <a:pt x="53340" y="252730"/>
                  </a:cubicBezTo>
                  <a:cubicBezTo>
                    <a:pt x="71120" y="251460"/>
                    <a:pt x="105410" y="85090"/>
                    <a:pt x="121920" y="85090"/>
                  </a:cubicBezTo>
                  <a:cubicBezTo>
                    <a:pt x="138430" y="85090"/>
                    <a:pt x="140970" y="248920"/>
                    <a:pt x="152400" y="252730"/>
                  </a:cubicBezTo>
                  <a:cubicBezTo>
                    <a:pt x="163830" y="256540"/>
                    <a:pt x="176530" y="111760"/>
                    <a:pt x="190500" y="107950"/>
                  </a:cubicBezTo>
                  <a:cubicBezTo>
                    <a:pt x="204470" y="104140"/>
                    <a:pt x="220980" y="231140"/>
                    <a:pt x="236220" y="229870"/>
                  </a:cubicBezTo>
                  <a:cubicBezTo>
                    <a:pt x="251460" y="228600"/>
                    <a:pt x="265430" y="97790"/>
                    <a:pt x="281940" y="100330"/>
                  </a:cubicBezTo>
                  <a:cubicBezTo>
                    <a:pt x="298450" y="102870"/>
                    <a:pt x="312420" y="259080"/>
                    <a:pt x="335280" y="245110"/>
                  </a:cubicBezTo>
                  <a:cubicBezTo>
                    <a:pt x="358140" y="231140"/>
                    <a:pt x="397510" y="33020"/>
                    <a:pt x="419100" y="16510"/>
                  </a:cubicBezTo>
                  <a:cubicBezTo>
                    <a:pt x="440690" y="0"/>
                    <a:pt x="453390" y="133350"/>
                    <a:pt x="464820" y="146050"/>
                  </a:cubicBezTo>
                  <a:cubicBezTo>
                    <a:pt x="476250" y="158750"/>
                    <a:pt x="480060" y="77470"/>
                    <a:pt x="487680" y="92710"/>
                  </a:cubicBezTo>
                  <a:cubicBezTo>
                    <a:pt x="495300" y="107950"/>
                    <a:pt x="500380" y="233680"/>
                    <a:pt x="510540" y="237490"/>
                  </a:cubicBezTo>
                  <a:cubicBezTo>
                    <a:pt x="520700" y="241300"/>
                    <a:pt x="534670" y="113030"/>
                    <a:pt x="548640" y="115570"/>
                  </a:cubicBezTo>
                  <a:cubicBezTo>
                    <a:pt x="562610" y="118110"/>
                    <a:pt x="580390" y="256540"/>
                    <a:pt x="594360" y="252730"/>
                  </a:cubicBezTo>
                  <a:cubicBezTo>
                    <a:pt x="608330" y="248920"/>
                    <a:pt x="609600" y="100330"/>
                    <a:pt x="632460" y="92710"/>
                  </a:cubicBezTo>
                  <a:cubicBezTo>
                    <a:pt x="655320" y="85090"/>
                    <a:pt x="693420" y="146050"/>
                    <a:pt x="731520" y="207010"/>
                  </a:cubicBezTo>
                </a:path>
              </a:pathLst>
            </a:cu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 rot="19999608">
              <a:off x="3971918" y="2695179"/>
              <a:ext cx="644525" cy="149225"/>
            </a:xfrm>
            <a:custGeom>
              <a:avLst/>
              <a:gdLst>
                <a:gd name="connsiteX0" fmla="*/ 0 w 662940"/>
                <a:gd name="connsiteY0" fmla="*/ 128270 h 232410"/>
                <a:gd name="connsiteX1" fmla="*/ 53340 w 662940"/>
                <a:gd name="connsiteY1" fmla="*/ 196850 h 232410"/>
                <a:gd name="connsiteX2" fmla="*/ 60960 w 662940"/>
                <a:gd name="connsiteY2" fmla="*/ 90170 h 232410"/>
                <a:gd name="connsiteX3" fmla="*/ 114300 w 662940"/>
                <a:gd name="connsiteY3" fmla="*/ 189230 h 232410"/>
                <a:gd name="connsiteX4" fmla="*/ 144780 w 662940"/>
                <a:gd name="connsiteY4" fmla="*/ 36830 h 232410"/>
                <a:gd name="connsiteX5" fmla="*/ 213360 w 662940"/>
                <a:gd name="connsiteY5" fmla="*/ 204470 h 232410"/>
                <a:gd name="connsiteX6" fmla="*/ 259080 w 662940"/>
                <a:gd name="connsiteY6" fmla="*/ 90170 h 232410"/>
                <a:gd name="connsiteX7" fmla="*/ 289560 w 662940"/>
                <a:gd name="connsiteY7" fmla="*/ 166370 h 232410"/>
                <a:gd name="connsiteX8" fmla="*/ 327660 w 662940"/>
                <a:gd name="connsiteY8" fmla="*/ 6350 h 232410"/>
                <a:gd name="connsiteX9" fmla="*/ 381000 w 662940"/>
                <a:gd name="connsiteY9" fmla="*/ 204470 h 232410"/>
                <a:gd name="connsiteX10" fmla="*/ 426720 w 662940"/>
                <a:gd name="connsiteY10" fmla="*/ 97790 h 232410"/>
                <a:gd name="connsiteX11" fmla="*/ 472440 w 662940"/>
                <a:gd name="connsiteY11" fmla="*/ 181610 h 232410"/>
                <a:gd name="connsiteX12" fmla="*/ 510540 w 662940"/>
                <a:gd name="connsiteY12" fmla="*/ 128270 h 232410"/>
                <a:gd name="connsiteX13" fmla="*/ 533400 w 662940"/>
                <a:gd name="connsiteY13" fmla="*/ 219710 h 232410"/>
                <a:gd name="connsiteX14" fmla="*/ 601980 w 662940"/>
                <a:gd name="connsiteY14" fmla="*/ 52070 h 232410"/>
                <a:gd name="connsiteX15" fmla="*/ 662940 w 662940"/>
                <a:gd name="connsiteY15" fmla="*/ 189230 h 232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62940" h="232410">
                  <a:moveTo>
                    <a:pt x="0" y="128270"/>
                  </a:moveTo>
                  <a:cubicBezTo>
                    <a:pt x="21590" y="165735"/>
                    <a:pt x="43180" y="203200"/>
                    <a:pt x="53340" y="196850"/>
                  </a:cubicBezTo>
                  <a:cubicBezTo>
                    <a:pt x="63500" y="190500"/>
                    <a:pt x="50800" y="91440"/>
                    <a:pt x="60960" y="90170"/>
                  </a:cubicBezTo>
                  <a:cubicBezTo>
                    <a:pt x="71120" y="88900"/>
                    <a:pt x="100330" y="198120"/>
                    <a:pt x="114300" y="189230"/>
                  </a:cubicBezTo>
                  <a:cubicBezTo>
                    <a:pt x="128270" y="180340"/>
                    <a:pt x="128270" y="34290"/>
                    <a:pt x="144780" y="36830"/>
                  </a:cubicBezTo>
                  <a:cubicBezTo>
                    <a:pt x="161290" y="39370"/>
                    <a:pt x="194310" y="195580"/>
                    <a:pt x="213360" y="204470"/>
                  </a:cubicBezTo>
                  <a:cubicBezTo>
                    <a:pt x="232410" y="213360"/>
                    <a:pt x="246380" y="96520"/>
                    <a:pt x="259080" y="90170"/>
                  </a:cubicBezTo>
                  <a:cubicBezTo>
                    <a:pt x="271780" y="83820"/>
                    <a:pt x="278130" y="180340"/>
                    <a:pt x="289560" y="166370"/>
                  </a:cubicBezTo>
                  <a:cubicBezTo>
                    <a:pt x="300990" y="152400"/>
                    <a:pt x="312420" y="0"/>
                    <a:pt x="327660" y="6350"/>
                  </a:cubicBezTo>
                  <a:cubicBezTo>
                    <a:pt x="342900" y="12700"/>
                    <a:pt x="364490" y="189230"/>
                    <a:pt x="381000" y="204470"/>
                  </a:cubicBezTo>
                  <a:cubicBezTo>
                    <a:pt x="397510" y="219710"/>
                    <a:pt x="411480" y="101600"/>
                    <a:pt x="426720" y="97790"/>
                  </a:cubicBezTo>
                  <a:cubicBezTo>
                    <a:pt x="441960" y="93980"/>
                    <a:pt x="458470" y="176530"/>
                    <a:pt x="472440" y="181610"/>
                  </a:cubicBezTo>
                  <a:cubicBezTo>
                    <a:pt x="486410" y="186690"/>
                    <a:pt x="500380" y="121920"/>
                    <a:pt x="510540" y="128270"/>
                  </a:cubicBezTo>
                  <a:cubicBezTo>
                    <a:pt x="520700" y="134620"/>
                    <a:pt x="518160" y="232410"/>
                    <a:pt x="533400" y="219710"/>
                  </a:cubicBezTo>
                  <a:cubicBezTo>
                    <a:pt x="548640" y="207010"/>
                    <a:pt x="580390" y="57150"/>
                    <a:pt x="601980" y="52070"/>
                  </a:cubicBezTo>
                  <a:cubicBezTo>
                    <a:pt x="623570" y="46990"/>
                    <a:pt x="643255" y="118110"/>
                    <a:pt x="662940" y="189230"/>
                  </a:cubicBezTo>
                </a:path>
              </a:pathLst>
            </a:cu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 rot="20118734">
              <a:off x="1666689" y="2115984"/>
              <a:ext cx="669925" cy="138113"/>
            </a:xfrm>
            <a:custGeom>
              <a:avLst/>
              <a:gdLst>
                <a:gd name="connsiteX0" fmla="*/ 0 w 662940"/>
                <a:gd name="connsiteY0" fmla="*/ 128270 h 232410"/>
                <a:gd name="connsiteX1" fmla="*/ 53340 w 662940"/>
                <a:gd name="connsiteY1" fmla="*/ 196850 h 232410"/>
                <a:gd name="connsiteX2" fmla="*/ 60960 w 662940"/>
                <a:gd name="connsiteY2" fmla="*/ 90170 h 232410"/>
                <a:gd name="connsiteX3" fmla="*/ 114300 w 662940"/>
                <a:gd name="connsiteY3" fmla="*/ 189230 h 232410"/>
                <a:gd name="connsiteX4" fmla="*/ 144780 w 662940"/>
                <a:gd name="connsiteY4" fmla="*/ 36830 h 232410"/>
                <a:gd name="connsiteX5" fmla="*/ 213360 w 662940"/>
                <a:gd name="connsiteY5" fmla="*/ 204470 h 232410"/>
                <a:gd name="connsiteX6" fmla="*/ 259080 w 662940"/>
                <a:gd name="connsiteY6" fmla="*/ 90170 h 232410"/>
                <a:gd name="connsiteX7" fmla="*/ 289560 w 662940"/>
                <a:gd name="connsiteY7" fmla="*/ 166370 h 232410"/>
                <a:gd name="connsiteX8" fmla="*/ 327660 w 662940"/>
                <a:gd name="connsiteY8" fmla="*/ 6350 h 232410"/>
                <a:gd name="connsiteX9" fmla="*/ 381000 w 662940"/>
                <a:gd name="connsiteY9" fmla="*/ 204470 h 232410"/>
                <a:gd name="connsiteX10" fmla="*/ 426720 w 662940"/>
                <a:gd name="connsiteY10" fmla="*/ 97790 h 232410"/>
                <a:gd name="connsiteX11" fmla="*/ 472440 w 662940"/>
                <a:gd name="connsiteY11" fmla="*/ 181610 h 232410"/>
                <a:gd name="connsiteX12" fmla="*/ 510540 w 662940"/>
                <a:gd name="connsiteY12" fmla="*/ 128270 h 232410"/>
                <a:gd name="connsiteX13" fmla="*/ 533400 w 662940"/>
                <a:gd name="connsiteY13" fmla="*/ 219710 h 232410"/>
                <a:gd name="connsiteX14" fmla="*/ 601980 w 662940"/>
                <a:gd name="connsiteY14" fmla="*/ 52070 h 232410"/>
                <a:gd name="connsiteX15" fmla="*/ 662940 w 662940"/>
                <a:gd name="connsiteY15" fmla="*/ 189230 h 232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62940" h="232410">
                  <a:moveTo>
                    <a:pt x="0" y="128270"/>
                  </a:moveTo>
                  <a:cubicBezTo>
                    <a:pt x="21590" y="165735"/>
                    <a:pt x="43180" y="203200"/>
                    <a:pt x="53340" y="196850"/>
                  </a:cubicBezTo>
                  <a:cubicBezTo>
                    <a:pt x="63500" y="190500"/>
                    <a:pt x="50800" y="91440"/>
                    <a:pt x="60960" y="90170"/>
                  </a:cubicBezTo>
                  <a:cubicBezTo>
                    <a:pt x="71120" y="88900"/>
                    <a:pt x="100330" y="198120"/>
                    <a:pt x="114300" y="189230"/>
                  </a:cubicBezTo>
                  <a:cubicBezTo>
                    <a:pt x="128270" y="180340"/>
                    <a:pt x="128270" y="34290"/>
                    <a:pt x="144780" y="36830"/>
                  </a:cubicBezTo>
                  <a:cubicBezTo>
                    <a:pt x="161290" y="39370"/>
                    <a:pt x="194310" y="195580"/>
                    <a:pt x="213360" y="204470"/>
                  </a:cubicBezTo>
                  <a:cubicBezTo>
                    <a:pt x="232410" y="213360"/>
                    <a:pt x="246380" y="96520"/>
                    <a:pt x="259080" y="90170"/>
                  </a:cubicBezTo>
                  <a:cubicBezTo>
                    <a:pt x="271780" y="83820"/>
                    <a:pt x="278130" y="180340"/>
                    <a:pt x="289560" y="166370"/>
                  </a:cubicBezTo>
                  <a:cubicBezTo>
                    <a:pt x="300990" y="152400"/>
                    <a:pt x="312420" y="0"/>
                    <a:pt x="327660" y="6350"/>
                  </a:cubicBezTo>
                  <a:cubicBezTo>
                    <a:pt x="342900" y="12700"/>
                    <a:pt x="364490" y="189230"/>
                    <a:pt x="381000" y="204470"/>
                  </a:cubicBezTo>
                  <a:cubicBezTo>
                    <a:pt x="397510" y="219710"/>
                    <a:pt x="411480" y="101600"/>
                    <a:pt x="426720" y="97790"/>
                  </a:cubicBezTo>
                  <a:cubicBezTo>
                    <a:pt x="441960" y="93980"/>
                    <a:pt x="458470" y="176530"/>
                    <a:pt x="472440" y="181610"/>
                  </a:cubicBezTo>
                  <a:cubicBezTo>
                    <a:pt x="486410" y="186690"/>
                    <a:pt x="500380" y="121920"/>
                    <a:pt x="510540" y="128270"/>
                  </a:cubicBezTo>
                  <a:cubicBezTo>
                    <a:pt x="520700" y="134620"/>
                    <a:pt x="518160" y="232410"/>
                    <a:pt x="533400" y="219710"/>
                  </a:cubicBezTo>
                  <a:cubicBezTo>
                    <a:pt x="548640" y="207010"/>
                    <a:pt x="580390" y="57150"/>
                    <a:pt x="601980" y="52070"/>
                  </a:cubicBezTo>
                  <a:cubicBezTo>
                    <a:pt x="623570" y="46990"/>
                    <a:pt x="643255" y="118110"/>
                    <a:pt x="662940" y="189230"/>
                  </a:cubicBezTo>
                </a:path>
              </a:pathLst>
            </a:cu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051720" y="2708920"/>
              <a:ext cx="72016" cy="72016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effectLst>
              <a:glow rad="101600">
                <a:srgbClr val="FFFF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Oval 23"/>
            <p:cNvSpPr/>
            <p:nvPr/>
          </p:nvSpPr>
          <p:spPr>
            <a:xfrm>
              <a:off x="2051720" y="2852936"/>
              <a:ext cx="72016" cy="72016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effectLst>
              <a:glow rad="101600">
                <a:srgbClr val="FFFF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" name="Oval 25"/>
            <p:cNvSpPr/>
            <p:nvPr/>
          </p:nvSpPr>
          <p:spPr>
            <a:xfrm>
              <a:off x="3275856" y="3068960"/>
              <a:ext cx="72016" cy="72016"/>
            </a:xfrm>
            <a:prstGeom prst="ellipse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3" name="Oval 32"/>
            <p:cNvSpPr/>
            <p:nvPr/>
          </p:nvSpPr>
          <p:spPr>
            <a:xfrm>
              <a:off x="2411760" y="3284984"/>
              <a:ext cx="72016" cy="72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5" name="Oval 34"/>
            <p:cNvSpPr/>
            <p:nvPr/>
          </p:nvSpPr>
          <p:spPr>
            <a:xfrm>
              <a:off x="2555776" y="3212976"/>
              <a:ext cx="72016" cy="72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" name="Oval 35"/>
            <p:cNvSpPr/>
            <p:nvPr/>
          </p:nvSpPr>
          <p:spPr>
            <a:xfrm>
              <a:off x="2699792" y="3284984"/>
              <a:ext cx="72016" cy="72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" name="Oval 36"/>
            <p:cNvSpPr/>
            <p:nvPr/>
          </p:nvSpPr>
          <p:spPr>
            <a:xfrm>
              <a:off x="2555776" y="3356992"/>
              <a:ext cx="72016" cy="72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" name="Oval 37"/>
            <p:cNvSpPr/>
            <p:nvPr/>
          </p:nvSpPr>
          <p:spPr>
            <a:xfrm>
              <a:off x="2411760" y="3429000"/>
              <a:ext cx="72016" cy="72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" name="Oval 38"/>
            <p:cNvSpPr/>
            <p:nvPr/>
          </p:nvSpPr>
          <p:spPr>
            <a:xfrm>
              <a:off x="2699792" y="3429000"/>
              <a:ext cx="72016" cy="72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Oval 39"/>
            <p:cNvSpPr/>
            <p:nvPr/>
          </p:nvSpPr>
          <p:spPr>
            <a:xfrm>
              <a:off x="1907704" y="2924944"/>
              <a:ext cx="72016" cy="72016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effectLst>
              <a:glow rad="101600">
                <a:srgbClr val="FFFF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Oval 40"/>
            <p:cNvSpPr/>
            <p:nvPr/>
          </p:nvSpPr>
          <p:spPr>
            <a:xfrm>
              <a:off x="3203848" y="2924944"/>
              <a:ext cx="72016" cy="72016"/>
            </a:xfrm>
            <a:prstGeom prst="ellipse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" name="Oval 1"/>
            <p:cNvSpPr/>
            <p:nvPr/>
          </p:nvSpPr>
          <p:spPr>
            <a:xfrm rot="19184697">
              <a:off x="1729041" y="2661466"/>
              <a:ext cx="553959" cy="360040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318476" y="3140968"/>
              <a:ext cx="553959" cy="4320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 rot="3455711">
              <a:off x="3039887" y="2913879"/>
              <a:ext cx="491355" cy="261090"/>
            </a:xfrm>
            <a:prstGeom prst="ellipse">
              <a:avLst/>
            </a:prstGeom>
            <a:noFill/>
            <a:ln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2051720" y="2564904"/>
              <a:ext cx="669925" cy="138113"/>
            </a:xfrm>
            <a:custGeom>
              <a:avLst/>
              <a:gdLst>
                <a:gd name="connsiteX0" fmla="*/ 0 w 662940"/>
                <a:gd name="connsiteY0" fmla="*/ 128270 h 232410"/>
                <a:gd name="connsiteX1" fmla="*/ 53340 w 662940"/>
                <a:gd name="connsiteY1" fmla="*/ 196850 h 232410"/>
                <a:gd name="connsiteX2" fmla="*/ 60960 w 662940"/>
                <a:gd name="connsiteY2" fmla="*/ 90170 h 232410"/>
                <a:gd name="connsiteX3" fmla="*/ 114300 w 662940"/>
                <a:gd name="connsiteY3" fmla="*/ 189230 h 232410"/>
                <a:gd name="connsiteX4" fmla="*/ 144780 w 662940"/>
                <a:gd name="connsiteY4" fmla="*/ 36830 h 232410"/>
                <a:gd name="connsiteX5" fmla="*/ 213360 w 662940"/>
                <a:gd name="connsiteY5" fmla="*/ 204470 h 232410"/>
                <a:gd name="connsiteX6" fmla="*/ 259080 w 662940"/>
                <a:gd name="connsiteY6" fmla="*/ 90170 h 232410"/>
                <a:gd name="connsiteX7" fmla="*/ 289560 w 662940"/>
                <a:gd name="connsiteY7" fmla="*/ 166370 h 232410"/>
                <a:gd name="connsiteX8" fmla="*/ 327660 w 662940"/>
                <a:gd name="connsiteY8" fmla="*/ 6350 h 232410"/>
                <a:gd name="connsiteX9" fmla="*/ 381000 w 662940"/>
                <a:gd name="connsiteY9" fmla="*/ 204470 h 232410"/>
                <a:gd name="connsiteX10" fmla="*/ 426720 w 662940"/>
                <a:gd name="connsiteY10" fmla="*/ 97790 h 232410"/>
                <a:gd name="connsiteX11" fmla="*/ 472440 w 662940"/>
                <a:gd name="connsiteY11" fmla="*/ 181610 h 232410"/>
                <a:gd name="connsiteX12" fmla="*/ 510540 w 662940"/>
                <a:gd name="connsiteY12" fmla="*/ 128270 h 232410"/>
                <a:gd name="connsiteX13" fmla="*/ 533400 w 662940"/>
                <a:gd name="connsiteY13" fmla="*/ 219710 h 232410"/>
                <a:gd name="connsiteX14" fmla="*/ 601980 w 662940"/>
                <a:gd name="connsiteY14" fmla="*/ 52070 h 232410"/>
                <a:gd name="connsiteX15" fmla="*/ 662940 w 662940"/>
                <a:gd name="connsiteY15" fmla="*/ 189230 h 232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62940" h="232410">
                  <a:moveTo>
                    <a:pt x="0" y="128270"/>
                  </a:moveTo>
                  <a:cubicBezTo>
                    <a:pt x="21590" y="165735"/>
                    <a:pt x="43180" y="203200"/>
                    <a:pt x="53340" y="196850"/>
                  </a:cubicBezTo>
                  <a:cubicBezTo>
                    <a:pt x="63500" y="190500"/>
                    <a:pt x="50800" y="91440"/>
                    <a:pt x="60960" y="90170"/>
                  </a:cubicBezTo>
                  <a:cubicBezTo>
                    <a:pt x="71120" y="88900"/>
                    <a:pt x="100330" y="198120"/>
                    <a:pt x="114300" y="189230"/>
                  </a:cubicBezTo>
                  <a:cubicBezTo>
                    <a:pt x="128270" y="180340"/>
                    <a:pt x="128270" y="34290"/>
                    <a:pt x="144780" y="36830"/>
                  </a:cubicBezTo>
                  <a:cubicBezTo>
                    <a:pt x="161290" y="39370"/>
                    <a:pt x="194310" y="195580"/>
                    <a:pt x="213360" y="204470"/>
                  </a:cubicBezTo>
                  <a:cubicBezTo>
                    <a:pt x="232410" y="213360"/>
                    <a:pt x="246380" y="96520"/>
                    <a:pt x="259080" y="90170"/>
                  </a:cubicBezTo>
                  <a:cubicBezTo>
                    <a:pt x="271780" y="83820"/>
                    <a:pt x="278130" y="180340"/>
                    <a:pt x="289560" y="166370"/>
                  </a:cubicBezTo>
                  <a:cubicBezTo>
                    <a:pt x="300990" y="152400"/>
                    <a:pt x="312420" y="0"/>
                    <a:pt x="327660" y="6350"/>
                  </a:cubicBezTo>
                  <a:cubicBezTo>
                    <a:pt x="342900" y="12700"/>
                    <a:pt x="364490" y="189230"/>
                    <a:pt x="381000" y="204470"/>
                  </a:cubicBezTo>
                  <a:cubicBezTo>
                    <a:pt x="397510" y="219710"/>
                    <a:pt x="411480" y="101600"/>
                    <a:pt x="426720" y="97790"/>
                  </a:cubicBezTo>
                  <a:cubicBezTo>
                    <a:pt x="441960" y="93980"/>
                    <a:pt x="458470" y="176530"/>
                    <a:pt x="472440" y="181610"/>
                  </a:cubicBezTo>
                  <a:cubicBezTo>
                    <a:pt x="486410" y="186690"/>
                    <a:pt x="500380" y="121920"/>
                    <a:pt x="510540" y="128270"/>
                  </a:cubicBezTo>
                  <a:cubicBezTo>
                    <a:pt x="520700" y="134620"/>
                    <a:pt x="518160" y="232410"/>
                    <a:pt x="533400" y="219710"/>
                  </a:cubicBezTo>
                  <a:cubicBezTo>
                    <a:pt x="548640" y="207010"/>
                    <a:pt x="580390" y="57150"/>
                    <a:pt x="601980" y="52070"/>
                  </a:cubicBezTo>
                  <a:cubicBezTo>
                    <a:pt x="623570" y="46990"/>
                    <a:pt x="643255" y="118110"/>
                    <a:pt x="662940" y="189230"/>
                  </a:cubicBez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 flipV="1">
              <a:off x="2771800" y="3429000"/>
              <a:ext cx="669925" cy="138113"/>
            </a:xfrm>
            <a:custGeom>
              <a:avLst/>
              <a:gdLst>
                <a:gd name="connsiteX0" fmla="*/ 0 w 662940"/>
                <a:gd name="connsiteY0" fmla="*/ 128270 h 232410"/>
                <a:gd name="connsiteX1" fmla="*/ 53340 w 662940"/>
                <a:gd name="connsiteY1" fmla="*/ 196850 h 232410"/>
                <a:gd name="connsiteX2" fmla="*/ 60960 w 662940"/>
                <a:gd name="connsiteY2" fmla="*/ 90170 h 232410"/>
                <a:gd name="connsiteX3" fmla="*/ 114300 w 662940"/>
                <a:gd name="connsiteY3" fmla="*/ 189230 h 232410"/>
                <a:gd name="connsiteX4" fmla="*/ 144780 w 662940"/>
                <a:gd name="connsiteY4" fmla="*/ 36830 h 232410"/>
                <a:gd name="connsiteX5" fmla="*/ 213360 w 662940"/>
                <a:gd name="connsiteY5" fmla="*/ 204470 h 232410"/>
                <a:gd name="connsiteX6" fmla="*/ 259080 w 662940"/>
                <a:gd name="connsiteY6" fmla="*/ 90170 h 232410"/>
                <a:gd name="connsiteX7" fmla="*/ 289560 w 662940"/>
                <a:gd name="connsiteY7" fmla="*/ 166370 h 232410"/>
                <a:gd name="connsiteX8" fmla="*/ 327660 w 662940"/>
                <a:gd name="connsiteY8" fmla="*/ 6350 h 232410"/>
                <a:gd name="connsiteX9" fmla="*/ 381000 w 662940"/>
                <a:gd name="connsiteY9" fmla="*/ 204470 h 232410"/>
                <a:gd name="connsiteX10" fmla="*/ 426720 w 662940"/>
                <a:gd name="connsiteY10" fmla="*/ 97790 h 232410"/>
                <a:gd name="connsiteX11" fmla="*/ 472440 w 662940"/>
                <a:gd name="connsiteY11" fmla="*/ 181610 h 232410"/>
                <a:gd name="connsiteX12" fmla="*/ 510540 w 662940"/>
                <a:gd name="connsiteY12" fmla="*/ 128270 h 232410"/>
                <a:gd name="connsiteX13" fmla="*/ 533400 w 662940"/>
                <a:gd name="connsiteY13" fmla="*/ 219710 h 232410"/>
                <a:gd name="connsiteX14" fmla="*/ 601980 w 662940"/>
                <a:gd name="connsiteY14" fmla="*/ 52070 h 232410"/>
                <a:gd name="connsiteX15" fmla="*/ 662940 w 662940"/>
                <a:gd name="connsiteY15" fmla="*/ 189230 h 232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62940" h="232410">
                  <a:moveTo>
                    <a:pt x="0" y="128270"/>
                  </a:moveTo>
                  <a:cubicBezTo>
                    <a:pt x="21590" y="165735"/>
                    <a:pt x="43180" y="203200"/>
                    <a:pt x="53340" y="196850"/>
                  </a:cubicBezTo>
                  <a:cubicBezTo>
                    <a:pt x="63500" y="190500"/>
                    <a:pt x="50800" y="91440"/>
                    <a:pt x="60960" y="90170"/>
                  </a:cubicBezTo>
                  <a:cubicBezTo>
                    <a:pt x="71120" y="88900"/>
                    <a:pt x="100330" y="198120"/>
                    <a:pt x="114300" y="189230"/>
                  </a:cubicBezTo>
                  <a:cubicBezTo>
                    <a:pt x="128270" y="180340"/>
                    <a:pt x="128270" y="34290"/>
                    <a:pt x="144780" y="36830"/>
                  </a:cubicBezTo>
                  <a:cubicBezTo>
                    <a:pt x="161290" y="39370"/>
                    <a:pt x="194310" y="195580"/>
                    <a:pt x="213360" y="204470"/>
                  </a:cubicBezTo>
                  <a:cubicBezTo>
                    <a:pt x="232410" y="213360"/>
                    <a:pt x="246380" y="96520"/>
                    <a:pt x="259080" y="90170"/>
                  </a:cubicBezTo>
                  <a:cubicBezTo>
                    <a:pt x="271780" y="83820"/>
                    <a:pt x="278130" y="180340"/>
                    <a:pt x="289560" y="166370"/>
                  </a:cubicBezTo>
                  <a:cubicBezTo>
                    <a:pt x="300990" y="152400"/>
                    <a:pt x="312420" y="0"/>
                    <a:pt x="327660" y="6350"/>
                  </a:cubicBezTo>
                  <a:cubicBezTo>
                    <a:pt x="342900" y="12700"/>
                    <a:pt x="364490" y="189230"/>
                    <a:pt x="381000" y="204470"/>
                  </a:cubicBezTo>
                  <a:cubicBezTo>
                    <a:pt x="397510" y="219710"/>
                    <a:pt x="411480" y="101600"/>
                    <a:pt x="426720" y="97790"/>
                  </a:cubicBezTo>
                  <a:cubicBezTo>
                    <a:pt x="441960" y="93980"/>
                    <a:pt x="458470" y="176530"/>
                    <a:pt x="472440" y="181610"/>
                  </a:cubicBezTo>
                  <a:cubicBezTo>
                    <a:pt x="486410" y="186690"/>
                    <a:pt x="500380" y="121920"/>
                    <a:pt x="510540" y="128270"/>
                  </a:cubicBezTo>
                  <a:cubicBezTo>
                    <a:pt x="520700" y="134620"/>
                    <a:pt x="518160" y="232410"/>
                    <a:pt x="533400" y="219710"/>
                  </a:cubicBezTo>
                  <a:cubicBezTo>
                    <a:pt x="548640" y="207010"/>
                    <a:pt x="580390" y="57150"/>
                    <a:pt x="601980" y="52070"/>
                  </a:cubicBezTo>
                  <a:cubicBezTo>
                    <a:pt x="623570" y="46990"/>
                    <a:pt x="643255" y="118110"/>
                    <a:pt x="662940" y="189230"/>
                  </a:cubicBez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2555776" y="2852936"/>
              <a:ext cx="636587" cy="146050"/>
            </a:xfrm>
            <a:custGeom>
              <a:avLst/>
              <a:gdLst>
                <a:gd name="connsiteX0" fmla="*/ 0 w 731520"/>
                <a:gd name="connsiteY0" fmla="*/ 191770 h 259080"/>
                <a:gd name="connsiteX1" fmla="*/ 15240 w 731520"/>
                <a:gd name="connsiteY1" fmla="*/ 92710 h 259080"/>
                <a:gd name="connsiteX2" fmla="*/ 53340 w 731520"/>
                <a:gd name="connsiteY2" fmla="*/ 252730 h 259080"/>
                <a:gd name="connsiteX3" fmla="*/ 121920 w 731520"/>
                <a:gd name="connsiteY3" fmla="*/ 85090 h 259080"/>
                <a:gd name="connsiteX4" fmla="*/ 152400 w 731520"/>
                <a:gd name="connsiteY4" fmla="*/ 252730 h 259080"/>
                <a:gd name="connsiteX5" fmla="*/ 190500 w 731520"/>
                <a:gd name="connsiteY5" fmla="*/ 107950 h 259080"/>
                <a:gd name="connsiteX6" fmla="*/ 236220 w 731520"/>
                <a:gd name="connsiteY6" fmla="*/ 229870 h 259080"/>
                <a:gd name="connsiteX7" fmla="*/ 281940 w 731520"/>
                <a:gd name="connsiteY7" fmla="*/ 100330 h 259080"/>
                <a:gd name="connsiteX8" fmla="*/ 335280 w 731520"/>
                <a:gd name="connsiteY8" fmla="*/ 245110 h 259080"/>
                <a:gd name="connsiteX9" fmla="*/ 419100 w 731520"/>
                <a:gd name="connsiteY9" fmla="*/ 16510 h 259080"/>
                <a:gd name="connsiteX10" fmla="*/ 464820 w 731520"/>
                <a:gd name="connsiteY10" fmla="*/ 146050 h 259080"/>
                <a:gd name="connsiteX11" fmla="*/ 487680 w 731520"/>
                <a:gd name="connsiteY11" fmla="*/ 92710 h 259080"/>
                <a:gd name="connsiteX12" fmla="*/ 510540 w 731520"/>
                <a:gd name="connsiteY12" fmla="*/ 237490 h 259080"/>
                <a:gd name="connsiteX13" fmla="*/ 548640 w 731520"/>
                <a:gd name="connsiteY13" fmla="*/ 115570 h 259080"/>
                <a:gd name="connsiteX14" fmla="*/ 594360 w 731520"/>
                <a:gd name="connsiteY14" fmla="*/ 252730 h 259080"/>
                <a:gd name="connsiteX15" fmla="*/ 632460 w 731520"/>
                <a:gd name="connsiteY15" fmla="*/ 92710 h 259080"/>
                <a:gd name="connsiteX16" fmla="*/ 731520 w 731520"/>
                <a:gd name="connsiteY16" fmla="*/ 207010 h 25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31520" h="259080">
                  <a:moveTo>
                    <a:pt x="0" y="191770"/>
                  </a:moveTo>
                  <a:cubicBezTo>
                    <a:pt x="3175" y="137160"/>
                    <a:pt x="6350" y="82550"/>
                    <a:pt x="15240" y="92710"/>
                  </a:cubicBezTo>
                  <a:cubicBezTo>
                    <a:pt x="24130" y="102870"/>
                    <a:pt x="35560" y="254000"/>
                    <a:pt x="53340" y="252730"/>
                  </a:cubicBezTo>
                  <a:cubicBezTo>
                    <a:pt x="71120" y="251460"/>
                    <a:pt x="105410" y="85090"/>
                    <a:pt x="121920" y="85090"/>
                  </a:cubicBezTo>
                  <a:cubicBezTo>
                    <a:pt x="138430" y="85090"/>
                    <a:pt x="140970" y="248920"/>
                    <a:pt x="152400" y="252730"/>
                  </a:cubicBezTo>
                  <a:cubicBezTo>
                    <a:pt x="163830" y="256540"/>
                    <a:pt x="176530" y="111760"/>
                    <a:pt x="190500" y="107950"/>
                  </a:cubicBezTo>
                  <a:cubicBezTo>
                    <a:pt x="204470" y="104140"/>
                    <a:pt x="220980" y="231140"/>
                    <a:pt x="236220" y="229870"/>
                  </a:cubicBezTo>
                  <a:cubicBezTo>
                    <a:pt x="251460" y="228600"/>
                    <a:pt x="265430" y="97790"/>
                    <a:pt x="281940" y="100330"/>
                  </a:cubicBezTo>
                  <a:cubicBezTo>
                    <a:pt x="298450" y="102870"/>
                    <a:pt x="312420" y="259080"/>
                    <a:pt x="335280" y="245110"/>
                  </a:cubicBezTo>
                  <a:cubicBezTo>
                    <a:pt x="358140" y="231140"/>
                    <a:pt x="397510" y="33020"/>
                    <a:pt x="419100" y="16510"/>
                  </a:cubicBezTo>
                  <a:cubicBezTo>
                    <a:pt x="440690" y="0"/>
                    <a:pt x="453390" y="133350"/>
                    <a:pt x="464820" y="146050"/>
                  </a:cubicBezTo>
                  <a:cubicBezTo>
                    <a:pt x="476250" y="158750"/>
                    <a:pt x="480060" y="77470"/>
                    <a:pt x="487680" y="92710"/>
                  </a:cubicBezTo>
                  <a:cubicBezTo>
                    <a:pt x="495300" y="107950"/>
                    <a:pt x="500380" y="233680"/>
                    <a:pt x="510540" y="237490"/>
                  </a:cubicBezTo>
                  <a:cubicBezTo>
                    <a:pt x="520700" y="241300"/>
                    <a:pt x="534670" y="113030"/>
                    <a:pt x="548640" y="115570"/>
                  </a:cubicBezTo>
                  <a:cubicBezTo>
                    <a:pt x="562610" y="118110"/>
                    <a:pt x="580390" y="256540"/>
                    <a:pt x="594360" y="252730"/>
                  </a:cubicBezTo>
                  <a:cubicBezTo>
                    <a:pt x="608330" y="248920"/>
                    <a:pt x="609600" y="100330"/>
                    <a:pt x="632460" y="92710"/>
                  </a:cubicBezTo>
                  <a:cubicBezTo>
                    <a:pt x="655320" y="85090"/>
                    <a:pt x="693420" y="146050"/>
                    <a:pt x="731520" y="207010"/>
                  </a:cubicBezTo>
                </a:path>
              </a:pathLst>
            </a:cu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79712" y="1772816"/>
            <a:ext cx="3024336" cy="2808312"/>
            <a:chOff x="1979712" y="1772816"/>
            <a:chExt cx="3024336" cy="2808312"/>
          </a:xfrm>
        </p:grpSpPr>
        <p:sp>
          <p:nvSpPr>
            <p:cNvPr id="4" name="Oval 3"/>
            <p:cNvSpPr/>
            <p:nvPr/>
          </p:nvSpPr>
          <p:spPr>
            <a:xfrm>
              <a:off x="2195736" y="1844824"/>
              <a:ext cx="2664296" cy="266429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005007" y="2712893"/>
              <a:ext cx="144016" cy="144016"/>
            </a:xfrm>
            <a:prstGeom prst="ellipse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endCxn id="5" idx="3"/>
            </p:cNvCxnSpPr>
            <p:nvPr/>
          </p:nvCxnSpPr>
          <p:spPr>
            <a:xfrm flipV="1">
              <a:off x="3491880" y="2835818"/>
              <a:ext cx="534218" cy="38010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91880" y="1772816"/>
              <a:ext cx="0" cy="2808312"/>
            </a:xfrm>
            <a:prstGeom prst="line">
              <a:avLst/>
            </a:prstGeom>
            <a:ln w="317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>
              <a:off x="3491880" y="1700808"/>
              <a:ext cx="0" cy="3024336"/>
            </a:xfrm>
            <a:prstGeom prst="line">
              <a:avLst/>
            </a:prstGeom>
            <a:ln w="3175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4090059" y="2238389"/>
              <a:ext cx="106603" cy="467921"/>
            </a:xfrm>
            <a:prstGeom prst="straightConnector1">
              <a:avLst/>
            </a:prstGeom>
            <a:ln>
              <a:solidFill>
                <a:srgbClr val="00FF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2804198" y="2066032"/>
              <a:ext cx="687682" cy="1146944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1457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3401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Germán Gómez-Herrero</dc:creator>
  <cp:lastModifiedBy>German Gomez Herrero</cp:lastModifiedBy>
  <cp:revision>309</cp:revision>
  <cp:lastPrinted>2011-12-03T07:33:38Z</cp:lastPrinted>
  <dcterms:modified xsi:type="dcterms:W3CDTF">2011-12-04T14:46:46Z</dcterms:modified>
</cp:coreProperties>
</file>