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306" r:id="rId6"/>
    <p:sldId id="365" r:id="rId7"/>
    <p:sldId id="366" r:id="rId8"/>
    <p:sldId id="367" r:id="rId9"/>
    <p:sldId id="358" r:id="rId10"/>
    <p:sldId id="368" r:id="rId11"/>
    <p:sldId id="364" r:id="rId12"/>
    <p:sldId id="362" r:id="rId13"/>
    <p:sldId id="363" r:id="rId14"/>
    <p:sldId id="369" r:id="rId15"/>
    <p:sldId id="278" r:id="rId16"/>
  </p:sldIdLst>
  <p:sldSz cx="109728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0" autoAdjust="0"/>
    <p:restoredTop sz="96359" autoAdjust="0"/>
  </p:normalViewPr>
  <p:slideViewPr>
    <p:cSldViewPr snapToObjects="1">
      <p:cViewPr>
        <p:scale>
          <a:sx n="90" d="100"/>
          <a:sy n="90" d="100"/>
        </p:scale>
        <p:origin x="638" y="3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2040" y="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CC159-71A7-4106-8CC6-631E6A42CB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0E63C6E-805D-4C07-9D35-B2C714E342C4}">
      <dgm:prSet phldrT="[Text]"/>
      <dgm:spPr/>
      <dgm:t>
        <a:bodyPr/>
        <a:lstStyle/>
        <a:p>
          <a:r>
            <a:rPr lang="en-US" dirty="0" smtClean="0"/>
            <a:t>Business Requirements</a:t>
          </a:r>
        </a:p>
        <a:p>
          <a:r>
            <a:rPr lang="en-US" dirty="0" smtClean="0"/>
            <a:t>&amp;</a:t>
          </a:r>
        </a:p>
        <a:p>
          <a:r>
            <a:rPr lang="en-US" dirty="0" smtClean="0"/>
            <a:t>Project Proposal</a:t>
          </a:r>
          <a:endParaRPr lang="en-US" dirty="0"/>
        </a:p>
      </dgm:t>
    </dgm:pt>
    <dgm:pt modelId="{9659477A-AA92-4CEB-B495-A9949A264180}" type="parTrans" cxnId="{8B8105F6-4DF5-4A96-8332-275FC01A236F}">
      <dgm:prSet/>
      <dgm:spPr/>
      <dgm:t>
        <a:bodyPr/>
        <a:lstStyle/>
        <a:p>
          <a:endParaRPr lang="en-US"/>
        </a:p>
      </dgm:t>
    </dgm:pt>
    <dgm:pt modelId="{0FE94FEF-F7E9-4CA5-A60B-C89DB7E29BAD}" type="sibTrans" cxnId="{8B8105F6-4DF5-4A96-8332-275FC01A236F}">
      <dgm:prSet/>
      <dgm:spPr/>
      <dgm:t>
        <a:bodyPr/>
        <a:lstStyle/>
        <a:p>
          <a:endParaRPr lang="en-US"/>
        </a:p>
      </dgm:t>
    </dgm:pt>
    <dgm:pt modelId="{02CDB0E1-28AF-4CD7-A53A-8E30C857DDF4}">
      <dgm:prSet phldrT="[Text]" custT="1"/>
      <dgm:spPr/>
      <dgm:t>
        <a:bodyPr/>
        <a:lstStyle/>
        <a:p>
          <a:r>
            <a:rPr lang="en-US" sz="1400" dirty="0" smtClean="0"/>
            <a:t>Functional Requirements</a:t>
          </a:r>
        </a:p>
      </dgm:t>
    </dgm:pt>
    <dgm:pt modelId="{20CCA2B3-DDA4-4342-B7EF-D7B31A3ABC88}" type="parTrans" cxnId="{3E60FEF4-E406-415A-802B-4842B85437F3}">
      <dgm:prSet/>
      <dgm:spPr/>
      <dgm:t>
        <a:bodyPr/>
        <a:lstStyle/>
        <a:p>
          <a:endParaRPr lang="en-US"/>
        </a:p>
      </dgm:t>
    </dgm:pt>
    <dgm:pt modelId="{2CF4448D-E1DC-4C5C-A6B8-3AE451574003}" type="sibTrans" cxnId="{3E60FEF4-E406-415A-802B-4842B85437F3}">
      <dgm:prSet/>
      <dgm:spPr/>
      <dgm:t>
        <a:bodyPr/>
        <a:lstStyle/>
        <a:p>
          <a:endParaRPr lang="en-US"/>
        </a:p>
      </dgm:t>
    </dgm:pt>
    <dgm:pt modelId="{92454865-4027-4357-97B1-55C5CD906B5A}">
      <dgm:prSet phldrT="[Text]" custT="1"/>
      <dgm:spPr/>
      <dgm:t>
        <a:bodyPr/>
        <a:lstStyle/>
        <a:p>
          <a:r>
            <a:rPr lang="en-US" sz="1400" dirty="0" smtClean="0"/>
            <a:t>High Level Design</a:t>
          </a:r>
          <a:endParaRPr lang="en-US" sz="1400" dirty="0"/>
        </a:p>
      </dgm:t>
    </dgm:pt>
    <dgm:pt modelId="{22CE2845-1E79-4B80-BE44-3C97250CEBB2}" type="parTrans" cxnId="{6F07FE6F-3666-4B43-B189-41C1C8F09949}">
      <dgm:prSet/>
      <dgm:spPr/>
      <dgm:t>
        <a:bodyPr/>
        <a:lstStyle/>
        <a:p>
          <a:endParaRPr lang="en-US"/>
        </a:p>
      </dgm:t>
    </dgm:pt>
    <dgm:pt modelId="{7D932B29-4430-4BD7-95DF-E2BAC52CB4B6}" type="sibTrans" cxnId="{6F07FE6F-3666-4B43-B189-41C1C8F09949}">
      <dgm:prSet/>
      <dgm:spPr/>
      <dgm:t>
        <a:bodyPr/>
        <a:lstStyle/>
        <a:p>
          <a:endParaRPr lang="en-US"/>
        </a:p>
      </dgm:t>
    </dgm:pt>
    <dgm:pt modelId="{390A4A99-FCF7-475E-A75C-AAACD4875640}">
      <dgm:prSet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14DD1A57-8E56-4651-A97A-21D0FF5339ED}" type="parTrans" cxnId="{D680C453-BED1-441D-84E5-56E8A9E69CAC}">
      <dgm:prSet/>
      <dgm:spPr/>
      <dgm:t>
        <a:bodyPr/>
        <a:lstStyle/>
        <a:p>
          <a:endParaRPr lang="en-US"/>
        </a:p>
      </dgm:t>
    </dgm:pt>
    <dgm:pt modelId="{378844BA-A825-4FB3-BC06-E81C61EFF2A0}" type="sibTrans" cxnId="{D680C453-BED1-441D-84E5-56E8A9E69CAC}">
      <dgm:prSet/>
      <dgm:spPr/>
      <dgm:t>
        <a:bodyPr/>
        <a:lstStyle/>
        <a:p>
          <a:endParaRPr lang="en-US"/>
        </a:p>
      </dgm:t>
    </dgm:pt>
    <dgm:pt modelId="{D6AAF495-F51E-4BA3-9AAA-3AAAE1B23677}">
      <dgm:prSet custT="1"/>
      <dgm:spPr/>
      <dgm:t>
        <a:bodyPr/>
        <a:lstStyle/>
        <a:p>
          <a:r>
            <a:rPr lang="en-US" sz="1500" dirty="0" smtClean="0"/>
            <a:t>Implementation</a:t>
          </a:r>
        </a:p>
        <a:p>
          <a:r>
            <a:rPr lang="en-US" sz="1100" dirty="0" smtClean="0"/>
            <a:t>Focus on major functionality first</a:t>
          </a:r>
        </a:p>
      </dgm:t>
    </dgm:pt>
    <dgm:pt modelId="{88075DAB-8AEC-4102-A3AB-89A986A3FD44}" type="parTrans" cxnId="{DE083626-689C-4DCE-B5F0-B4397313BF6C}">
      <dgm:prSet/>
      <dgm:spPr/>
      <dgm:t>
        <a:bodyPr/>
        <a:lstStyle/>
        <a:p>
          <a:endParaRPr lang="en-US"/>
        </a:p>
      </dgm:t>
    </dgm:pt>
    <dgm:pt modelId="{40C4E19F-9FC6-45FB-90F2-EFB56BA13242}" type="sibTrans" cxnId="{DE083626-689C-4DCE-B5F0-B4397313BF6C}">
      <dgm:prSet/>
      <dgm:spPr/>
      <dgm:t>
        <a:bodyPr/>
        <a:lstStyle/>
        <a:p>
          <a:endParaRPr lang="en-US"/>
        </a:p>
      </dgm:t>
    </dgm:pt>
    <dgm:pt modelId="{694CA8B5-7080-45A3-83B9-7C713D803AC3}">
      <dgm:prSet phldrT="[Text]" custT="1"/>
      <dgm:spPr/>
      <dgm:t>
        <a:bodyPr/>
        <a:lstStyle/>
        <a:p>
          <a:r>
            <a:rPr lang="en-US" sz="1050" dirty="0" smtClean="0"/>
            <a:t>Documentation</a:t>
          </a:r>
          <a:endParaRPr lang="en-US" sz="1050" dirty="0"/>
        </a:p>
      </dgm:t>
    </dgm:pt>
    <dgm:pt modelId="{93CD51E5-1EE6-48D3-8229-374343C4ECBD}" type="parTrans" cxnId="{B47CEAA2-F98C-4A09-8137-9AFCE38B288D}">
      <dgm:prSet/>
      <dgm:spPr/>
      <dgm:t>
        <a:bodyPr/>
        <a:lstStyle/>
        <a:p>
          <a:endParaRPr lang="en-US"/>
        </a:p>
      </dgm:t>
    </dgm:pt>
    <dgm:pt modelId="{98F28DD8-5D7B-4C50-AF9C-2209688B9EF5}" type="sibTrans" cxnId="{B47CEAA2-F98C-4A09-8137-9AFCE38B288D}">
      <dgm:prSet/>
      <dgm:spPr/>
      <dgm:t>
        <a:bodyPr/>
        <a:lstStyle/>
        <a:p>
          <a:endParaRPr lang="en-US"/>
        </a:p>
      </dgm:t>
    </dgm:pt>
    <dgm:pt modelId="{251C55CD-FCF0-4E9E-AF15-F4C5E87FDEBB}">
      <dgm:prSet phldrT="[Text]" custT="1"/>
      <dgm:spPr/>
      <dgm:t>
        <a:bodyPr/>
        <a:lstStyle/>
        <a:p>
          <a:r>
            <a:rPr lang="en-US" sz="1050" dirty="0" smtClean="0"/>
            <a:t>Basic Research</a:t>
          </a:r>
          <a:endParaRPr lang="en-US" sz="1050" dirty="0"/>
        </a:p>
      </dgm:t>
    </dgm:pt>
    <dgm:pt modelId="{61A2875C-79E4-49D9-800A-1C9E8E3740AD}" type="parTrans" cxnId="{F6E479FE-00A0-4EF3-BD5C-F29BAB1A11EC}">
      <dgm:prSet/>
      <dgm:spPr/>
      <dgm:t>
        <a:bodyPr/>
        <a:lstStyle/>
        <a:p>
          <a:endParaRPr lang="en-US"/>
        </a:p>
      </dgm:t>
    </dgm:pt>
    <dgm:pt modelId="{9E02CB67-AF00-4CF2-B6CA-1BB9905CB093}" type="sibTrans" cxnId="{F6E479FE-00A0-4EF3-BD5C-F29BAB1A11EC}">
      <dgm:prSet/>
      <dgm:spPr/>
      <dgm:t>
        <a:bodyPr/>
        <a:lstStyle/>
        <a:p>
          <a:endParaRPr lang="en-US"/>
        </a:p>
      </dgm:t>
    </dgm:pt>
    <dgm:pt modelId="{E5743068-38E1-422A-86E9-8A7B8FB14CDD}">
      <dgm:prSet phldrT="[Text]" custT="1"/>
      <dgm:spPr/>
      <dgm:t>
        <a:bodyPr/>
        <a:lstStyle/>
        <a:p>
          <a:r>
            <a:rPr lang="en-US" sz="1050" dirty="0" smtClean="0"/>
            <a:t>Divide tasks and assign responsibilities</a:t>
          </a:r>
          <a:endParaRPr lang="en-US" sz="1050" dirty="0"/>
        </a:p>
      </dgm:t>
    </dgm:pt>
    <dgm:pt modelId="{0627D533-C3C3-43E9-B838-A26BFD31925D}" type="parTrans" cxnId="{2F0C447C-E928-458E-AC13-C06C21698002}">
      <dgm:prSet/>
      <dgm:spPr/>
      <dgm:t>
        <a:bodyPr/>
        <a:lstStyle/>
        <a:p>
          <a:endParaRPr lang="en-US"/>
        </a:p>
      </dgm:t>
    </dgm:pt>
    <dgm:pt modelId="{E720C82B-8663-42AA-AACA-AB11559B352E}" type="sibTrans" cxnId="{2F0C447C-E928-458E-AC13-C06C21698002}">
      <dgm:prSet/>
      <dgm:spPr/>
      <dgm:t>
        <a:bodyPr/>
        <a:lstStyle/>
        <a:p>
          <a:endParaRPr lang="en-US"/>
        </a:p>
      </dgm:t>
    </dgm:pt>
    <dgm:pt modelId="{FA77A7E3-0268-43E9-9B7E-F1B315556792}">
      <dgm:prSet phldrT="[Text]" custT="1"/>
      <dgm:spPr/>
      <dgm:t>
        <a:bodyPr/>
        <a:lstStyle/>
        <a:p>
          <a:r>
            <a:rPr lang="en-US" sz="1050" dirty="0" smtClean="0"/>
            <a:t>Diagrams</a:t>
          </a:r>
          <a:endParaRPr lang="en-US" sz="1050" dirty="0"/>
        </a:p>
      </dgm:t>
    </dgm:pt>
    <dgm:pt modelId="{332D633A-DBA4-4F72-A66B-EC87FFE756C6}" type="parTrans" cxnId="{5EACAF1E-1C8B-454D-8FDD-D036E707F354}">
      <dgm:prSet/>
      <dgm:spPr/>
      <dgm:t>
        <a:bodyPr/>
        <a:lstStyle/>
        <a:p>
          <a:endParaRPr lang="en-US"/>
        </a:p>
      </dgm:t>
    </dgm:pt>
    <dgm:pt modelId="{0B194569-C597-4436-BCC2-859AC64B94A4}" type="sibTrans" cxnId="{5EACAF1E-1C8B-454D-8FDD-D036E707F354}">
      <dgm:prSet/>
      <dgm:spPr/>
      <dgm:t>
        <a:bodyPr/>
        <a:lstStyle/>
        <a:p>
          <a:endParaRPr lang="en-US"/>
        </a:p>
      </dgm:t>
    </dgm:pt>
    <dgm:pt modelId="{5772B939-A8EF-40F2-9D6B-BDC6D10E4A7E}">
      <dgm:prSet phldrT="[Text]" custT="1"/>
      <dgm:spPr/>
      <dgm:t>
        <a:bodyPr/>
        <a:lstStyle/>
        <a:p>
          <a:r>
            <a:rPr lang="en-US" sz="1050" dirty="0" smtClean="0"/>
            <a:t>Map functional requirements into Web Components</a:t>
          </a:r>
          <a:endParaRPr lang="en-US" sz="1050" dirty="0"/>
        </a:p>
      </dgm:t>
    </dgm:pt>
    <dgm:pt modelId="{96F21D1A-5238-4E63-9A8D-48EB00B92D72}" type="parTrans" cxnId="{D4644DC6-65B9-46D6-8D8A-F7E43D075567}">
      <dgm:prSet/>
      <dgm:spPr/>
      <dgm:t>
        <a:bodyPr/>
        <a:lstStyle/>
        <a:p>
          <a:endParaRPr lang="en-US"/>
        </a:p>
      </dgm:t>
    </dgm:pt>
    <dgm:pt modelId="{8050BF36-F408-4A43-82D3-792DA9D6CF93}" type="sibTrans" cxnId="{D4644DC6-65B9-46D6-8D8A-F7E43D075567}">
      <dgm:prSet/>
      <dgm:spPr/>
      <dgm:t>
        <a:bodyPr/>
        <a:lstStyle/>
        <a:p>
          <a:endParaRPr lang="en-US"/>
        </a:p>
      </dgm:t>
    </dgm:pt>
    <dgm:pt modelId="{A2427B72-2768-4B30-B91A-EADFFDB69C67}" type="pres">
      <dgm:prSet presAssocID="{919CC159-71A7-4106-8CC6-631E6A42CBE5}" presName="CompostProcess" presStyleCnt="0">
        <dgm:presLayoutVars>
          <dgm:dir/>
          <dgm:resizeHandles val="exact"/>
        </dgm:presLayoutVars>
      </dgm:prSet>
      <dgm:spPr/>
    </dgm:pt>
    <dgm:pt modelId="{BFB39E20-9D22-462A-8D36-A9888C3C45B2}" type="pres">
      <dgm:prSet presAssocID="{919CC159-71A7-4106-8CC6-631E6A42CBE5}" presName="arrow" presStyleLbl="bgShp" presStyleIdx="0" presStyleCnt="1" custScaleX="117647"/>
      <dgm:spPr/>
    </dgm:pt>
    <dgm:pt modelId="{60FA236F-9AEB-40C2-8395-1E42AD1A8773}" type="pres">
      <dgm:prSet presAssocID="{919CC159-71A7-4106-8CC6-631E6A42CBE5}" presName="linearProcess" presStyleCnt="0"/>
      <dgm:spPr/>
    </dgm:pt>
    <dgm:pt modelId="{D66A9F9F-EF5C-465C-9875-4F38C4510A83}" type="pres">
      <dgm:prSet presAssocID="{20E63C6E-805D-4C07-9D35-B2C714E342C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32F15-6B84-4988-8392-A4DD91016942}" type="pres">
      <dgm:prSet presAssocID="{0FE94FEF-F7E9-4CA5-A60B-C89DB7E29BAD}" presName="sibTrans" presStyleCnt="0"/>
      <dgm:spPr/>
    </dgm:pt>
    <dgm:pt modelId="{A1D89883-3570-443E-9058-137DDA3AF6DD}" type="pres">
      <dgm:prSet presAssocID="{02CDB0E1-28AF-4CD7-A53A-8E30C857DDF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1EBB9-253F-43E2-9445-B99D36D90DBE}" type="pres">
      <dgm:prSet presAssocID="{2CF4448D-E1DC-4C5C-A6B8-3AE451574003}" presName="sibTrans" presStyleCnt="0"/>
      <dgm:spPr/>
    </dgm:pt>
    <dgm:pt modelId="{F75144B4-7F10-4C52-B4F7-3C8681D504DC}" type="pres">
      <dgm:prSet presAssocID="{92454865-4027-4357-97B1-55C5CD906B5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27474-6F09-4A53-84B2-83C0C80BCC05}" type="pres">
      <dgm:prSet presAssocID="{7D932B29-4430-4BD7-95DF-E2BAC52CB4B6}" presName="sibTrans" presStyleCnt="0"/>
      <dgm:spPr/>
    </dgm:pt>
    <dgm:pt modelId="{E69A0842-2EF6-4AC8-91A9-51904ADA21ED}" type="pres">
      <dgm:prSet presAssocID="{390A4A99-FCF7-475E-A75C-AAACD4875640}" presName="textNode" presStyleLbl="node1" presStyleIdx="3" presStyleCnt="5">
        <dgm:presLayoutVars>
          <dgm:bulletEnabled val="1"/>
        </dgm:presLayoutVars>
      </dgm:prSet>
      <dgm:spPr/>
    </dgm:pt>
    <dgm:pt modelId="{3FE55B17-820D-4EF7-9295-B15F96D7C178}" type="pres">
      <dgm:prSet presAssocID="{378844BA-A825-4FB3-BC06-E81C61EFF2A0}" presName="sibTrans" presStyleCnt="0"/>
      <dgm:spPr/>
    </dgm:pt>
    <dgm:pt modelId="{CDAC3B82-0DAB-462C-BED2-0540F210AC14}" type="pres">
      <dgm:prSet presAssocID="{D6AAF495-F51E-4BA3-9AAA-3AAAE1B2367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40A22-0307-4681-AFF5-A30CB01A9699}" type="presOf" srcId="{5772B939-A8EF-40F2-9D6B-BDC6D10E4A7E}" destId="{F75144B4-7F10-4C52-B4F7-3C8681D504DC}" srcOrd="0" destOrd="2" presId="urn:microsoft.com/office/officeart/2005/8/layout/hProcess9"/>
    <dgm:cxn modelId="{182043C9-69DE-4417-BC4A-8751CE6192B6}" type="presOf" srcId="{694CA8B5-7080-45A3-83B9-7C713D803AC3}" destId="{A1D89883-3570-443E-9058-137DDA3AF6DD}" srcOrd="0" destOrd="1" presId="urn:microsoft.com/office/officeart/2005/8/layout/hProcess9"/>
    <dgm:cxn modelId="{5EACAF1E-1C8B-454D-8FDD-D036E707F354}" srcId="{92454865-4027-4357-97B1-55C5CD906B5A}" destId="{FA77A7E3-0268-43E9-9B7E-F1B315556792}" srcOrd="0" destOrd="0" parTransId="{332D633A-DBA4-4F72-A66B-EC87FFE756C6}" sibTransId="{0B194569-C597-4436-BCC2-859AC64B94A4}"/>
    <dgm:cxn modelId="{2F0C447C-E928-458E-AC13-C06C21698002}" srcId="{02CDB0E1-28AF-4CD7-A53A-8E30C857DDF4}" destId="{E5743068-38E1-422A-86E9-8A7B8FB14CDD}" srcOrd="2" destOrd="0" parTransId="{0627D533-C3C3-43E9-B838-A26BFD31925D}" sibTransId="{E720C82B-8663-42AA-AACA-AB11559B352E}"/>
    <dgm:cxn modelId="{5624DB81-3A3A-4599-B5B5-D6AE1E5234F8}" type="presOf" srcId="{D6AAF495-F51E-4BA3-9AAA-3AAAE1B23677}" destId="{CDAC3B82-0DAB-462C-BED2-0540F210AC14}" srcOrd="0" destOrd="0" presId="urn:microsoft.com/office/officeart/2005/8/layout/hProcess9"/>
    <dgm:cxn modelId="{3E60FEF4-E406-415A-802B-4842B85437F3}" srcId="{919CC159-71A7-4106-8CC6-631E6A42CBE5}" destId="{02CDB0E1-28AF-4CD7-A53A-8E30C857DDF4}" srcOrd="1" destOrd="0" parTransId="{20CCA2B3-DDA4-4342-B7EF-D7B31A3ABC88}" sibTransId="{2CF4448D-E1DC-4C5C-A6B8-3AE451574003}"/>
    <dgm:cxn modelId="{C5E1B094-12F5-4066-9772-648BCE9F82D0}" type="presOf" srcId="{20E63C6E-805D-4C07-9D35-B2C714E342C4}" destId="{D66A9F9F-EF5C-465C-9875-4F38C4510A83}" srcOrd="0" destOrd="0" presId="urn:microsoft.com/office/officeart/2005/8/layout/hProcess9"/>
    <dgm:cxn modelId="{94D396C1-8198-4B65-960A-31C6E7C8F6E9}" type="presOf" srcId="{919CC159-71A7-4106-8CC6-631E6A42CBE5}" destId="{A2427B72-2768-4B30-B91A-EADFFDB69C67}" srcOrd="0" destOrd="0" presId="urn:microsoft.com/office/officeart/2005/8/layout/hProcess9"/>
    <dgm:cxn modelId="{8B8105F6-4DF5-4A96-8332-275FC01A236F}" srcId="{919CC159-71A7-4106-8CC6-631E6A42CBE5}" destId="{20E63C6E-805D-4C07-9D35-B2C714E342C4}" srcOrd="0" destOrd="0" parTransId="{9659477A-AA92-4CEB-B495-A9949A264180}" sibTransId="{0FE94FEF-F7E9-4CA5-A60B-C89DB7E29BAD}"/>
    <dgm:cxn modelId="{B13552C0-477E-4121-B629-5241F9F581FD}" type="presOf" srcId="{251C55CD-FCF0-4E9E-AF15-F4C5E87FDEBB}" destId="{A1D89883-3570-443E-9058-137DDA3AF6DD}" srcOrd="0" destOrd="2" presId="urn:microsoft.com/office/officeart/2005/8/layout/hProcess9"/>
    <dgm:cxn modelId="{68412A53-392C-4D14-8634-450D0F53BE89}" type="presOf" srcId="{92454865-4027-4357-97B1-55C5CD906B5A}" destId="{F75144B4-7F10-4C52-B4F7-3C8681D504DC}" srcOrd="0" destOrd="0" presId="urn:microsoft.com/office/officeart/2005/8/layout/hProcess9"/>
    <dgm:cxn modelId="{355E59D4-F15D-408E-906D-0AEAE727E22F}" type="presOf" srcId="{E5743068-38E1-422A-86E9-8A7B8FB14CDD}" destId="{A1D89883-3570-443E-9058-137DDA3AF6DD}" srcOrd="0" destOrd="3" presId="urn:microsoft.com/office/officeart/2005/8/layout/hProcess9"/>
    <dgm:cxn modelId="{F6E479FE-00A0-4EF3-BD5C-F29BAB1A11EC}" srcId="{02CDB0E1-28AF-4CD7-A53A-8E30C857DDF4}" destId="{251C55CD-FCF0-4E9E-AF15-F4C5E87FDEBB}" srcOrd="1" destOrd="0" parTransId="{61A2875C-79E4-49D9-800A-1C9E8E3740AD}" sibTransId="{9E02CB67-AF00-4CF2-B6CA-1BB9905CB093}"/>
    <dgm:cxn modelId="{6F07FE6F-3666-4B43-B189-41C1C8F09949}" srcId="{919CC159-71A7-4106-8CC6-631E6A42CBE5}" destId="{92454865-4027-4357-97B1-55C5CD906B5A}" srcOrd="2" destOrd="0" parTransId="{22CE2845-1E79-4B80-BE44-3C97250CEBB2}" sibTransId="{7D932B29-4430-4BD7-95DF-E2BAC52CB4B6}"/>
    <dgm:cxn modelId="{28EAAC3E-1303-42F5-98F8-AF2C80266B7A}" type="presOf" srcId="{02CDB0E1-28AF-4CD7-A53A-8E30C857DDF4}" destId="{A1D89883-3570-443E-9058-137DDA3AF6DD}" srcOrd="0" destOrd="0" presId="urn:microsoft.com/office/officeart/2005/8/layout/hProcess9"/>
    <dgm:cxn modelId="{078554F2-CF48-4E2B-B3F3-AF120135CB3B}" type="presOf" srcId="{390A4A99-FCF7-475E-A75C-AAACD4875640}" destId="{E69A0842-2EF6-4AC8-91A9-51904ADA21ED}" srcOrd="0" destOrd="0" presId="urn:microsoft.com/office/officeart/2005/8/layout/hProcess9"/>
    <dgm:cxn modelId="{DE083626-689C-4DCE-B5F0-B4397313BF6C}" srcId="{919CC159-71A7-4106-8CC6-631E6A42CBE5}" destId="{D6AAF495-F51E-4BA3-9AAA-3AAAE1B23677}" srcOrd="4" destOrd="0" parTransId="{88075DAB-8AEC-4102-A3AB-89A986A3FD44}" sibTransId="{40C4E19F-9FC6-45FB-90F2-EFB56BA13242}"/>
    <dgm:cxn modelId="{D4644DC6-65B9-46D6-8D8A-F7E43D075567}" srcId="{92454865-4027-4357-97B1-55C5CD906B5A}" destId="{5772B939-A8EF-40F2-9D6B-BDC6D10E4A7E}" srcOrd="1" destOrd="0" parTransId="{96F21D1A-5238-4E63-9A8D-48EB00B92D72}" sibTransId="{8050BF36-F408-4A43-82D3-792DA9D6CF93}"/>
    <dgm:cxn modelId="{D680C453-BED1-441D-84E5-56E8A9E69CAC}" srcId="{919CC159-71A7-4106-8CC6-631E6A42CBE5}" destId="{390A4A99-FCF7-475E-A75C-AAACD4875640}" srcOrd="3" destOrd="0" parTransId="{14DD1A57-8E56-4651-A97A-21D0FF5339ED}" sibTransId="{378844BA-A825-4FB3-BC06-E81C61EFF2A0}"/>
    <dgm:cxn modelId="{B47CEAA2-F98C-4A09-8137-9AFCE38B288D}" srcId="{02CDB0E1-28AF-4CD7-A53A-8E30C857DDF4}" destId="{694CA8B5-7080-45A3-83B9-7C713D803AC3}" srcOrd="0" destOrd="0" parTransId="{93CD51E5-1EE6-48D3-8229-374343C4ECBD}" sibTransId="{98F28DD8-5D7B-4C50-AF9C-2209688B9EF5}"/>
    <dgm:cxn modelId="{AEBBB712-63DC-4A59-80A2-81785F8DAF18}" type="presOf" srcId="{FA77A7E3-0268-43E9-9B7E-F1B315556792}" destId="{F75144B4-7F10-4C52-B4F7-3C8681D504DC}" srcOrd="0" destOrd="1" presId="urn:microsoft.com/office/officeart/2005/8/layout/hProcess9"/>
    <dgm:cxn modelId="{DA6DB30E-2F27-4CD7-9F1A-6E2AF7744757}" type="presParOf" srcId="{A2427B72-2768-4B30-B91A-EADFFDB69C67}" destId="{BFB39E20-9D22-462A-8D36-A9888C3C45B2}" srcOrd="0" destOrd="0" presId="urn:microsoft.com/office/officeart/2005/8/layout/hProcess9"/>
    <dgm:cxn modelId="{C73B45F7-3A0C-4D6C-BD7F-157C43A9BA43}" type="presParOf" srcId="{A2427B72-2768-4B30-B91A-EADFFDB69C67}" destId="{60FA236F-9AEB-40C2-8395-1E42AD1A8773}" srcOrd="1" destOrd="0" presId="urn:microsoft.com/office/officeart/2005/8/layout/hProcess9"/>
    <dgm:cxn modelId="{D5989F9B-C17A-4294-8872-33EBAF574372}" type="presParOf" srcId="{60FA236F-9AEB-40C2-8395-1E42AD1A8773}" destId="{D66A9F9F-EF5C-465C-9875-4F38C4510A83}" srcOrd="0" destOrd="0" presId="urn:microsoft.com/office/officeart/2005/8/layout/hProcess9"/>
    <dgm:cxn modelId="{E5FC9006-4DA8-4192-9939-6CCDCAD172DD}" type="presParOf" srcId="{60FA236F-9AEB-40C2-8395-1E42AD1A8773}" destId="{5B832F15-6B84-4988-8392-A4DD91016942}" srcOrd="1" destOrd="0" presId="urn:microsoft.com/office/officeart/2005/8/layout/hProcess9"/>
    <dgm:cxn modelId="{3BFCE478-9735-445E-AD61-81B4373A8FAA}" type="presParOf" srcId="{60FA236F-9AEB-40C2-8395-1E42AD1A8773}" destId="{A1D89883-3570-443E-9058-137DDA3AF6DD}" srcOrd="2" destOrd="0" presId="urn:microsoft.com/office/officeart/2005/8/layout/hProcess9"/>
    <dgm:cxn modelId="{99510BDA-BE10-4375-97F8-F19B636B0526}" type="presParOf" srcId="{60FA236F-9AEB-40C2-8395-1E42AD1A8773}" destId="{5CE1EBB9-253F-43E2-9445-B99D36D90DBE}" srcOrd="3" destOrd="0" presId="urn:microsoft.com/office/officeart/2005/8/layout/hProcess9"/>
    <dgm:cxn modelId="{BFFE78EA-AEA3-429D-8771-F64EF2CE7990}" type="presParOf" srcId="{60FA236F-9AEB-40C2-8395-1E42AD1A8773}" destId="{F75144B4-7F10-4C52-B4F7-3C8681D504DC}" srcOrd="4" destOrd="0" presId="urn:microsoft.com/office/officeart/2005/8/layout/hProcess9"/>
    <dgm:cxn modelId="{5493FFA8-9551-496B-807C-D9D4383B7C4B}" type="presParOf" srcId="{60FA236F-9AEB-40C2-8395-1E42AD1A8773}" destId="{76927474-6F09-4A53-84B2-83C0C80BCC05}" srcOrd="5" destOrd="0" presId="urn:microsoft.com/office/officeart/2005/8/layout/hProcess9"/>
    <dgm:cxn modelId="{245D4566-57B0-4540-88E3-F04450C0289D}" type="presParOf" srcId="{60FA236F-9AEB-40C2-8395-1E42AD1A8773}" destId="{E69A0842-2EF6-4AC8-91A9-51904ADA21ED}" srcOrd="6" destOrd="0" presId="urn:microsoft.com/office/officeart/2005/8/layout/hProcess9"/>
    <dgm:cxn modelId="{E59087F1-E348-4284-A6F6-AB145B778922}" type="presParOf" srcId="{60FA236F-9AEB-40C2-8395-1E42AD1A8773}" destId="{3FE55B17-820D-4EF7-9295-B15F96D7C178}" srcOrd="7" destOrd="0" presId="urn:microsoft.com/office/officeart/2005/8/layout/hProcess9"/>
    <dgm:cxn modelId="{4994103E-E2EC-420E-AAB1-C0FFF7D0E072}" type="presParOf" srcId="{60FA236F-9AEB-40C2-8395-1E42AD1A8773}" destId="{CDAC3B82-0DAB-462C-BED2-0540F210AC1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39E20-9D22-462A-8D36-A9888C3C45B2}">
      <dsp:nvSpPr>
        <dsp:cNvPr id="0" name=""/>
        <dsp:cNvSpPr/>
      </dsp:nvSpPr>
      <dsp:spPr>
        <a:xfrm>
          <a:off x="2" y="0"/>
          <a:ext cx="9505051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A9F9F-EF5C-465C-9875-4F38C4510A83}">
      <dsp:nvSpPr>
        <dsp:cNvPr id="0" name=""/>
        <dsp:cNvSpPr/>
      </dsp:nvSpPr>
      <dsp:spPr>
        <a:xfrm>
          <a:off x="4177" y="1463040"/>
          <a:ext cx="1826288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Business Requirements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&amp;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Proposal</a:t>
          </a:r>
          <a:endParaRPr lang="en-US" sz="1900" kern="1200" dirty="0"/>
        </a:p>
      </dsp:txBody>
      <dsp:txXfrm>
        <a:off x="93329" y="1552192"/>
        <a:ext cx="1647984" cy="1772416"/>
      </dsp:txXfrm>
    </dsp:sp>
    <dsp:sp modelId="{A1D89883-3570-443E-9058-137DDA3AF6DD}">
      <dsp:nvSpPr>
        <dsp:cNvPr id="0" name=""/>
        <dsp:cNvSpPr/>
      </dsp:nvSpPr>
      <dsp:spPr>
        <a:xfrm>
          <a:off x="1921780" y="1463040"/>
          <a:ext cx="1826288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Functional Requirements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Documentation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Basic Research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Divide tasks and assign responsibilities</a:t>
          </a:r>
          <a:endParaRPr lang="en-US" sz="1050" kern="1200" dirty="0"/>
        </a:p>
      </dsp:txBody>
      <dsp:txXfrm>
        <a:off x="2010932" y="1552192"/>
        <a:ext cx="1647984" cy="1772416"/>
      </dsp:txXfrm>
    </dsp:sp>
    <dsp:sp modelId="{F75144B4-7F10-4C52-B4F7-3C8681D504DC}">
      <dsp:nvSpPr>
        <dsp:cNvPr id="0" name=""/>
        <dsp:cNvSpPr/>
      </dsp:nvSpPr>
      <dsp:spPr>
        <a:xfrm>
          <a:off x="3839383" y="1463040"/>
          <a:ext cx="1826288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 Level Design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Diagrams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Map functional requirements into Web Components</a:t>
          </a:r>
          <a:endParaRPr lang="en-US" sz="1050" kern="1200" dirty="0"/>
        </a:p>
      </dsp:txBody>
      <dsp:txXfrm>
        <a:off x="3928535" y="1552192"/>
        <a:ext cx="1647984" cy="1772416"/>
      </dsp:txXfrm>
    </dsp:sp>
    <dsp:sp modelId="{E69A0842-2EF6-4AC8-91A9-51904ADA21ED}">
      <dsp:nvSpPr>
        <dsp:cNvPr id="0" name=""/>
        <dsp:cNvSpPr/>
      </dsp:nvSpPr>
      <dsp:spPr>
        <a:xfrm>
          <a:off x="5756986" y="1463040"/>
          <a:ext cx="1826288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Research</a:t>
          </a:r>
          <a:endParaRPr lang="en-US" sz="1900" kern="1200" dirty="0"/>
        </a:p>
      </dsp:txBody>
      <dsp:txXfrm>
        <a:off x="5846138" y="1552192"/>
        <a:ext cx="1647984" cy="1772416"/>
      </dsp:txXfrm>
    </dsp:sp>
    <dsp:sp modelId="{CDAC3B82-0DAB-462C-BED2-0540F210AC14}">
      <dsp:nvSpPr>
        <dsp:cNvPr id="0" name=""/>
        <dsp:cNvSpPr/>
      </dsp:nvSpPr>
      <dsp:spPr>
        <a:xfrm>
          <a:off x="7674590" y="1463040"/>
          <a:ext cx="1826288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Implementation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Focus on major functionality first</a:t>
          </a:r>
        </a:p>
      </dsp:txBody>
      <dsp:txXfrm>
        <a:off x="7763742" y="1552192"/>
        <a:ext cx="1647984" cy="177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690F4D-506D-400B-829A-AB1B0327363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D024EC7-53FD-45C1-A620-D03E90AF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980A82-602A-42FE-B1C2-0ADCEF7E8AD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549275"/>
            <a:ext cx="43878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66BC59-2F9A-4929-BD08-FB18B417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549275"/>
            <a:ext cx="438785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D595C-AC81-4F5A-9B91-C31A2517C9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549275"/>
            <a:ext cx="438785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D595C-AC81-4F5A-9B91-C31A2517C9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549275"/>
            <a:ext cx="438785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D595C-AC81-4F5A-9B91-C31A2517C9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549275"/>
            <a:ext cx="438785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D595C-AC81-4F5A-9B91-C31A2517C9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3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78163"/>
            <a:ext cx="21541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8236" y="-33916"/>
            <a:ext cx="859714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7528" y="3049928"/>
            <a:ext cx="1558637" cy="11903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733426" y="4365104"/>
            <a:ext cx="5789294" cy="12954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859714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7528" y="3049928"/>
            <a:ext cx="1558637" cy="11903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733426" y="4365104"/>
            <a:ext cx="5789294" cy="12954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859714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7528" y="3049928"/>
            <a:ext cx="1558637" cy="11903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733426" y="4365104"/>
            <a:ext cx="5789294" cy="12954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0" y="836614"/>
            <a:ext cx="10972800" cy="29432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005" y="4005263"/>
            <a:ext cx="2592533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/>
          </p:nvPr>
        </p:nvSpPr>
        <p:spPr>
          <a:xfrm>
            <a:off x="2807702" y="4005263"/>
            <a:ext cx="2592533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/>
          </p:nvPr>
        </p:nvSpPr>
        <p:spPr>
          <a:xfrm>
            <a:off x="5486400" y="4005263"/>
            <a:ext cx="2592533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6"/>
          </p:nvPr>
        </p:nvSpPr>
        <p:spPr>
          <a:xfrm>
            <a:off x="8165098" y="4005263"/>
            <a:ext cx="2592533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8335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/>
          </p:nvPr>
        </p:nvSpPr>
        <p:spPr>
          <a:xfrm>
            <a:off x="431181" y="4005263"/>
            <a:ext cx="2851786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/>
          </p:nvPr>
        </p:nvSpPr>
        <p:spPr>
          <a:xfrm>
            <a:off x="4103846" y="4005263"/>
            <a:ext cx="2851786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6"/>
          </p:nvPr>
        </p:nvSpPr>
        <p:spPr>
          <a:xfrm>
            <a:off x="7689833" y="4005263"/>
            <a:ext cx="2851786" cy="2087562"/>
          </a:xfrm>
        </p:spPr>
        <p:txBody>
          <a:bodyPr/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0" y="836614"/>
            <a:ext cx="10972800" cy="29432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reeform 5960"/>
          <p:cNvSpPr>
            <a:spLocks noChangeAspect="1" noEditPoints="1"/>
          </p:cNvSpPr>
          <p:nvPr/>
        </p:nvSpPr>
        <p:spPr bwMode="auto">
          <a:xfrm>
            <a:off x="-475862" y="908721"/>
            <a:ext cx="11665398" cy="4752487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4C8E"/>
              </a:solidFill>
              <a:latin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197729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78163"/>
            <a:ext cx="21541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04561" y="1125538"/>
            <a:ext cx="4667250" cy="504031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1125538"/>
            <a:ext cx="5486400" cy="5040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0972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861048"/>
            <a:ext cx="10972800" cy="1800200"/>
          </a:xfrm>
          <a:prstGeom prst="rect">
            <a:avLst/>
          </a:prstGeom>
          <a:solidFill>
            <a:srgbClr val="0037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0" y="4067070"/>
            <a:ext cx="10972800" cy="51405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0" y="4725145"/>
            <a:ext cx="10972800" cy="4329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03438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1921" y="6257305"/>
            <a:ext cx="18619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3844" y="6257305"/>
            <a:ext cx="638715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FD25-BC7E-4AA9-98B7-4E24E6AEF9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55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918448" y="2279799"/>
            <a:ext cx="0" cy="1285131"/>
          </a:xfrm>
          <a:prstGeom prst="line">
            <a:avLst/>
          </a:prstGeom>
          <a:ln>
            <a:solidFill>
              <a:schemeClr val="accent6">
                <a:lumMod val="90000"/>
                <a:lumOff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266" y="2341702"/>
            <a:ext cx="4838700" cy="580663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5266" y="2850357"/>
            <a:ext cx="4838700" cy="57943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029194" y="6237312"/>
            <a:ext cx="1943606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237312"/>
            <a:ext cx="10972800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121016" y="6381750"/>
            <a:ext cx="2722244" cy="287338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5266" y="6381750"/>
            <a:ext cx="23849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fld id="{5E8DF15F-639E-4039-BDB8-BEFF4195D1D6}" type="datetime4"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>
                <a:spcBef>
                  <a:spcPts val="1800"/>
                </a:spcBef>
              </a:pPr>
              <a:t>January 19, 2019</a:t>
            </a:fld>
            <a:endParaRPr lang="en-US" sz="11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8568" y="1052736"/>
            <a:ext cx="3550271" cy="45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78163"/>
            <a:ext cx="21541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572810" y="3645136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724242" y="3645024"/>
            <a:ext cx="4773916" cy="48837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572810" y="4193122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5572810" y="4193122"/>
            <a:ext cx="151432" cy="20441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572810" y="980840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724242" y="980728"/>
            <a:ext cx="4773916" cy="48837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72810" y="1528826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572810" y="1528826"/>
            <a:ext cx="151432" cy="2044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499881" y="3645136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51312" y="3645024"/>
            <a:ext cx="4773916" cy="48837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99881" y="4193122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99881" y="4193122"/>
            <a:ext cx="151432" cy="2044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499881" y="980840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51312" y="980728"/>
            <a:ext cx="4773916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99881" y="1528826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499881" y="1528826"/>
            <a:ext cx="151432" cy="204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0"/>
          </p:nvPr>
        </p:nvSpPr>
        <p:spPr>
          <a:xfrm>
            <a:off x="821056" y="1628776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5919074" y="1628776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22"/>
          </p:nvPr>
        </p:nvSpPr>
        <p:spPr>
          <a:xfrm>
            <a:off x="821056" y="4315105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23"/>
          </p:nvPr>
        </p:nvSpPr>
        <p:spPr>
          <a:xfrm>
            <a:off x="5919074" y="4315105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9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78163"/>
            <a:ext cx="21541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572810" y="3645136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724242" y="3645024"/>
            <a:ext cx="4773916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572810" y="4193122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5572810" y="4193122"/>
            <a:ext cx="151432" cy="204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572810" y="980840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724242" y="980728"/>
            <a:ext cx="4773916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72810" y="1528826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572810" y="1528826"/>
            <a:ext cx="151432" cy="204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499881" y="3645136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51312" y="3645024"/>
            <a:ext cx="4773916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99881" y="4193122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99881" y="4193122"/>
            <a:ext cx="151432" cy="204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499881" y="980840"/>
            <a:ext cx="151432" cy="487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51312" y="980728"/>
            <a:ext cx="4773916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99881" y="1528826"/>
            <a:ext cx="4925347" cy="20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499881" y="1528826"/>
            <a:ext cx="151432" cy="204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0"/>
          </p:nvPr>
        </p:nvSpPr>
        <p:spPr>
          <a:xfrm>
            <a:off x="821056" y="1628776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5919074" y="1628776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22"/>
          </p:nvPr>
        </p:nvSpPr>
        <p:spPr>
          <a:xfrm>
            <a:off x="821056" y="4315105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23"/>
          </p:nvPr>
        </p:nvSpPr>
        <p:spPr>
          <a:xfrm>
            <a:off x="5919074" y="4315105"/>
            <a:ext cx="4406264" cy="18002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4" y="178164"/>
            <a:ext cx="9875520" cy="586541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78163"/>
            <a:ext cx="21541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15416" y="1124744"/>
            <a:ext cx="9961928" cy="48837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15415" y="1672842"/>
            <a:ext cx="10023513" cy="4420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0"/>
          </p:nvPr>
        </p:nvSpPr>
        <p:spPr>
          <a:xfrm>
            <a:off x="298142" y="1772791"/>
            <a:ext cx="9724762" cy="403247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1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97146" y="0"/>
            <a:ext cx="237565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1824" y="188641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chemeClr val="accent2"/>
                </a:solidFill>
              </a:rPr>
              <a:t>Agenda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0990" y="1557636"/>
            <a:ext cx="7949566" cy="4607669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81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97146" y="0"/>
            <a:ext cx="23756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1824" y="188641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solidFill>
                  <a:schemeClr val="tx2"/>
                </a:solidFill>
              </a:rPr>
              <a:t>Agenda</a:t>
            </a:r>
            <a:endParaRPr lang="en-US" sz="4800" b="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0990" y="1557636"/>
            <a:ext cx="7949566" cy="4607669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90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61053" y="6319660"/>
            <a:ext cx="172819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01824" y="1484784"/>
            <a:ext cx="79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85971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7528" y="3049928"/>
            <a:ext cx="1558637" cy="11903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733426" y="4365104"/>
            <a:ext cx="5789294" cy="12954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216634" y="6448252"/>
            <a:ext cx="7416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fld id="{218BE8A5-C80F-4C1A-B347-581A530660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525000" y="6516466"/>
            <a:ext cx="0" cy="2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  <p:sldLayoutId id="2147483668" r:id="rId4"/>
    <p:sldLayoutId id="2147483669" r:id="rId5"/>
    <p:sldLayoutId id="2147483670" r:id="rId6"/>
    <p:sldLayoutId id="2147483655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1" r:id="rId13"/>
    <p:sldLayoutId id="2147483665" r:id="rId14"/>
    <p:sldLayoutId id="2147483673" r:id="rId15"/>
    <p:sldLayoutId id="2147483667" r:id="rId16"/>
    <p:sldLayoutId id="2147483666" r:id="rId17"/>
    <p:sldLayoutId id="2147483674" r:id="rId18"/>
    <p:sldLayoutId id="2147483675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7808" y="2315097"/>
            <a:ext cx="5688632" cy="93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Team 5 </a:t>
            </a:r>
            <a:r>
              <a:rPr lang="en-US" sz="2400" dirty="0" smtClean="0"/>
              <a:t>Project 1 Presentation:</a:t>
            </a:r>
          </a:p>
          <a:p>
            <a:r>
              <a:rPr lang="en-US" sz="2400" dirty="0" smtClean="0"/>
              <a:t>My Little Princess Dress Web Site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07740" y="3356992"/>
            <a:ext cx="4838700" cy="36341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Georgia Tech Coding Bootcamp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 of improvements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 smtClean="0"/>
              <a:t>Layout and overall presentation improvements </a:t>
            </a:r>
            <a:endParaRPr lang="en-US" sz="3000" dirty="0" smtClean="0"/>
          </a:p>
          <a:p>
            <a:pPr marL="285750" indent="-285750"/>
            <a:r>
              <a:rPr lang="en-US" sz="2000" dirty="0" smtClean="0"/>
              <a:t>Validations on all the pages</a:t>
            </a:r>
          </a:p>
          <a:p>
            <a:pPr marL="285750" indent="-285750"/>
            <a:r>
              <a:rPr lang="en-US" sz="2000" dirty="0" smtClean="0"/>
              <a:t>Improve media files</a:t>
            </a:r>
          </a:p>
          <a:p>
            <a:pPr marL="285750" indent="-285750"/>
            <a:r>
              <a:rPr lang="en-US" sz="2000" dirty="0" smtClean="0"/>
              <a:t>Transfer information from Product Page to </a:t>
            </a:r>
            <a:r>
              <a:rPr lang="en-US" sz="2000" dirty="0" err="1" smtClean="0"/>
              <a:t>Paypal</a:t>
            </a:r>
            <a:endParaRPr lang="en-US" sz="2000" dirty="0" smtClean="0"/>
          </a:p>
          <a:p>
            <a:pPr marL="285750" indent="-285750"/>
            <a:r>
              <a:rPr lang="en-US" sz="2000" dirty="0" smtClean="0"/>
              <a:t>Transfer information from Firebase to Purchase Form</a:t>
            </a:r>
          </a:p>
          <a:p>
            <a:pPr marL="285750" indent="-285750"/>
            <a:r>
              <a:rPr lang="en-US" sz="2000" dirty="0" smtClean="0"/>
              <a:t>Add more fields to product catalogue</a:t>
            </a:r>
          </a:p>
          <a:p>
            <a:pPr marL="285750" indent="-285750"/>
            <a:r>
              <a:rPr lang="en-US" sz="2000" dirty="0" smtClean="0"/>
              <a:t>Update product catalogue with purchase information.</a:t>
            </a:r>
            <a:endParaRPr lang="en-US" sz="3000" dirty="0" smtClean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15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78899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Gish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378" y="2202839"/>
            <a:ext cx="3777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THANKS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78" y="4825358"/>
            <a:ext cx="7796690" cy="5459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kern="0" dirty="0" smtClean="0">
                <a:solidFill>
                  <a:schemeClr val="tx2"/>
                </a:solidFill>
              </a:rPr>
              <a:t>Team 5: David, Antonio, Victor, German</a:t>
            </a:r>
            <a:endParaRPr lang="en-US" sz="2000" b="0" dirty="0">
              <a:solidFill>
                <a:schemeClr val="tx2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71402" y="5934033"/>
            <a:ext cx="5325636" cy="5049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40000"/>
              <a:buFont typeface="Gisha" pitchFamily="34" charset="-79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3pPr>
            <a:lvl4pPr marL="126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4pPr>
            <a:lvl5pPr marL="162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7858" y="1964987"/>
            <a:ext cx="2132281" cy="237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21546" y="5875522"/>
            <a:ext cx="50253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 txBox="1">
            <a:spLocks/>
          </p:cNvSpPr>
          <p:nvPr/>
        </p:nvSpPr>
        <p:spPr>
          <a:xfrm>
            <a:off x="509129" y="6299182"/>
            <a:ext cx="5322910" cy="34119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40000"/>
              <a:buFont typeface="Gisha" pitchFamily="34" charset="-79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3pPr>
            <a:lvl4pPr marL="126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4pPr>
            <a:lvl5pPr marL="1620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rgbClr val="005E9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Team Presentation</a:t>
            </a:r>
          </a:p>
          <a:p>
            <a:r>
              <a:rPr lang="en-US" sz="2000" dirty="0" smtClean="0"/>
              <a:t>Overall Concept and Motivation</a:t>
            </a:r>
          </a:p>
          <a:p>
            <a:r>
              <a:rPr lang="en-US" sz="2000" dirty="0" smtClean="0"/>
              <a:t>Design Process</a:t>
            </a:r>
          </a:p>
          <a:p>
            <a:r>
              <a:rPr lang="en-US" sz="2000" dirty="0" smtClean="0"/>
              <a:t>Technologies used</a:t>
            </a:r>
          </a:p>
          <a:p>
            <a:r>
              <a:rPr lang="en-US" sz="2000" dirty="0" smtClean="0"/>
              <a:t>Demonstration</a:t>
            </a:r>
          </a:p>
          <a:p>
            <a:r>
              <a:rPr lang="en-US" sz="2000" dirty="0" smtClean="0"/>
              <a:t>Future Development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37" y="2684101"/>
            <a:ext cx="5267008" cy="39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 and 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/>
              <a:t>We have considered to present to you an E-commerce site for My Little Princess Dress. 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This is a 5 year-old family-owned company sells dresses for costume parties, First Communion and Baptism to the local market. 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Company does not have a web site to show its products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It creates the perfect opportunity to apply Web Design concepts learned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428788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 and 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 smtClean="0"/>
              <a:t>We estimated that the chances of developing an E-commerce site are greater than creating an application</a:t>
            </a:r>
          </a:p>
          <a:p>
            <a:pPr marL="285750" indent="-285750"/>
            <a:r>
              <a:rPr lang="en-US" sz="2000" dirty="0" smtClean="0"/>
              <a:t>We considered that learning and in some cases mastering the technologies available in the market will help us to either implement or manage similar projects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1824" y="188640"/>
            <a:ext cx="9875520" cy="586541"/>
          </a:xfrm>
        </p:spPr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4104940"/>
              </p:ext>
            </p:extLst>
          </p:nvPr>
        </p:nvGraphicFramePr>
        <p:xfrm>
          <a:off x="733872" y="990600"/>
          <a:ext cx="9505056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ight Arrow 5"/>
          <p:cNvSpPr/>
          <p:nvPr/>
        </p:nvSpPr>
        <p:spPr>
          <a:xfrm>
            <a:off x="733872" y="4581128"/>
            <a:ext cx="950505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Scope Review, Risk and Issue management</a:t>
            </a:r>
            <a:endParaRPr lang="en-US" b="1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PayPal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USPS API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Styles on all pages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Product Catalogue</a:t>
            </a:r>
          </a:p>
          <a:p>
            <a:r>
              <a:rPr lang="en-US" dirty="0" smtClean="0"/>
              <a:t>Product Pictures</a:t>
            </a:r>
          </a:p>
          <a:p>
            <a:r>
              <a:rPr lang="en-US" dirty="0" smtClean="0"/>
              <a:t>Load information to Product page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Address validation</a:t>
            </a:r>
          </a:p>
          <a:p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Simulate transaction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1824" y="188640"/>
            <a:ext cx="9875520" cy="586541"/>
          </a:xfrm>
        </p:spPr>
        <p:txBody>
          <a:bodyPr/>
          <a:lstStyle/>
          <a:p>
            <a:r>
              <a:rPr lang="en-US" dirty="0" smtClean="0"/>
              <a:t>Compliance – Partial list of compliance</a:t>
            </a:r>
            <a:endParaRPr lang="en-US" dirty="0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7507"/>
              </p:ext>
            </p:extLst>
          </p:nvPr>
        </p:nvGraphicFramePr>
        <p:xfrm>
          <a:off x="525000" y="908720"/>
          <a:ext cx="8928991" cy="472450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96095"/>
                <a:gridCol w="2877708"/>
                <a:gridCol w="1167081"/>
                <a:gridCol w="4488107"/>
              </a:tblGrid>
              <a:tr h="63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1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Must Use two APIs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 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We will use 2 APIs: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50">
                          <a:effectLst/>
                        </a:rPr>
                        <a:t>USPS API to verify customers address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50">
                          <a:effectLst/>
                        </a:rPr>
                        <a:t>PayPal with sand box account to perform transaction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585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2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Must Use Ajax to pull data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We will use AJAX to get the data from the APIs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5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3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Must utilize at least one new library or technology that we haven’t discussed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The Photo presentation will use a new library to create the slide shows and the photo presentation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4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Musts have a polished front end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will use bootstrap to create friendly elements (colors, paragraphs, fonts)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are considering the target audience for the design (Mom’s and girls) 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92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5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meet good quality coding standards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have set the following standards: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50" dirty="0">
                          <a:effectLst/>
                        </a:rPr>
                        <a:t>Indentation with tab character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50" dirty="0">
                          <a:effectLst/>
                        </a:rPr>
                        <a:t>Variable naming convention: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50" dirty="0">
                          <a:effectLst/>
                        </a:rPr>
                        <a:t>Function naming convention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kern="50" dirty="0">
                          <a:effectLst/>
                        </a:rPr>
                        <a:t>File naming convention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7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6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not use alerts, confirms, or prompts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are not using any of the mentioned elements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5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7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have some sort of repeating element (table, columns, etc.)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are repeating the navigation bar, the footer, and the header.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7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8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use Bootstrap or Alternative CSS Framework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will use Bootstrap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7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9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be Deployed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will deploy at </a:t>
                      </a:r>
                      <a:r>
                        <a:rPr lang="en-US" sz="1100" kern="50" dirty="0" err="1">
                          <a:effectLst/>
                        </a:rPr>
                        <a:t>Github</a:t>
                      </a:r>
                      <a:r>
                        <a:rPr lang="en-US" sz="1100" kern="50" dirty="0">
                          <a:effectLst/>
                        </a:rPr>
                        <a:t> page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 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75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10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>
                          <a:effectLst/>
                        </a:rPr>
                        <a:t>Must have User Input Validation</a:t>
                      </a:r>
                      <a:endParaRPr lang="en-US" sz="11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Compliant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We will validate characters in the forms we will use (alphanumeric, special characters, numeric – prices)</a:t>
                      </a:r>
                      <a:endParaRPr lang="en-US" sz="11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000" y="5805264"/>
            <a:ext cx="84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See Team5 - Project1 Proposal and HLD - </a:t>
            </a:r>
            <a:r>
              <a:rPr lang="en-US" dirty="0" smtClean="0"/>
              <a:t>v1.2 for additional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8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ot template">
      <a:dk1>
        <a:sysClr val="windowText" lastClr="000000"/>
      </a:dk1>
      <a:lt1>
        <a:sysClr val="window" lastClr="FFFFFF"/>
      </a:lt1>
      <a:dk2>
        <a:srgbClr val="00377D"/>
      </a:dk2>
      <a:lt2>
        <a:srgbClr val="EEECE1"/>
      </a:lt2>
      <a:accent1>
        <a:srgbClr val="00377D"/>
      </a:accent1>
      <a:accent2>
        <a:srgbClr val="FFB200"/>
      </a:accent2>
      <a:accent3>
        <a:srgbClr val="FF7800"/>
      </a:accent3>
      <a:accent4>
        <a:srgbClr val="A5CD3C"/>
      </a:accent4>
      <a:accent5>
        <a:srgbClr val="14BECD"/>
      </a:accent5>
      <a:accent6>
        <a:srgbClr val="6E6E6E"/>
      </a:accent6>
      <a:hlink>
        <a:srgbClr val="0000FF"/>
      </a:hlink>
      <a:folHlink>
        <a:srgbClr val="800080"/>
      </a:folHlink>
    </a:clrScheme>
    <a:fontScheme name="Allot Template">
      <a:majorFont>
        <a:latin typeface="Gisha"/>
        <a:ea typeface=""/>
        <a:cs typeface="Times New Roman"/>
      </a:majorFont>
      <a:minorFont>
        <a:latin typeface="Gish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mission xmlns="212ee66f-5edf-4275-b2b4-b13f28a8b4f3">
      <Value>Employees (All Active Directory)</Value>
    </Permission>
    <DocTitle xmlns="212ee66f-5edf-4275-b2b4-b13f28a8b4f3">PPT: Allot Corporate Template</DocTitle>
    <Region xmlns="212ee66f-5edf-4275-b2b4-b13f28a8b4f3"/>
    <TaxCatchAll xmlns="212ee66f-5edf-4275-b2b4-b13f28a8b4f3">
      <Value>746</Value>
      <Value>466</Value>
      <Value>702</Value>
      <Value>209</Value>
    </TaxCatchAll>
    <UseCase xmlns="212ee66f-5edf-4275-b2b4-b13f28a8b4f3"/>
    <o13df6676d234002a27830658dc66f01 xmlns="212ee66f-5edf-4275-b2b4-b13f28a8b4f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Collateral</TermName>
          <TermId xmlns="http://schemas.microsoft.com/office/infopath/2007/PartnerControls">da318fa4-03de-4af7-a7c6-ff07585a3884</TermId>
        </TermInfo>
      </Terms>
    </o13df6676d234002a27830658dc66f01>
    <TaxKeywordTaxHTField xmlns="212ee66f-5edf-4275-b2b4-b13f28a8b4f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15a24286-51ce-4040-bbc7-f88b7595535b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1aba9408-36e6-4820-bcfc-65bbca3062d5</TermId>
        </TermInfo>
      </Terms>
    </TaxKeywordTaxHTField>
    <Audience1 xmlns="212ee66f-5edf-4275-b2b4-b13f28a8b4f3">
      <Value>Allot Internal</Value>
      <Value>Sales</Value>
      <Value>Pre-sales</Value>
    </Audience1>
    <DocDescription xmlns="212ee66f-5edf-4275-b2b4-b13f28a8b4f3">Template for Allot presentations.
Last update: 12/2014</DocDescription>
    <heaf01f0ebfe49c09572731889907e20 xmlns="212ee66f-5edf-4275-b2b4-b13f28a8b4f3">
      <Terms xmlns="http://schemas.microsoft.com/office/infopath/2007/PartnerControls"/>
    </heaf01f0ebfe49c09572731889907e20>
    <DocPrefix xmlns="212ee66f-5edf-4275-b2b4-b13f28a8b4f3">MIL-839</DocPrefix>
    <Year xmlns="212ee66f-5edf-4275-b2b4-b13f28a8b4f3">2014</Year>
    <Solution xmlns="212ee66f-5edf-4275-b2b4-b13f28a8b4f3"/>
    <ha2c417d2bd04f979a58fd1654df3abf xmlns="212ee66f-5edf-4275-b2b4-b13f28a8b4f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SKO 2015</TermName>
          <TermId xmlns="http://schemas.microsoft.com/office/infopath/2007/PartnerControls">94dd6f93-1f6b-44ae-90e1-879a0b9e9113</TermId>
        </TermInfo>
      </Terms>
    </ha2c417d2bd04f979a58fd1654df3abf>
    <Market xmlns="212ee66f-5edf-4275-b2b4-b13f28a8b4f3"/>
    <OldTitle xmlns="ddc15e53-fdd3-44bc-8986-765c6da25c63">PPT: Allot Corporate Template</Old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3D2324F3A50C994788A9460D2DEB946E0800EC3000C84F590A48A193CC1911BC0720" ma:contentTypeVersion="18" ma:contentTypeDescription="" ma:contentTypeScope="" ma:versionID="3b0fec54fb576a226a9b10ce8860128a">
  <xsd:schema xmlns:xsd="http://www.w3.org/2001/XMLSchema" xmlns:xs="http://www.w3.org/2001/XMLSchema" xmlns:p="http://schemas.microsoft.com/office/2006/metadata/properties" xmlns:ns2="212ee66f-5edf-4275-b2b4-b13f28a8b4f3" xmlns:ns3="ddc15e53-fdd3-44bc-8986-765c6da25c63" targetNamespace="http://schemas.microsoft.com/office/2006/metadata/properties" ma:root="true" ma:fieldsID="1044afd5cd0b7f254847bd24e2f7377b" ns2:_="" ns3:_="">
    <xsd:import namespace="212ee66f-5edf-4275-b2b4-b13f28a8b4f3"/>
    <xsd:import namespace="ddc15e53-fdd3-44bc-8986-765c6da25c63"/>
    <xsd:element name="properties">
      <xsd:complexType>
        <xsd:sequence>
          <xsd:element name="documentManagement">
            <xsd:complexType>
              <xsd:all>
                <xsd:element ref="ns2:DocTitle"/>
                <xsd:element ref="ns2:DocDescription"/>
                <xsd:element ref="ns2:Year" minOccurs="0"/>
                <xsd:element ref="ns2:Audience1" minOccurs="0"/>
                <xsd:element ref="ns2:Market" minOccurs="0"/>
                <xsd:element ref="ns2:Solution" minOccurs="0"/>
                <xsd:element ref="ns2:Region" minOccurs="0"/>
                <xsd:element ref="ns2:UseCase" minOccurs="0"/>
                <xsd:element ref="ns2:ha2c417d2bd04f979a58fd1654df3abf" minOccurs="0"/>
                <xsd:element ref="ns2:TaxCatchAll" minOccurs="0"/>
                <xsd:element ref="ns2:TaxCatchAllLabel" minOccurs="0"/>
                <xsd:element ref="ns2:o13df6676d234002a27830658dc66f01" minOccurs="0"/>
                <xsd:element ref="ns2:heaf01f0ebfe49c09572731889907e20" minOccurs="0"/>
                <xsd:element ref="ns2:TaxKeywordTaxHTField" minOccurs="0"/>
                <xsd:element ref="ns2:DocPrefix" minOccurs="0"/>
                <xsd:element ref="ns2:Permission" minOccurs="0"/>
                <xsd:element ref="ns3:OldTit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ee66f-5edf-4275-b2b4-b13f28a8b4f3" elementFormDefault="qualified">
    <xsd:import namespace="http://schemas.microsoft.com/office/2006/documentManagement/types"/>
    <xsd:import namespace="http://schemas.microsoft.com/office/infopath/2007/PartnerControls"/>
    <xsd:element name="DocTitle" ma:index="1" ma:displayName="Title" ma:internalName="DocTitle" ma:readOnly="false">
      <xsd:simpleType>
        <xsd:restriction base="dms:Text">
          <xsd:maxLength value="255"/>
        </xsd:restriction>
      </xsd:simpleType>
    </xsd:element>
    <xsd:element name="DocDescription" ma:index="2" ma:displayName="DocDescription" ma:internalName="DocDescription" ma:readOnly="false">
      <xsd:simpleType>
        <xsd:restriction base="dms:Note">
          <xsd:maxLength value="255"/>
        </xsd:restriction>
      </xsd:simpleType>
    </xsd:element>
    <xsd:element name="Year" ma:index="3" nillable="true" ma:displayName="Year" ma:format="Dropdown" ma:internalName="Year">
      <xsd:simpleType>
        <xsd:restriction base="dms:Choice">
          <xsd:enumeration value="All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</xsd:restriction>
      </xsd:simpleType>
    </xsd:element>
    <xsd:element name="Audience1" ma:index="5" nillable="true" ma:displayName="Audience" ma:internalName="Audience1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"/>
                    <xsd:enumeration value="Allot Internal"/>
                    <xsd:enumeration value="Sales"/>
                    <xsd:enumeration value="Pre-sales"/>
                    <xsd:enumeration value="Channels"/>
                    <xsd:enumeration value="Customers"/>
                  </xsd:restriction>
                </xsd:simpleType>
              </xsd:element>
            </xsd:sequence>
          </xsd:extension>
        </xsd:complexContent>
      </xsd:complexType>
    </xsd:element>
    <xsd:element name="Market" ma:index="6" nillable="true" ma:displayName="Market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eneral"/>
                    <xsd:enumeration value="Mobile"/>
                    <xsd:enumeration value="Fixed"/>
                    <xsd:enumeration value="Enterprise"/>
                    <xsd:enumeration value="Data Centers/Cloud"/>
                    <xsd:enumeration value="SP Intro-Pack"/>
                    <xsd:enumeration value="Ent. Intro-Pack"/>
                  </xsd:restriction>
                </xsd:simpleType>
              </xsd:element>
            </xsd:sequence>
          </xsd:extension>
        </xsd:complexContent>
      </xsd:complexType>
    </xsd:element>
    <xsd:element name="Solution" ma:index="7" nillable="true" ma:displayName="Solution" ma:internalName="Solu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"/>
                    <xsd:enumeration value="Reporting and Analytics"/>
                    <xsd:enumeration value="Traffic Management"/>
                    <xsd:enumeration value="Policy Control and Charging"/>
                    <xsd:enumeration value="Service Enablement"/>
                    <xsd:enumeration value="Cloud Access Optimization"/>
                  </xsd:restriction>
                </xsd:simpleType>
              </xsd:element>
            </xsd:sequence>
          </xsd:extension>
        </xsd:complexContent>
      </xsd:complexType>
    </xsd:element>
    <xsd:element name="Region" ma:index="9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"/>
                    <xsd:enumeration value="Americas"/>
                    <xsd:enumeration value="EMEA"/>
                    <xsd:enumeration value="APAC"/>
                    <xsd:enumeration value="LATAM"/>
                    <xsd:enumeration value="1"/>
                  </xsd:restriction>
                </xsd:simpleType>
              </xsd:element>
            </xsd:sequence>
          </xsd:extension>
        </xsd:complexContent>
      </xsd:complexType>
    </xsd:element>
    <xsd:element name="UseCase" ma:index="10" nillable="true" ma:displayName="UseCase" ma:internalName="UseCa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eneral"/>
                    <xsd:enumeration value="SP Analytics"/>
                    <xsd:enumeration value="SP Traffic Management and Optimization"/>
                    <xsd:enumeration value="SP Security"/>
                    <xsd:enumeration value="SP Policy Control and Charging"/>
                    <xsd:enumeration value="SP Digital Lifestyle Services"/>
                    <xsd:enumeration value="Enterprise Analytics"/>
                    <xsd:enumeration value="Enterprise Traffic Management and Optimization"/>
                    <xsd:enumeration value="Enterprise Cloud/Data Center"/>
                    <xsd:enumeration value="Enterprise Security"/>
                    <xsd:enumeration value="Enterprise WiFi"/>
                  </xsd:restriction>
                </xsd:simpleType>
              </xsd:element>
            </xsd:sequence>
          </xsd:extension>
        </xsd:complexContent>
      </xsd:complexType>
    </xsd:element>
    <xsd:element name="ha2c417d2bd04f979a58fd1654df3abf" ma:index="13" nillable="true" ma:taxonomy="true" ma:internalName="ha2c417d2bd04f979a58fd1654df3abf" ma:taxonomyFieldName="Event1" ma:displayName="Event" ma:default="" ma:fieldId="{1a2c417d-2bd0-4f97-9a58-fd1654df3abf}" ma:taxonomyMulti="true" ma:sspId="28b5a8ff-631e-4026-ac8a-04486022e270" ma:termSetId="7fb8000f-2181-417f-ad30-4612a27d21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cb889a2a-c7d0-43b2-b2d9-deebd9db2b81}" ma:internalName="TaxCatchAll" ma:showField="CatchAllData" ma:web="212ee66f-5edf-4275-b2b4-b13f28a8b4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cb889a2a-c7d0-43b2-b2d9-deebd9db2b81}" ma:internalName="TaxCatchAllLabel" ma:readOnly="true" ma:showField="CatchAllDataLabel" ma:web="212ee66f-5edf-4275-b2b4-b13f28a8b4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f6676d234002a27830658dc66f01" ma:index="16" nillable="true" ma:taxonomy="true" ma:internalName="o13df6676d234002a27830658dc66f01" ma:taxonomyFieldName="Campaign" ma:displayName="Campaign" ma:default="" ma:fieldId="{813df667-6d23-4002-a278-30658dc66f01}" ma:sspId="28b5a8ff-631e-4026-ac8a-04486022e270" ma:termSetId="bb22c573-abfe-4d84-a414-02450ff07a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af01f0ebfe49c09572731889907e20" ma:index="21" nillable="true" ma:taxonomy="true" ma:internalName="heaf01f0ebfe49c09572731889907e20" ma:taxonomyFieldName="Product" ma:displayName="Product" ma:default="" ma:fieldId="{1eaf01f0-ebfe-49c0-9572-731889907e20}" ma:taxonomyMulti="true" ma:sspId="28b5a8ff-631e-4026-ac8a-04486022e270" ma:termSetId="c32e5cd6-be86-4c3c-ab0e-f4fbb94e310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6756b0-7688-48ab-a675-d7234613313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DocPrefix" ma:index="26" nillable="true" ma:displayName="DocPrefix" ma:hidden="true" ma:internalName="DocPrefix" ma:readOnly="false">
      <xsd:simpleType>
        <xsd:restriction base="dms:Text">
          <xsd:maxLength value="255"/>
        </xsd:restriction>
      </xsd:simpleType>
    </xsd:element>
    <xsd:element name="Permission" ma:index="27" nillable="true" ma:displayName="Permission" ma:internalName="Permiss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arketing IL Group"/>
                    <xsd:enumeration value="Marketing"/>
                    <xsd:enumeration value="Sales Group"/>
                    <xsd:enumeration value="Presales Group"/>
                    <xsd:enumeration value="Employees (All Active Directory)"/>
                    <xsd:enumeration value="Partners"/>
                    <xsd:enumeration value="Customers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5e53-fdd3-44bc-8986-765c6da25c63" elementFormDefault="qualified">
    <xsd:import namespace="http://schemas.microsoft.com/office/2006/documentManagement/types"/>
    <xsd:import namespace="http://schemas.microsoft.com/office/infopath/2007/PartnerControls"/>
    <xsd:element name="OldTitle" ma:index="28" nillable="true" ma:displayName="OldTitle" ma:internalName="OldTitl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displayName="Old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C6B493-70B8-4205-9F9B-F11FB7F33F8A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ddc15e53-fdd3-44bc-8986-765c6da25c63"/>
    <ds:schemaRef ds:uri="212ee66f-5edf-4275-b2b4-b13f28a8b4f3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A9BB2F-63C1-4787-8B58-1ADFC5E445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6215E6-3488-434D-ABF0-B5AD20F65D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2ee66f-5edf-4275-b2b4-b13f28a8b4f3"/>
    <ds:schemaRef ds:uri="ddc15e53-fdd3-44bc-8986-765c6da25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88207</TotalTime>
  <Words>550</Words>
  <Application>Microsoft Office PowerPoint</Application>
  <PresentationFormat>Custom</PresentationFormat>
  <Paragraphs>128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Gisha</vt:lpstr>
      <vt:lpstr>Symbol</vt:lpstr>
      <vt:lpstr>Times New Roman</vt:lpstr>
      <vt:lpstr>Office Theme</vt:lpstr>
      <vt:lpstr>PowerPoint Presentation</vt:lpstr>
      <vt:lpstr>PowerPoint Presentation</vt:lpstr>
      <vt:lpstr>Agenda</vt:lpstr>
      <vt:lpstr>Overall Concept and Motivation</vt:lpstr>
      <vt:lpstr>Overall Concept and Motivation</vt:lpstr>
      <vt:lpstr>Design Process</vt:lpstr>
      <vt:lpstr>Technologies Used</vt:lpstr>
      <vt:lpstr>Compliance – Partial list of compliance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keywords>corporate; template</cp:keywords>
  <cp:lastModifiedBy>German Garcia</cp:lastModifiedBy>
  <cp:revision>624</cp:revision>
  <cp:lastPrinted>2016-02-26T23:24:39Z</cp:lastPrinted>
  <dcterms:created xsi:type="dcterms:W3CDTF">2014-09-18T18:25:25Z</dcterms:created>
  <dcterms:modified xsi:type="dcterms:W3CDTF">2019-01-19T11:25:45Z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0x0101003D2324F3A50C994788A9460D2DEB946E0800EC3000C84F590A48A193CC1911BC0720</vt:lpwstr>
  </property>
  <property fmtid="{D5CDD505-2E9C-101B-9397-08002B2CF9AE}" pid="3" name="TaxKeyword">
    <vt:lpwstr>209;#corporate|15a24286-51ce-4040-bbc7-f88b7595535b;#466;#template|1aba9408-36e6-4820-bcfc-65bbca3062d5</vt:lpwstr>
  </property>
  <property fmtid="{D5CDD505-2E9C-101B-9397-08002B2CF9AE}" pid="4" name="Product">
    <vt:lpwstr/>
  </property>
  <property fmtid="{D5CDD505-2E9C-101B-9397-08002B2CF9AE}" pid="5" name="Event1">
    <vt:lpwstr>746;#SKO 2015|94dd6f93-1f6b-44ae-90e1-879a0b9e9113</vt:lpwstr>
  </property>
  <property fmtid="{D5CDD505-2E9C-101B-9397-08002B2CF9AE}" pid="6" name="Campaign">
    <vt:lpwstr>702;#Corporate Collateral|da318fa4-03de-4af7-a7c6-ff07585a3884</vt:lpwstr>
  </property>
  <property fmtid="{D5CDD505-2E9C-101B-9397-08002B2CF9AE}" pid="7" name="WorkflowChangePath">
    <vt:lpwstr>b63cb82a-5bb1-4224-9e3f-2302a68f558a,4;ccb48991-727e-4266-91d3-97ed40e761ce,5;ccb48991-727e-4266-91d3-97ed40e761ce,10;</vt:lpwstr>
  </property>
  <property fmtid="{D5CDD505-2E9C-101B-9397-08002B2CF9AE}" pid="8" name="supplier">
    <vt:lpwstr>Itamar Marziano</vt:lpwstr>
  </property>
  <property fmtid="{D5CDD505-2E9C-101B-9397-08002B2CF9AE}" pid="9" name="publish1">
    <vt:lpwstr>Yes</vt:lpwstr>
  </property>
</Properties>
</file>