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257" r:id="rId3"/>
    <p:sldId id="326" r:id="rId4"/>
    <p:sldId id="334" r:id="rId5"/>
    <p:sldId id="335" r:id="rId6"/>
    <p:sldId id="327" r:id="rId7"/>
    <p:sldId id="271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24/02/2019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Presentación del Proyecto de Grado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51656" y="1639128"/>
            <a:ext cx="6780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latin typeface="Calibri"/>
                <a:cs typeface="Calibri"/>
              </a:rPr>
              <a:t>Idea del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latin typeface="Calibri"/>
                <a:cs typeface="Calibri"/>
              </a:rPr>
              <a:t>Proyecto</a:t>
            </a: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IDEA DEL PROYECTO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IDEA DEL PROYECTO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Facilitar y optimizar el orden, el manejo y la distribución de los artículos que el proveedor tenga a su disposición con el fin de presentar un catalogo llamativo para el cliente.</a:t>
            </a:r>
          </a:p>
          <a:p>
            <a:pPr algn="just"/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Mejorando el proceso de interacción entre el cliente y el vendedor.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IDEA DEL PROYECTO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4" y="1227522"/>
            <a:ext cx="4163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IDEA DEL PROYECTO COMO PROBLEMA A SOLUCIONAR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Proporcionar al vendedor la posibilidad de ofrecer de una manera más práctica los artículos incluidos en el inventario.</a:t>
            </a:r>
          </a:p>
          <a:p>
            <a:pPr algn="just"/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Conceder al cliente la opción de realizar pagos, consultas y compras de los artículos disponibles que sean de su agrado.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IDEA DEL PROYECTO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4" y="1227522"/>
            <a:ext cx="416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5E5C5D"/>
                </a:solidFill>
                <a:latin typeface="Calibri"/>
                <a:cs typeface="Calibri"/>
              </a:rPr>
              <a:t>JUSTIFICACIÓN DEL PROYECTO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rgbClr val="5E5C5D"/>
                </a:solidFill>
                <a:cs typeface="Calibri"/>
              </a:rPr>
              <a:t>Decidimos realizar este proyecto, con el fin de </a:t>
            </a:r>
          </a:p>
          <a:p>
            <a:pPr algn="just"/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8E6E8"/>
                </a:solidFill>
                <a:latin typeface="Calibri"/>
                <a:cs typeface="Calibri"/>
              </a:rPr>
              <a:t>1</a:t>
            </a: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348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40726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0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9561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54438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53829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639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Octubre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748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106536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01106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17169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6626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79503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174073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77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Febrero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72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293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Marzo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88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24600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Abril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24057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1116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0573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30507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Junio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299645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638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61754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035109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06749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416530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189495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16453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188722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elite, sed do eiusmod temor incididunt ut labore et dolore magna arique.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180142" y="2306476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46843" y="3474065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1040582" y="3506841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180142" y="2834962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273881" y="2867738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8180142" y="3474065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elite.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8273881" y="3412572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926</TotalTime>
  <Words>357</Words>
  <Application>Microsoft Office PowerPoint</Application>
  <PresentationFormat>Presentación en pantalla 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Diego Chaparro</cp:lastModifiedBy>
  <cp:revision>32</cp:revision>
  <dcterms:created xsi:type="dcterms:W3CDTF">2015-08-06T22:24:59Z</dcterms:created>
  <dcterms:modified xsi:type="dcterms:W3CDTF">2019-02-25T01:38:49Z</dcterms:modified>
</cp:coreProperties>
</file>