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E23D-E635-4EB9-AD77-E6F7F6846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C5FC3-42BD-43B3-B0E9-8CB7ACC0D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C393-7D4A-4A73-A13D-8825EDD0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F13B-1855-4836-A212-2A1FAF84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3053-5482-4BE3-A6C8-0692431F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545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7174-70B1-4CE5-B1BD-99EABA0B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D3F68-C53C-4278-AA8F-47557847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831D-E39F-471B-B0BB-42ADE83D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3B3C-2E9B-4012-ACD9-B30F5D44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A8B8-78B0-4AEB-BDB5-1C5C8150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710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80076-8416-4A05-BDBF-5ED73C2FE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38417-CAF9-42F7-A7E1-10FD97A1A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1A84-B4AD-4878-8E1B-695DC633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C8B1-7FD6-41CB-8870-FEB3F5B3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B1EC-B099-486C-BBB9-A808B2D5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556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6C37-A4A0-4BF3-ACC1-7EEE9165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A39A-53CB-430B-BE61-2968293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88322-B0AC-4C17-B288-E43357EE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3CEE-D33D-4820-9DB5-601502A0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E838-E2BF-429F-BDDB-701F788C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54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9CC9-31EA-4290-AF7B-5FB56D65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762C0-DAAD-4D2C-B497-EDE4F22D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1DAB-B2CF-4524-8B06-EE534739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FF96-E378-4EE2-9F61-6D8C0C66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7B4-787D-4019-A2CE-039ABC48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74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C309-FACB-4B47-8403-0D24A6D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2A50-30BD-414D-B9C3-4BF816BE2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EAC11-ECEF-4405-94FA-022E8DA6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EC648-767C-4D29-B62E-B2C0B561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48E6-840E-4526-B95C-17EDCD79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9759-B2F0-4384-9F09-74C906C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04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78A5-DCF1-48AD-907B-38789712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A33A-02CD-4352-BFCA-F46058A9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A280C-B57E-4163-9565-327489D5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9B9B9-0A6E-4ADC-B89E-B308F0ED3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4522F-6C9D-40DD-AA3B-C1FCC384C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FAFA4-C544-49E1-BDAA-ED335CB2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7EB95-F6D1-4735-8442-6BF1A470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91DB-CD77-4E3A-8732-F5656408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00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917B-1BA3-4690-BA78-896C643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B5F93-082E-42B7-B23F-F691AFA3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550C8-4A49-4309-9C32-F4A120DE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E5D3A-B4CB-4158-A766-614EFAAF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528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AF3CE-BA8B-4D90-9700-13C14A85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58910-F3FC-4362-8613-B74FE506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05173-A5F2-4973-8FAD-0CD612ED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30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DF06-97CD-4AF3-AAD7-154A6B10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8FD5-E228-403F-A578-800AE5DE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0EB1-1882-4B9B-9194-97D443DC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4D27-3D50-47E5-9B21-86CAD07E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2AF67-CE2C-4055-A4B8-FCDD4188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82024-5E6D-4298-89A0-28CF65A6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112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7902-1647-4A5C-8B3E-2ABE3F5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FDCA2-70A1-4295-AECD-40936BECC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8B63-62C7-4C5D-8772-D71A6901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79008-E1E4-4A73-B72E-CB95628F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14012-0B68-48D4-9D24-6801C355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AA47-6B17-434B-BCF8-58F0F27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057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DE306-54E5-421D-9916-8635048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0326-975F-4B7F-AE05-9B2E203C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E34F-D5F7-4BC9-89E1-646E0B52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4007-9FD2-4039-8999-E32F26E5A9E5}" type="datetimeFigureOut">
              <a:rPr lang="es-VE" smtClean="0"/>
              <a:t>8/11/2020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9DC0-EAA1-4F0D-BD94-967A85686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1F8F-8B27-433D-841D-63D53C516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74ED-32D9-4FA6-B18F-D18DD2CCB4D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463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62A36-AF1C-4E0C-A57C-48DA3699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7" y="2021841"/>
            <a:ext cx="5816351" cy="3419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CDBBC-F4BB-4846-8469-5D3E624887BA}"/>
              </a:ext>
            </a:extLst>
          </p:cNvPr>
          <p:cNvSpPr txBox="1"/>
          <p:nvPr/>
        </p:nvSpPr>
        <p:spPr>
          <a:xfrm>
            <a:off x="3890252" y="297165"/>
            <a:ext cx="195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/>
              <a:t>datos_oficiales.db</a:t>
            </a:r>
            <a:endParaRPr lang="es-V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91482A-E24D-473C-A0DF-CD3A81CF209D}"/>
              </a:ext>
            </a:extLst>
          </p:cNvPr>
          <p:cNvCxnSpPr>
            <a:cxnSpLocks/>
          </p:cNvCxnSpPr>
          <p:nvPr/>
        </p:nvCxnSpPr>
        <p:spPr>
          <a:xfrm flipV="1">
            <a:off x="4436010" y="724930"/>
            <a:ext cx="225332" cy="184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54B405-6CBF-491C-AA75-CE48F06FFC20}"/>
              </a:ext>
            </a:extLst>
          </p:cNvPr>
          <p:cNvSpPr txBox="1"/>
          <p:nvPr/>
        </p:nvSpPr>
        <p:spPr>
          <a:xfrm>
            <a:off x="4791667" y="1778742"/>
            <a:ext cx="22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/>
              <a:t>datos_blind_test.db</a:t>
            </a:r>
            <a:endParaRPr lang="es-V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077DC-0E6D-4811-A604-94B46BF63605}"/>
              </a:ext>
            </a:extLst>
          </p:cNvPr>
          <p:cNvCxnSpPr>
            <a:cxnSpLocks/>
          </p:cNvCxnSpPr>
          <p:nvPr/>
        </p:nvCxnSpPr>
        <p:spPr>
          <a:xfrm flipV="1">
            <a:off x="4717527" y="2283786"/>
            <a:ext cx="653292" cy="161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15C4DC-A549-445F-86CC-EFF433919C4C}"/>
              </a:ext>
            </a:extLst>
          </p:cNvPr>
          <p:cNvSpPr txBox="1"/>
          <p:nvPr/>
        </p:nvSpPr>
        <p:spPr>
          <a:xfrm>
            <a:off x="7179275" y="834380"/>
            <a:ext cx="2467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>
                <a:highlight>
                  <a:srgbClr val="FFFF00"/>
                </a:highlight>
                <a:latin typeface="Consolas" panose="020B0609020204030204" pitchFamily="49" charset="0"/>
              </a:rPr>
              <a:t>process_oficial_data.py</a:t>
            </a:r>
          </a:p>
          <a:p>
            <a:r>
              <a:rPr lang="es-VE" sz="1400" dirty="0"/>
              <a:t>(no </a:t>
            </a:r>
            <a:r>
              <a:rPr lang="es-VE" sz="1400" dirty="0" err="1"/>
              <a:t>arguments</a:t>
            </a:r>
            <a:r>
              <a:rPr lang="es-VE" sz="1400" dirty="0"/>
              <a:t> – data base </a:t>
            </a:r>
            <a:r>
              <a:rPr lang="es-VE" sz="1400" dirty="0" err="1"/>
              <a:t>names</a:t>
            </a:r>
            <a:r>
              <a:rPr lang="es-VE" sz="1400" dirty="0"/>
              <a:t> </a:t>
            </a:r>
            <a:r>
              <a:rPr lang="es-VE" sz="1400" dirty="0" err="1"/>
              <a:t>by</a:t>
            </a:r>
            <a:r>
              <a:rPr lang="es-VE" sz="1400" dirty="0"/>
              <a:t> default in folder)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14E7A5-642B-4D95-A837-BCBD1B618D2C}"/>
              </a:ext>
            </a:extLst>
          </p:cNvPr>
          <p:cNvCxnSpPr>
            <a:cxnSpLocks/>
          </p:cNvCxnSpPr>
          <p:nvPr/>
        </p:nvCxnSpPr>
        <p:spPr>
          <a:xfrm flipV="1">
            <a:off x="6472973" y="1643030"/>
            <a:ext cx="1557890" cy="115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81813-7919-45C1-A72B-4D503546491E}"/>
              </a:ext>
            </a:extLst>
          </p:cNvPr>
          <p:cNvCxnSpPr>
            <a:cxnSpLocks/>
          </p:cNvCxnSpPr>
          <p:nvPr/>
        </p:nvCxnSpPr>
        <p:spPr>
          <a:xfrm>
            <a:off x="5804577" y="474823"/>
            <a:ext cx="1447341" cy="32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0E92B2-4FC6-4223-8A78-A91E7439241E}"/>
              </a:ext>
            </a:extLst>
          </p:cNvPr>
          <p:cNvCxnSpPr>
            <a:cxnSpLocks/>
          </p:cNvCxnSpPr>
          <p:nvPr/>
        </p:nvCxnSpPr>
        <p:spPr>
          <a:xfrm>
            <a:off x="6681808" y="2172023"/>
            <a:ext cx="1267706" cy="99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F5DCB1-63D7-4323-8150-BC027CA69517}"/>
              </a:ext>
            </a:extLst>
          </p:cNvPr>
          <p:cNvSpPr txBox="1"/>
          <p:nvPr/>
        </p:nvSpPr>
        <p:spPr>
          <a:xfrm>
            <a:off x="8158349" y="2877056"/>
            <a:ext cx="2589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>
                <a:highlight>
                  <a:srgbClr val="FFFF00"/>
                </a:highlight>
                <a:latin typeface="Consolas" panose="020B0609020204030204" pitchFamily="49" charset="0"/>
              </a:rPr>
              <a:t>process_blind_data.py </a:t>
            </a:r>
          </a:p>
          <a:p>
            <a:r>
              <a:rPr lang="es-VE" sz="1400" dirty="0"/>
              <a:t>(no </a:t>
            </a:r>
            <a:r>
              <a:rPr lang="es-VE" sz="1400" dirty="0" err="1"/>
              <a:t>arguments</a:t>
            </a:r>
            <a:r>
              <a:rPr lang="es-VE" sz="1400" dirty="0"/>
              <a:t> – data base </a:t>
            </a:r>
            <a:r>
              <a:rPr lang="es-VE" sz="1400" dirty="0" err="1"/>
              <a:t>names</a:t>
            </a:r>
            <a:r>
              <a:rPr lang="es-VE" sz="1400" dirty="0"/>
              <a:t> </a:t>
            </a:r>
            <a:r>
              <a:rPr lang="es-VE" sz="1400" dirty="0" err="1"/>
              <a:t>by</a:t>
            </a:r>
            <a:r>
              <a:rPr lang="es-VE" sz="1400" dirty="0"/>
              <a:t> default in folder)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81B0B6-D53C-4C4E-9487-71C6398E83FA}"/>
              </a:ext>
            </a:extLst>
          </p:cNvPr>
          <p:cNvCxnSpPr>
            <a:cxnSpLocks/>
          </p:cNvCxnSpPr>
          <p:nvPr/>
        </p:nvCxnSpPr>
        <p:spPr>
          <a:xfrm flipV="1">
            <a:off x="6675629" y="3341794"/>
            <a:ext cx="1273885" cy="46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EEE7CB1-189B-4C66-960E-20020727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49" y="3975959"/>
            <a:ext cx="2317162" cy="10817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0D3573-1138-437A-9833-59B313EAA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353" y="5417797"/>
            <a:ext cx="2535629" cy="1211646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D1BC67-606C-4245-97D1-12305DA6FC53}"/>
              </a:ext>
            </a:extLst>
          </p:cNvPr>
          <p:cNvCxnSpPr>
            <a:cxnSpLocks/>
          </p:cNvCxnSpPr>
          <p:nvPr/>
        </p:nvCxnSpPr>
        <p:spPr>
          <a:xfrm>
            <a:off x="6614975" y="4751367"/>
            <a:ext cx="1415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9C0616-AA0E-4949-AC74-5940B31861E0}"/>
              </a:ext>
            </a:extLst>
          </p:cNvPr>
          <p:cNvCxnSpPr>
            <a:cxnSpLocks/>
          </p:cNvCxnSpPr>
          <p:nvPr/>
        </p:nvCxnSpPr>
        <p:spPr>
          <a:xfrm>
            <a:off x="6528247" y="5395337"/>
            <a:ext cx="1502616" cy="5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E947FEE-6B09-44A2-88E2-1EDEAA95F954}"/>
              </a:ext>
            </a:extLst>
          </p:cNvPr>
          <p:cNvSpPr txBox="1"/>
          <p:nvPr/>
        </p:nvSpPr>
        <p:spPr>
          <a:xfrm>
            <a:off x="1383019" y="5601301"/>
            <a:ext cx="3040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>
                <a:highlight>
                  <a:srgbClr val="FFFF00"/>
                </a:highlight>
                <a:latin typeface="Consolas" panose="020B0609020204030204" pitchFamily="49" charset="0"/>
              </a:rPr>
              <a:t>read_and_process.py   </a:t>
            </a:r>
            <a:r>
              <a:rPr lang="es-VE" sz="1400" dirty="0"/>
              <a:t>(</a:t>
            </a:r>
            <a:r>
              <a:rPr lang="es-VE" sz="1400" dirty="0" err="1"/>
              <a:t>arguments</a:t>
            </a:r>
            <a:r>
              <a:rPr lang="es-VE" sz="1400" dirty="0"/>
              <a:t> in line </a:t>
            </a:r>
            <a:r>
              <a:rPr lang="es-VE" sz="1400" dirty="0" err="1"/>
              <a:t>command</a:t>
            </a:r>
            <a:r>
              <a:rPr lang="es-VE" sz="1400" dirty="0"/>
              <a:t>:</a:t>
            </a:r>
          </a:p>
          <a:p>
            <a:r>
              <a:rPr lang="es-VE" sz="1400" dirty="0"/>
              <a:t>auto – (in case </a:t>
            </a:r>
            <a:r>
              <a:rPr lang="es-VE" sz="1400" dirty="0" err="1"/>
              <a:t>to</a:t>
            </a:r>
            <a:r>
              <a:rPr lang="es-VE" sz="1400" dirty="0"/>
              <a:t> </a:t>
            </a:r>
            <a:r>
              <a:rPr lang="es-VE" sz="1400" dirty="0" err="1"/>
              <a:t>get</a:t>
            </a:r>
            <a:r>
              <a:rPr lang="es-VE" sz="1400" dirty="0"/>
              <a:t> files </a:t>
            </a:r>
            <a:r>
              <a:rPr lang="es-VE" sz="1400" dirty="0" err="1"/>
              <a:t>from</a:t>
            </a:r>
            <a:r>
              <a:rPr lang="es-VE" sz="1400" dirty="0"/>
              <a:t> web)</a:t>
            </a:r>
          </a:p>
          <a:p>
            <a:r>
              <a:rPr lang="es-VE" sz="1400" dirty="0"/>
              <a:t>List_file1.xlsx …… files2.xlsx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ED2D80-DFFD-45F2-AC4D-C916F22243AA}"/>
              </a:ext>
            </a:extLst>
          </p:cNvPr>
          <p:cNvCxnSpPr>
            <a:cxnSpLocks/>
          </p:cNvCxnSpPr>
          <p:nvPr/>
        </p:nvCxnSpPr>
        <p:spPr>
          <a:xfrm flipH="1">
            <a:off x="3125022" y="3898930"/>
            <a:ext cx="64445" cy="154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7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A40-4B88-4CC0-97A1-5BE121C7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5 – web app </a:t>
            </a:r>
            <a:endParaRPr lang="es-V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FB729-9988-41A8-AA49-C11D3238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8" y="3617810"/>
            <a:ext cx="6418721" cy="3162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7B140-D84F-4BA5-AB76-A3E8E9B9F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51" y="1549281"/>
            <a:ext cx="5688301" cy="1879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3F9A6-B906-4AFB-A536-4912311EAF45}"/>
              </a:ext>
            </a:extLst>
          </p:cNvPr>
          <p:cNvSpPr txBox="1"/>
          <p:nvPr/>
        </p:nvSpPr>
        <p:spPr>
          <a:xfrm>
            <a:off x="570271" y="4139381"/>
            <a:ext cx="37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install Flask </a:t>
            </a:r>
          </a:p>
          <a:p>
            <a:endParaRPr lang="en-US" dirty="0"/>
          </a:p>
          <a:p>
            <a:r>
              <a:rPr lang="en-US" dirty="0"/>
              <a:t>pip </a:t>
            </a:r>
            <a:r>
              <a:rPr lang="en-US"/>
              <a:t>install flask 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6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Bonus 5 – web app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Barboza</dc:creator>
  <cp:lastModifiedBy>German Barboza</cp:lastModifiedBy>
  <cp:revision>3</cp:revision>
  <dcterms:created xsi:type="dcterms:W3CDTF">2020-11-09T03:15:32Z</dcterms:created>
  <dcterms:modified xsi:type="dcterms:W3CDTF">2020-11-09T03:36:03Z</dcterms:modified>
</cp:coreProperties>
</file>