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70" r:id="rId4"/>
    <p:sldId id="274" r:id="rId5"/>
    <p:sldId id="275" r:id="rId6"/>
    <p:sldId id="271" r:id="rId7"/>
    <p:sldId id="317"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304">
          <p15:clr>
            <a:srgbClr val="A4A3A4"/>
          </p15:clr>
        </p15:guide>
        <p15:guide id="3" orient="horz" pos="2704" userDrawn="1">
          <p15:clr>
            <a:srgbClr val="A4A3A4"/>
          </p15:clr>
        </p15:guide>
        <p15:guide id="4"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9636"/>
    <a:srgbClr val="F08E1B"/>
    <a:srgbClr val="4B84C9"/>
    <a:srgbClr val="385D8A"/>
    <a:srgbClr val="B3C7EB"/>
    <a:srgbClr val="A6BEE8"/>
    <a:srgbClr val="385DA8"/>
    <a:srgbClr val="943C06"/>
    <a:srgbClr val="FFFFCC"/>
    <a:srgbClr val="DC85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5" autoAdjust="0"/>
    <p:restoredTop sz="47336" autoAdjust="0"/>
  </p:normalViewPr>
  <p:slideViewPr>
    <p:cSldViewPr showGuides="1">
      <p:cViewPr varScale="1">
        <p:scale>
          <a:sx n="70" d="100"/>
          <a:sy n="70" d="100"/>
        </p:scale>
        <p:origin x="4360" y="184"/>
      </p:cViewPr>
      <p:guideLst>
        <p:guide orient="horz" pos="2160"/>
        <p:guide orient="horz" pos="2304"/>
        <p:guide orient="horz" pos="2704"/>
        <p:guide pos="2880"/>
      </p:guideLst>
    </p:cSldViewPr>
  </p:slideViewPr>
  <p:notesTextViewPr>
    <p:cViewPr>
      <p:scale>
        <a:sx n="3" d="2"/>
        <a:sy n="3" d="2"/>
      </p:scale>
      <p:origin x="0" y="0"/>
    </p:cViewPr>
  </p:notesTextViewPr>
  <p:notesViewPr>
    <p:cSldViewPr showGuides="1">
      <p:cViewPr varScale="1">
        <p:scale>
          <a:sx n="86" d="100"/>
          <a:sy n="86" d="100"/>
        </p:scale>
        <p:origin x="-38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1431" tIns="45716" rIns="91431" bIns="45716" rtlCol="0"/>
          <a:lstStyle>
            <a:lvl1pPr algn="l">
              <a:defRPr sz="1200"/>
            </a:lvl1pPr>
          </a:lstStyle>
          <a:p>
            <a:endParaRPr lang="en-US"/>
          </a:p>
        </p:txBody>
      </p:sp>
      <p:sp>
        <p:nvSpPr>
          <p:cNvPr id="3" name="Date Placeholder 2"/>
          <p:cNvSpPr>
            <a:spLocks noGrp="1"/>
          </p:cNvSpPr>
          <p:nvPr>
            <p:ph type="dt" idx="1"/>
          </p:nvPr>
        </p:nvSpPr>
        <p:spPr>
          <a:xfrm>
            <a:off x="3884613" y="1"/>
            <a:ext cx="2971800" cy="457200"/>
          </a:xfrm>
          <a:prstGeom prst="rect">
            <a:avLst/>
          </a:prstGeom>
        </p:spPr>
        <p:txBody>
          <a:bodyPr vert="horz" lIns="91431" tIns="45716" rIns="91431" bIns="45716" rtlCol="0"/>
          <a:lstStyle>
            <a:lvl1pPr algn="r">
              <a:defRPr sz="1200"/>
            </a:lvl1pPr>
          </a:lstStyle>
          <a:p>
            <a:fld id="{91AA33BB-5012-4FA9-BC94-2423B0F96BF0}" type="datetimeFigureOut">
              <a:rPr lang="en-US" smtClean="0"/>
              <a:pPr/>
              <a:t>8/2/19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1" tIns="45716" rIns="91431" bIns="45716"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1" tIns="45716" rIns="91431" bIns="457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7200"/>
          </a:xfrm>
          <a:prstGeom prst="rect">
            <a:avLst/>
          </a:prstGeom>
        </p:spPr>
        <p:txBody>
          <a:bodyPr vert="horz" lIns="91431" tIns="45716" rIns="91431"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7200"/>
          </a:xfrm>
          <a:prstGeom prst="rect">
            <a:avLst/>
          </a:prstGeom>
        </p:spPr>
        <p:txBody>
          <a:bodyPr vert="horz" lIns="91431" tIns="45716" rIns="91431" bIns="45716" rtlCol="0" anchor="b"/>
          <a:lstStyle>
            <a:lvl1pPr algn="r">
              <a:defRPr sz="1200"/>
            </a:lvl1pPr>
          </a:lstStyle>
          <a:p>
            <a:fld id="{C18343ED-3762-4D46-A439-B4D407E13EF8}" type="slidenum">
              <a:rPr lang="en-US" smtClean="0"/>
              <a:pPr/>
              <a:t>‹#›</a:t>
            </a:fld>
            <a:endParaRPr lang="en-US"/>
          </a:p>
        </p:txBody>
      </p:sp>
    </p:spTree>
    <p:extLst>
      <p:ext uri="{BB962C8B-B14F-4D97-AF65-F5344CB8AC3E}">
        <p14:creationId xmlns:p14="http://schemas.microsoft.com/office/powerpoint/2010/main" val="376323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C18343ED-3762-4D46-A439-B4D407E13EF8}" type="slidenum">
              <a:rPr lang="en-US" smtClean="0"/>
              <a:pPr/>
              <a:t>1</a:t>
            </a:fld>
            <a:endParaRPr lang="en-US"/>
          </a:p>
        </p:txBody>
      </p:sp>
    </p:spTree>
    <p:extLst>
      <p:ext uri="{BB962C8B-B14F-4D97-AF65-F5344CB8AC3E}">
        <p14:creationId xmlns:p14="http://schemas.microsoft.com/office/powerpoint/2010/main" val="389411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245993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87339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4279758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1804548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3262400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0537" y="1340768"/>
            <a:ext cx="7388072"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580537" y="6362070"/>
            <a:ext cx="7879895"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537" y="534797"/>
            <a:ext cx="2632449" cy="483907"/>
          </a:xfrm>
          <a:prstGeom prst="rect">
            <a:avLst/>
          </a:prstGeom>
        </p:spPr>
      </p:pic>
      <p:sp>
        <p:nvSpPr>
          <p:cNvPr id="7" name="Text Placeholder 6"/>
          <p:cNvSpPr>
            <a:spLocks noGrp="1"/>
          </p:cNvSpPr>
          <p:nvPr>
            <p:ph type="body" sz="quarter" idx="10"/>
          </p:nvPr>
        </p:nvSpPr>
        <p:spPr>
          <a:xfrm>
            <a:off x="581025" y="2427288"/>
            <a:ext cx="7388225"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cSld>
  <p:clrMapOvr>
    <a:masterClrMapping/>
  </p:clrMapOvr>
  <p:extLst mod="1">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CodeSnippets">
    <p:spTree>
      <p:nvGrpSpPr>
        <p:cNvPr id="1" name=""/>
        <p:cNvGrpSpPr/>
        <p:nvPr/>
      </p:nvGrpSpPr>
      <p:grpSpPr>
        <a:xfrm>
          <a:off x="0" y="0"/>
          <a:ext cx="0" cy="0"/>
          <a:chOff x="0" y="0"/>
          <a:chExt cx="0" cy="0"/>
        </a:xfrm>
      </p:grpSpPr>
      <p:sp>
        <p:nvSpPr>
          <p:cNvPr id="20" name="Text Placeholder 12"/>
          <p:cNvSpPr>
            <a:spLocks noGrp="1"/>
          </p:cNvSpPr>
          <p:nvPr>
            <p:ph type="body" sz="quarter" idx="15"/>
          </p:nvPr>
        </p:nvSpPr>
        <p:spPr>
          <a:xfrm>
            <a:off x="611560" y="1494000"/>
            <a:ext cx="7992690" cy="1502952"/>
          </a:xfrm>
          <a:prstGeom prst="rect">
            <a:avLst/>
          </a:prstGeom>
          <a:solidFill>
            <a:schemeClr val="bg1">
              <a:alpha val="69000"/>
            </a:schemeClr>
          </a:solidFill>
        </p:spPr>
        <p:txBody>
          <a:bodyPr tIns="9000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21" name="Text Placeholder 14"/>
          <p:cNvSpPr>
            <a:spLocks noGrp="1"/>
          </p:cNvSpPr>
          <p:nvPr>
            <p:ph type="body" sz="quarter" idx="16"/>
          </p:nvPr>
        </p:nvSpPr>
        <p:spPr bwMode="blackWhite">
          <a:xfrm>
            <a:off x="602680" y="3140969"/>
            <a:ext cx="8001315" cy="3010450"/>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deSnippet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
        <p:nvSpPr>
          <p:cNvPr id="8" name="Text Placeholder 12"/>
          <p:cNvSpPr>
            <a:spLocks noGrp="1"/>
          </p:cNvSpPr>
          <p:nvPr>
            <p:ph type="body" sz="quarter" idx="15"/>
          </p:nvPr>
        </p:nvSpPr>
        <p:spPr>
          <a:xfrm>
            <a:off x="611560" y="1494177"/>
            <a:ext cx="8004764"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9" name="Text Placeholder 14"/>
          <p:cNvSpPr>
            <a:spLocks noGrp="1"/>
          </p:cNvSpPr>
          <p:nvPr>
            <p:ph type="body" sz="quarter" idx="16"/>
          </p:nvPr>
        </p:nvSpPr>
        <p:spPr bwMode="blackWhite">
          <a:xfrm>
            <a:off x="611560" y="2630516"/>
            <a:ext cx="8013402"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10" name="Text Placeholder 2"/>
          <p:cNvSpPr>
            <a:spLocks noGrp="1"/>
          </p:cNvSpPr>
          <p:nvPr>
            <p:ph type="body" sz="quarter" idx="17"/>
          </p:nvPr>
        </p:nvSpPr>
        <p:spPr>
          <a:xfrm>
            <a:off x="611262" y="3835374"/>
            <a:ext cx="8013700" cy="1073150"/>
          </a:xfrm>
          <a:prstGeom prst="rect">
            <a:avLst/>
          </a:prstGeom>
          <a:solidFill>
            <a:schemeClr val="bg1"/>
          </a:solidFill>
        </p:spPr>
        <p:txBody>
          <a:bodyPr/>
          <a:lstStyle>
            <a:lvl1pPr marL="0" indent="0">
              <a:buNone/>
              <a:defRPr lang="en-US" sz="2800" kern="1200" baseline="0" dirty="0">
                <a:solidFill>
                  <a:schemeClr val="tx1"/>
                </a:solidFill>
                <a:latin typeface="Segoe" panose="020B0502040504020203" pitchFamily="34" charset="0"/>
                <a:ea typeface="+mn-ea"/>
                <a:cs typeface="+mn-cs"/>
              </a:defRPr>
            </a:lvl1pPr>
            <a:lvl2pPr marL="342900" indent="-342900">
              <a:defRPr/>
            </a:lvl2pPr>
            <a:lvl3pPr marL="342900" indent="-342900">
              <a:defRPr/>
            </a:lvl3pPr>
            <a:lvl4pPr marL="342900" indent="-342900">
              <a:defRPr/>
            </a:lvl4pPr>
            <a:lvl5pPr marL="342900" indent="-342900">
              <a:defRPr/>
            </a:lvl5pPr>
          </a:lstStyle>
          <a:p>
            <a:pPr marL="342900" lvl="0" indent="-342900" algn="l" defTabSz="914400" rtl="0" eaLnBrk="1" latinLnBrk="0" hangingPunct="1">
              <a:spcBef>
                <a:spcPct val="20000"/>
              </a:spcBef>
              <a:buFontTx/>
              <a:buBlip>
                <a:blip r:embed="rId2"/>
              </a:buBlip>
            </a:pPr>
            <a:r>
              <a:rPr lang="en-US"/>
              <a:t>Click to edit Master text styles</a:t>
            </a:r>
          </a:p>
        </p:txBody>
      </p:sp>
      <p:sp>
        <p:nvSpPr>
          <p:cNvPr id="11" name="Text Placeholder 4"/>
          <p:cNvSpPr>
            <a:spLocks noGrp="1"/>
          </p:cNvSpPr>
          <p:nvPr>
            <p:ph type="body" sz="quarter" idx="18"/>
          </p:nvPr>
        </p:nvSpPr>
        <p:spPr>
          <a:xfrm>
            <a:off x="611262" y="4973959"/>
            <a:ext cx="8013700" cy="1119187"/>
          </a:xfrm>
          <a:prstGeom prst="rect">
            <a:avLst/>
          </a:prstGeom>
          <a:solidFill>
            <a:schemeClr val="accent1">
              <a:alpha val="50000"/>
            </a:schemeClr>
          </a:solidFill>
        </p:spPr>
        <p:txBody>
          <a:bodyPr/>
          <a:lstStyle>
            <a:lvl1pPr marL="0" indent="0">
              <a:defRPr lang="en-US" sz="1800" b="0" kern="1200" dirty="0" smtClean="0">
                <a:solidFill>
                  <a:schemeClr val="tx1"/>
                </a:solidFill>
                <a:latin typeface="Consolas" pitchFamily="49" charset="0"/>
                <a:ea typeface="+mn-ea"/>
                <a:cs typeface="Courier New" pitchFamily="49" charset="0"/>
              </a:defRPr>
            </a:lvl1pPr>
            <a:lvl2pPr marL="0" indent="0">
              <a:defRPr/>
            </a:lvl2pPr>
            <a:lvl3pPr marL="0" indent="0">
              <a:defRPr/>
            </a:lvl3pPr>
            <a:lvl4pPr marL="0" indent="0">
              <a:defRPr/>
            </a:lvl4pPr>
            <a:lvl5pPr marL="0" indent="0">
              <a:defRPr/>
            </a:lvl5pPr>
          </a:lstStyle>
          <a:p>
            <a:pPr marL="342900" lvl="0" indent="-342900" algn="l" defTabSz="914400" rtl="0" eaLnBrk="1" latinLnBrk="0" hangingPunct="1">
              <a:spcBef>
                <a:spcPct val="20000"/>
              </a:spcBef>
              <a:buFont typeface="Arial" pitchFamily="34" charset="0"/>
              <a:buNone/>
            </a:pPr>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extBox 6"/>
          <p:cNvSpPr txBox="1"/>
          <p:nvPr userDrawn="1"/>
        </p:nvSpPr>
        <p:spPr>
          <a:xfrm>
            <a:off x="1403648" y="2492896"/>
            <a:ext cx="5545108"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1710" y="1988840"/>
            <a:ext cx="1532540" cy="2844235"/>
          </a:xfrm>
          <a:prstGeom prst="rect">
            <a:avLst/>
          </a:prstGeom>
          <a:effectLst>
            <a:outerShdw blurRad="50800" dist="12700" dir="2220000" sx="102000" sy="102000" algn="ctr" rotWithShape="0">
              <a:srgbClr val="000000">
                <a:alpha val="35000"/>
              </a:srgbClr>
            </a:outerShdw>
            <a:softEdge rad="0"/>
          </a:effectLst>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ps">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7380312" y="2348344"/>
            <a:ext cx="1655516" cy="3900056"/>
          </a:xfrm>
          <a:prstGeom prst="rect">
            <a:avLst/>
          </a:prstGeom>
          <a:solidFill>
            <a:schemeClr val="bg1">
              <a:alpha val="69000"/>
            </a:schemeClr>
          </a:solidFill>
        </p:spPr>
        <p:txBody>
          <a:bodyPr>
            <a:normAutofit/>
          </a:bodyPr>
          <a:lstStyle>
            <a:lvl1pPr marL="115888" indent="-115888" algn="l" rtl="0">
              <a:buFont typeface="Arial" pitchFamily="34" charset="0"/>
              <a:buChar char="•"/>
              <a:defRPr sz="1400"/>
            </a:lvl1pPr>
          </a:lstStyle>
          <a:p>
            <a:pPr lvl="0"/>
            <a:r>
              <a:rPr lang="en-US"/>
              <a:t>Click to edit Master text styles</a:t>
            </a:r>
          </a:p>
        </p:txBody>
      </p:sp>
      <p:sp>
        <p:nvSpPr>
          <p:cNvPr id="17" name="Text Placeholder 16"/>
          <p:cNvSpPr>
            <a:spLocks noGrp="1"/>
          </p:cNvSpPr>
          <p:nvPr>
            <p:ph type="body" sz="quarter" idx="16"/>
          </p:nvPr>
        </p:nvSpPr>
        <p:spPr>
          <a:xfrm>
            <a:off x="611560" y="1524000"/>
            <a:ext cx="6553200" cy="4724400"/>
          </a:xfrm>
          <a:prstGeom prst="rect">
            <a:avLst/>
          </a:prstGeom>
          <a:solidFill>
            <a:schemeClr val="bg1">
              <a:alpha val="69000"/>
            </a:schemeClr>
          </a:solidFill>
          <a:ln>
            <a:noFill/>
          </a:ln>
        </p:spPr>
        <p:txBody>
          <a:bodyPr/>
          <a:lstStyle>
            <a:lvl1pPr marL="342900" indent="-342900" algn="l" rtl="0">
              <a:buFontTx/>
              <a:buBlip>
                <a:blip r:embed="rId2"/>
              </a:buBlip>
              <a:defRPr/>
            </a:lvl1pPr>
            <a:lvl2pPr marL="742950" indent="-285750" algn="l" rtl="0">
              <a:buFontTx/>
              <a:buBlip>
                <a:blip r:embed="rId2"/>
              </a:buBlip>
              <a:defRPr/>
            </a:lvl2pPr>
            <a:lvl3pPr marL="1143000" indent="-228600" algn="l" rtl="0">
              <a:buFontTx/>
              <a:buBlip>
                <a:blip r:embed="rId2"/>
              </a:buBlip>
              <a:defRPr/>
            </a:lvl3pPr>
            <a:lvl4pPr marL="1600200" indent="-228600" algn="l" rtl="0">
              <a:buFontTx/>
              <a:buBlip>
                <a:blip r:embed="rId2"/>
              </a:buBlip>
              <a:defRPr/>
            </a:lvl4pPr>
            <a:lvl5pPr marL="2057400" indent="-228600" algn="l" rtl="0">
              <a:buFontTx/>
              <a:buBlip>
                <a:blip r:embed="rId2"/>
              </a:buBlip>
              <a:defRPr/>
            </a:lvl5pPr>
          </a:lstStyle>
          <a:p>
            <a:pPr lvl="0"/>
            <a:r>
              <a:rPr lang="en-US"/>
              <a:t>Click to edit Master text styles</a:t>
            </a:r>
          </a:p>
        </p:txBody>
      </p:sp>
      <p:sp>
        <p:nvSpPr>
          <p:cNvPr id="14" name="TextBox 13"/>
          <p:cNvSpPr txBox="1"/>
          <p:nvPr userDrawn="1"/>
        </p:nvSpPr>
        <p:spPr>
          <a:xfrm>
            <a:off x="7979692" y="1524000"/>
            <a:ext cx="976164" cy="615553"/>
          </a:xfrm>
          <a:prstGeom prst="rect">
            <a:avLst/>
          </a:prstGeom>
          <a:effectLst>
            <a:outerShdw blurRad="50800" dist="12700" dir="2220000" sx="102000" sy="102000" algn="ctr" rotWithShape="0">
              <a:srgbClr val="000000">
                <a:alpha val="35000"/>
              </a:srgbClr>
            </a:outerShdw>
            <a:softEdge rad="0"/>
          </a:effectLst>
        </p:spPr>
        <p:txBody>
          <a:bodyPr vert="horz" wrap="square" lIns="0" tIns="0" rIns="0" bIns="0" rtlCol="0" anchor="t" anchorCtr="0">
            <a:spAutoFit/>
          </a:bodyPr>
          <a:lstStyle>
            <a:lvl1pPr>
              <a:spcBef>
                <a:spcPct val="0"/>
              </a:spcBef>
              <a:buNone/>
              <a:defRPr lang="en-US" sz="4000" b="0" dirty="0" smtClean="0">
                <a:ln w="3175">
                  <a:noFill/>
                </a:ln>
                <a:solidFill>
                  <a:srgbClr val="F08E1B"/>
                </a:solidFill>
                <a:effectLst/>
                <a:latin typeface="Segoe Light" panose="020B0302040504020203" pitchFamily="34" charset="0"/>
                <a:cs typeface="Segoe UI" panose="020B0502040204020203" pitchFamily="34" charset="0"/>
              </a:defRPr>
            </a:lvl1pPr>
          </a:lstStyle>
          <a:p>
            <a:pPr lvl="0"/>
            <a:r>
              <a:rPr lang="en-US" sz="4000" b="1" dirty="0">
                <a:effectLst>
                  <a:outerShdw blurRad="38100" dist="38100" dir="2700000" algn="tl">
                    <a:srgbClr val="000000">
                      <a:alpha val="43137"/>
                    </a:srgbClr>
                  </a:outerShdw>
                </a:effectLst>
                <a:latin typeface="Segoe" panose="020B0502040504020203" pitchFamily="34" charset="0"/>
                <a:cs typeface="Consolas" panose="020B0609020204030204" pitchFamily="49" charset="0"/>
              </a:rPr>
              <a:t>tips</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9090" y="1414674"/>
            <a:ext cx="938110" cy="938110"/>
          </a:xfrm>
          <a:prstGeom prst="rect">
            <a:avLst/>
          </a:prstGeom>
          <a:effectLst>
            <a:outerShdw blurRad="50800" dist="12700" dir="2220000" sx="102000" sy="102000" algn="ctr" rotWithShape="0">
              <a:srgbClr val="000000">
                <a:alpha val="35000"/>
              </a:srgbClr>
            </a:outerShdw>
            <a:softEdge rad="0"/>
          </a:effectLst>
        </p:spPr>
      </p:pic>
      <p:sp>
        <p:nvSpPr>
          <p:cNvPr id="7" name="Title Placeholder 1"/>
          <p:cNvSpPr>
            <a:spLocks noGrp="1"/>
          </p:cNvSpPr>
          <p:nvPr>
            <p:ph type="title" hasCustomPrompt="1"/>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dirty="0"/>
              <a:t>Click to add tips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958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ypical page">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992888" cy="720000"/>
          </a:xfrm>
        </p:spPr>
        <p:txBody>
          <a:bodyPr vert="horz" lIns="0" tIns="0" rIns="91440" bIns="45720" rtlCol="0" anchor="b" anchorCtr="0">
            <a:norm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idx="1"/>
          </p:nvPr>
        </p:nvSpPr>
        <p:spPr>
          <a:xfrm>
            <a:off x="611560" y="1492161"/>
            <a:ext cx="7992888"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4088" y="1124744"/>
            <a:ext cx="4132746"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475656"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475656" y="2492896"/>
            <a:ext cx="212590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sionLab">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1" name="TextBox 10"/>
          <p:cNvSpPr txBox="1"/>
          <p:nvPr userDrawn="1"/>
        </p:nvSpPr>
        <p:spPr>
          <a:xfrm>
            <a:off x="1547664" y="2492896"/>
            <a:ext cx="3934090" cy="1938992"/>
          </a:xfrm>
          <a:prstGeom prst="rect">
            <a:avLst/>
          </a:prstGeom>
          <a:noFill/>
        </p:spPr>
        <p:txBody>
          <a:bodyPr wrap="none" rtlCol="0">
            <a:spAutoFit/>
          </a:bodyPr>
          <a:lstStyle/>
          <a:p>
            <a:r>
              <a:rPr lang="en-US" sz="6000" b="1" dirty="0">
                <a:solidFill>
                  <a:schemeClr val="tx1">
                    <a:lumMod val="65000"/>
                    <a:lumOff val="35000"/>
                  </a:schemeClr>
                </a:solidFill>
                <a:latin typeface="Segoe Light" panose="020B0302040504020203" pitchFamily="34" charset="0"/>
              </a:rPr>
              <a:t>Conclusion </a:t>
            </a:r>
          </a:p>
          <a:p>
            <a:r>
              <a:rPr lang="en-US" sz="6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14:presetBounceEnd="42000">
                                      <p:stCondLst>
                                        <p:cond delay="500"/>
                                      </p:stCondLst>
                                      <p:childTnLst>
                                        <p:animMotion origin="layout" path="M 0.48837 -1.11111E-6 L -4.44444E-6 -1.11111E-6 " pathEditMode="relative" rAng="0" ptsTypes="AA" p14:bounceEnd="42000">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stCondLst>
                                        <p:cond delay="500"/>
                                      </p:stCondLst>
                                      <p:childTnLst>
                                        <p:animMotion origin="layout" path="M 0.48837 -1.11111E-6 L -4.44444E-6 -1.11111E-6 " pathEditMode="relative" rAng="0" ptsTypes="AA">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clusionLab">
    <p:spTree>
      <p:nvGrpSpPr>
        <p:cNvPr id="1" name=""/>
        <p:cNvGrpSpPr/>
        <p:nvPr/>
      </p:nvGrpSpPr>
      <p:grpSpPr>
        <a:xfrm>
          <a:off x="0" y="0"/>
          <a:ext cx="0" cy="0"/>
          <a:chOff x="0" y="0"/>
          <a:chExt cx="0" cy="0"/>
        </a:xfrm>
      </p:grpSpPr>
      <p:sp>
        <p:nvSpPr>
          <p:cNvPr id="13" name="TextBox 12"/>
          <p:cNvSpPr txBox="1"/>
          <p:nvPr userDrawn="1"/>
        </p:nvSpPr>
        <p:spPr>
          <a:xfrm>
            <a:off x="827584" y="2492896"/>
            <a:ext cx="492314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Final</a:t>
            </a:r>
            <a:r>
              <a:rPr lang="en-US" sz="10000" b="1" baseline="0" dirty="0">
                <a:solidFill>
                  <a:schemeClr val="tx1">
                    <a:lumMod val="65000"/>
                    <a:lumOff val="35000"/>
                  </a:schemeClr>
                </a:solidFill>
                <a:latin typeface="Segoe Light" panose="020B0302040504020203" pitchFamily="34" charset="0"/>
              </a:rPr>
              <a:t> </a:t>
            </a:r>
            <a:r>
              <a:rPr lang="en-US" sz="10000" b="1" dirty="0">
                <a:solidFill>
                  <a:schemeClr val="tx1">
                    <a:lumMod val="65000"/>
                    <a:lumOff val="35000"/>
                  </a:schemeClr>
                </a:solidFill>
                <a:latin typeface="Segoe Light" panose="020B0302040504020203" pitchFamily="34" charset="0"/>
              </a:rPr>
              <a:t>Lab</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48837 2.59259E-6 L -3.33333E-6 2.59259E-6 " pathEditMode="relative" rAng="0" ptsTypes="AA" p14:bounceEnd="42000">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48837 2.59259E-6 L -3.33333E-6 2.59259E-6 " pathEditMode="relative" rAng="0" ptsTypes="AA">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602680" y="1492161"/>
            <a:ext cx="8001315"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611560" y="1494000"/>
            <a:ext cx="799269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602680" y="3873731"/>
            <a:ext cx="8001315"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1560" y="476672"/>
            <a:ext cx="8424268" cy="1015489"/>
          </a:xfrm>
          <a:prstGeom prst="rect">
            <a:avLst/>
          </a:prstGeom>
          <a:ln>
            <a:noFill/>
          </a:ln>
          <a:effectLst/>
        </p:spPr>
        <p:txBody>
          <a:bodyPr vert="horz" lIns="0" tIns="0" rIns="91440" bIns="45720" rtlCol="0" anchor="t" anchorCtr="0">
            <a:normAutofit/>
          </a:bodyPr>
          <a:lstStyle/>
          <a:p>
            <a:endParaRPr lang="en-US" dirty="0"/>
          </a:p>
        </p:txBody>
      </p:sp>
      <p:cxnSp>
        <p:nvCxnSpPr>
          <p:cNvPr id="3" name="Straight Connector 2"/>
          <p:cNvCxnSpPr/>
          <p:nvPr userDrawn="1"/>
        </p:nvCxnSpPr>
        <p:spPr>
          <a:xfrm flipV="1">
            <a:off x="611188" y="6309320"/>
            <a:ext cx="7951904" cy="157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73" r:id="rId2"/>
    <p:sldLayoutId id="2147483650" r:id="rId3"/>
    <p:sldLayoutId id="2147483651" r:id="rId4"/>
    <p:sldLayoutId id="2147483668" r:id="rId5"/>
    <p:sldLayoutId id="2147483669" r:id="rId6"/>
    <p:sldLayoutId id="2147483672" r:id="rId7"/>
    <p:sldLayoutId id="2147483660" r:id="rId8"/>
    <p:sldLayoutId id="2147483661" r:id="rId9"/>
    <p:sldLayoutId id="2147483670" r:id="rId10"/>
    <p:sldLayoutId id="2147483671" r:id="rId11"/>
    <p:sldLayoutId id="2147483662" r:id="rId12"/>
    <p:sldLayoutId id="2147483663" r:id="rId13"/>
    <p:sldLayoutId id="2147483666" r:id="rId14"/>
    <p:sldLayoutId id="2147483665" r:id="rId15"/>
    <p:sldLayoutId id="2147483654" r:id="rId16"/>
  </p:sldLayoutIdLst>
  <p:hf hdr="0" dt="0"/>
  <p:txStyles>
    <p:titleStyle>
      <a:lvl1pPr algn="l" defTabSz="914400" rtl="1" eaLnBrk="1" latinLnBrk="0" hangingPunct="1">
        <a:spcBef>
          <a:spcPct val="0"/>
        </a:spcBef>
        <a:buNone/>
        <a:defRPr lang="en-US" sz="4000" b="0" kern="1200" dirty="0" smtClean="0">
          <a:ln w="3175">
            <a:noFill/>
          </a:ln>
          <a:solidFill>
            <a:srgbClr val="F08E1B"/>
          </a:solidFill>
          <a:effectLst/>
          <a:latin typeface="Segoe Light" panose="020B0302040504020203" pitchFamily="34" charset="0"/>
          <a:ea typeface="+mn-ea"/>
          <a:cs typeface="Segoe UI" panose="020B0502040204020203" pitchFamily="34" charset="0"/>
        </a:defRPr>
      </a:lvl1pPr>
    </p:titleStyle>
    <p:body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064" userDrawn="1">
          <p15:clr>
            <a:srgbClr val="F26B43"/>
          </p15:clr>
        </p15:guide>
        <p15:guide id="3" pos="54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1026"/>
          <p:cNvSpPr>
            <a:spLocks noGrp="1" noChangeArrowheads="1"/>
          </p:cNvSpPr>
          <p:nvPr>
            <p:ph type="ctrTitle"/>
          </p:nvPr>
        </p:nvSpPr>
        <p:spPr>
          <a:xfrm>
            <a:off x="580537" y="1340768"/>
            <a:ext cx="7388072" cy="1085850"/>
          </a:xfrm>
        </p:spPr>
        <p:txBody>
          <a:bodyPr>
            <a:normAutofit fontScale="90000"/>
          </a:bodyPr>
          <a:lstStyle/>
          <a:p>
            <a:r>
              <a:rPr lang="en-US" dirty="0"/>
              <a:t>Module 04:  Building a CI/CD pipeline for serverless applications within AWS (Lambda)</a:t>
            </a:r>
            <a:br>
              <a:rPr lang="en-US" dirty="0"/>
            </a:br>
            <a:br>
              <a:rPr lang="en-US" dirty="0"/>
            </a:br>
            <a:br>
              <a:rPr lang="en-US" dirty="0"/>
            </a:br>
            <a:endParaRPr lang="en-US" dirty="0"/>
          </a:p>
        </p:txBody>
      </p:sp>
    </p:spTree>
    <p:extLst>
      <p:ext uri="{BB962C8B-B14F-4D97-AF65-F5344CB8AC3E}">
        <p14:creationId xmlns:p14="http://schemas.microsoft.com/office/powerpoint/2010/main" val="249228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5" name="Text Placeholder 4"/>
          <p:cNvSpPr>
            <a:spLocks noGrp="1"/>
          </p:cNvSpPr>
          <p:nvPr>
            <p:ph type="body" sz="quarter" idx="13"/>
          </p:nvPr>
        </p:nvSpPr>
        <p:spPr/>
        <p:txBody>
          <a:bodyPr>
            <a:normAutofit/>
          </a:bodyPr>
          <a:lstStyle/>
          <a:p>
            <a:r>
              <a:rPr lang="en-US" dirty="0"/>
              <a:t>Intro</a:t>
            </a:r>
          </a:p>
          <a:p>
            <a:r>
              <a:rPr lang="en-US" dirty="0"/>
              <a:t>AWS CodeStar</a:t>
            </a:r>
          </a:p>
          <a:p>
            <a:r>
              <a:rPr lang="en-US" dirty="0"/>
              <a:t>AWS SAM</a:t>
            </a:r>
          </a:p>
          <a:p>
            <a:r>
              <a:rPr lang="en-US" dirty="0"/>
              <a:t>Continuous Delivery Pipeline</a:t>
            </a:r>
          </a:p>
          <a:p>
            <a:r>
              <a:rPr lang="en-US" dirty="0"/>
              <a:t>AWS X-Ray </a:t>
            </a:r>
            <a:r>
              <a:rPr lang="en-US" dirty="0" err="1"/>
              <a:t>Integraion</a:t>
            </a:r>
            <a:endParaRPr lang="en-US" dirty="0"/>
          </a:p>
        </p:txBody>
      </p:sp>
    </p:spTree>
    <p:extLst>
      <p:ext uri="{BB962C8B-B14F-4D97-AF65-F5344CB8AC3E}">
        <p14:creationId xmlns:p14="http://schemas.microsoft.com/office/powerpoint/2010/main" val="8938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6" name="Content Placeholder 5">
            <a:extLst>
              <a:ext uri="{FF2B5EF4-FFF2-40B4-BE49-F238E27FC236}">
                <a16:creationId xmlns:a16="http://schemas.microsoft.com/office/drawing/2014/main" id="{F25032F0-73AE-1447-B075-150E525C114F}"/>
              </a:ext>
            </a:extLst>
          </p:cNvPr>
          <p:cNvSpPr>
            <a:spLocks noGrp="1"/>
          </p:cNvSpPr>
          <p:nvPr>
            <p:ph idx="1"/>
          </p:nvPr>
        </p:nvSpPr>
        <p:spPr/>
        <p:txBody>
          <a:bodyPr>
            <a:normAutofit/>
          </a:bodyPr>
          <a:lstStyle/>
          <a:p>
            <a:r>
              <a:rPr lang="en-US" dirty="0"/>
              <a:t>In module we will deploy a restful application “ Wild </a:t>
            </a:r>
            <a:r>
              <a:rPr lang="en-US" dirty="0" err="1"/>
              <a:t>Rydes</a:t>
            </a:r>
            <a:r>
              <a:rPr lang="en-US" dirty="0"/>
              <a:t> Unicorn”</a:t>
            </a:r>
          </a:p>
          <a:p>
            <a:r>
              <a:rPr lang="en-US" dirty="0"/>
              <a:t>Serverless Application Model (SAM) will be used  to deploy the API interfaces, business logic, and database.</a:t>
            </a:r>
          </a:p>
          <a:p>
            <a:r>
              <a:rPr lang="en-US" dirty="0"/>
              <a:t>The application architecture uses AWS Lambda, Amazon API Gateway, and Amazon DynamoDB. The API is built using Lambda and API Gateway, using DynamoDB as a persistent </a:t>
            </a:r>
            <a:br>
              <a:rPr lang="en-US" dirty="0"/>
            </a:br>
            <a:r>
              <a:rPr lang="en-US" dirty="0"/>
              <a:t>data store for unicorn data.</a:t>
            </a:r>
          </a:p>
        </p:txBody>
      </p:sp>
    </p:spTree>
    <p:extLst>
      <p:ext uri="{BB962C8B-B14F-4D97-AF65-F5344CB8AC3E}">
        <p14:creationId xmlns:p14="http://schemas.microsoft.com/office/powerpoint/2010/main" val="313881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6" name="Content Placeholder 5">
            <a:extLst>
              <a:ext uri="{FF2B5EF4-FFF2-40B4-BE49-F238E27FC236}">
                <a16:creationId xmlns:a16="http://schemas.microsoft.com/office/drawing/2014/main" id="{F25032F0-73AE-1447-B075-150E525C114F}"/>
              </a:ext>
            </a:extLst>
          </p:cNvPr>
          <p:cNvSpPr>
            <a:spLocks noGrp="1"/>
          </p:cNvSpPr>
          <p:nvPr>
            <p:ph idx="1"/>
          </p:nvPr>
        </p:nvSpPr>
        <p:spPr/>
        <p:txBody>
          <a:bodyPr>
            <a:normAutofit/>
          </a:bodyPr>
          <a:lstStyle/>
          <a:p>
            <a:r>
              <a:rPr lang="en-US" dirty="0"/>
              <a:t>The application architecture uses AWS Lambda, Amazon API Gateway, and Amazon DynamoDB. The API is built using Lambda and API Gateway, using DynamoDB as a persistent </a:t>
            </a:r>
            <a:br>
              <a:rPr lang="en-US" dirty="0"/>
            </a:br>
            <a:r>
              <a:rPr lang="en-US" dirty="0"/>
              <a:t>data store for unicorn data.</a:t>
            </a:r>
          </a:p>
          <a:p>
            <a:pPr marL="0" indent="0">
              <a:buNone/>
            </a:pPr>
            <a:endParaRPr lang="en-US" dirty="0"/>
          </a:p>
        </p:txBody>
      </p:sp>
      <p:pic>
        <p:nvPicPr>
          <p:cNvPr id="4" name="Picture 3">
            <a:extLst>
              <a:ext uri="{FF2B5EF4-FFF2-40B4-BE49-F238E27FC236}">
                <a16:creationId xmlns:a16="http://schemas.microsoft.com/office/drawing/2014/main" id="{EA93738B-1507-5240-A612-54E8E8A45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54" y="4293096"/>
            <a:ext cx="8039100" cy="965200"/>
          </a:xfrm>
          <a:prstGeom prst="rect">
            <a:avLst/>
          </a:prstGeom>
        </p:spPr>
      </p:pic>
    </p:spTree>
    <p:extLst>
      <p:ext uri="{BB962C8B-B14F-4D97-AF65-F5344CB8AC3E}">
        <p14:creationId xmlns:p14="http://schemas.microsoft.com/office/powerpoint/2010/main" val="44811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6" name="Content Placeholder 5">
            <a:extLst>
              <a:ext uri="{FF2B5EF4-FFF2-40B4-BE49-F238E27FC236}">
                <a16:creationId xmlns:a16="http://schemas.microsoft.com/office/drawing/2014/main" id="{F25032F0-73AE-1447-B075-150E525C114F}"/>
              </a:ext>
            </a:extLst>
          </p:cNvPr>
          <p:cNvSpPr>
            <a:spLocks noGrp="1"/>
          </p:cNvSpPr>
          <p:nvPr>
            <p:ph idx="1"/>
          </p:nvPr>
        </p:nvSpPr>
        <p:spPr/>
        <p:txBody>
          <a:bodyPr>
            <a:normAutofit/>
          </a:bodyPr>
          <a:lstStyle/>
          <a:p>
            <a:r>
              <a:rPr lang="en-US" dirty="0"/>
              <a:t>The DevOps Continuous Delivery Pipeline uses AWS CodePipeline, AWS CodeBuild, and Amazon S3. CodePipeline orchestrates the steps to build, test, and deploy your code changes. CodeBuild compiles source code, runs tests, and produces software packages that are ready to deploy to environments.</a:t>
            </a:r>
          </a:p>
        </p:txBody>
      </p:sp>
    </p:spTree>
    <p:extLst>
      <p:ext uri="{BB962C8B-B14F-4D97-AF65-F5344CB8AC3E}">
        <p14:creationId xmlns:p14="http://schemas.microsoft.com/office/powerpoint/2010/main" val="224098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CodeStar</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fontScale="92500" lnSpcReduction="10000"/>
          </a:bodyPr>
          <a:lstStyle/>
          <a:p>
            <a:r>
              <a:rPr lang="en-US" dirty="0"/>
              <a:t>AWS CodeStar is a cloud-based service for creating, managing, and working with software development projects on AWS. You can quickly develop, build, and deploy applications on AWS with an AWS CodeStar project. </a:t>
            </a:r>
          </a:p>
          <a:p>
            <a:r>
              <a:rPr lang="en-US" dirty="0"/>
              <a:t>An AWS CodeStar project creates and integrates AWS services for your project development toolchain. Depending on your choice of AWS CodeStar project template, that toolchain might include source control, build, deployment, virtual servers or serverless resources, and more.</a:t>
            </a:r>
            <a:br>
              <a:rPr lang="en-US" dirty="0"/>
            </a:br>
            <a:endParaRPr lang="en-US" dirty="0"/>
          </a:p>
        </p:txBody>
      </p:sp>
    </p:spTree>
    <p:extLst>
      <p:ext uri="{BB962C8B-B14F-4D97-AF65-F5344CB8AC3E}">
        <p14:creationId xmlns:p14="http://schemas.microsoft.com/office/powerpoint/2010/main" val="39448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 AWS CodeStar</a:t>
            </a:r>
          </a:p>
        </p:txBody>
      </p:sp>
      <p:sp>
        <p:nvSpPr>
          <p:cNvPr id="7" name="object 2">
            <a:extLst>
              <a:ext uri="{FF2B5EF4-FFF2-40B4-BE49-F238E27FC236}">
                <a16:creationId xmlns:a16="http://schemas.microsoft.com/office/drawing/2014/main" id="{78E4DFED-6995-4008-B935-BB168A28B722}"/>
              </a:ext>
            </a:extLst>
          </p:cNvPr>
          <p:cNvSpPr txBox="1"/>
          <p:nvPr/>
        </p:nvSpPr>
        <p:spPr>
          <a:xfrm>
            <a:off x="575556" y="5678306"/>
            <a:ext cx="8046895" cy="126958"/>
          </a:xfrm>
          <a:prstGeom prst="rect">
            <a:avLst/>
          </a:prstGeom>
        </p:spPr>
        <p:txBody>
          <a:bodyPr vert="horz" wrap="square" lIns="0" tIns="0" rIns="0" bIns="0" rtlCol="0">
            <a:spAutoFit/>
          </a:bodyPr>
          <a:lstStyle/>
          <a:p>
            <a:pPr marL="9525"/>
            <a:r>
              <a:rPr lang="en-US" sz="825" dirty="0">
                <a:solidFill>
                  <a:schemeClr val="tx1">
                    <a:lumMod val="85000"/>
                    <a:lumOff val="15000"/>
                  </a:schemeClr>
                </a:solidFill>
                <a:latin typeface="Segoe UI"/>
                <a:cs typeface="Segoe UI"/>
              </a:rPr>
              <a:t>© Copyright SELA Software &amp; Education Labs Ltd. | 14-18 Baruch Hirsch St </a:t>
            </a:r>
            <a:r>
              <a:rPr lang="en-US" sz="825" dirty="0" err="1">
                <a:solidFill>
                  <a:schemeClr val="tx1">
                    <a:lumMod val="85000"/>
                    <a:lumOff val="15000"/>
                  </a:schemeClr>
                </a:solidFill>
                <a:latin typeface="Segoe UI"/>
                <a:cs typeface="Segoe UI"/>
              </a:rPr>
              <a:t>Bnei</a:t>
            </a:r>
            <a:r>
              <a:rPr lang="en-US" sz="825" dirty="0">
                <a:solidFill>
                  <a:schemeClr val="tx1">
                    <a:lumMod val="85000"/>
                    <a:lumOff val="15000"/>
                  </a:schemeClr>
                </a:solidFill>
                <a:latin typeface="Segoe UI"/>
                <a:cs typeface="Segoe UI"/>
              </a:rPr>
              <a:t> </a:t>
            </a:r>
            <a:r>
              <a:rPr lang="en-US" sz="825" dirty="0" err="1">
                <a:solidFill>
                  <a:schemeClr val="tx1">
                    <a:lumMod val="85000"/>
                    <a:lumOff val="15000"/>
                  </a:schemeClr>
                </a:solidFill>
                <a:latin typeface="Segoe UI"/>
                <a:cs typeface="Segoe UI"/>
              </a:rPr>
              <a:t>Brak</a:t>
            </a:r>
            <a:r>
              <a:rPr lang="en-US" sz="825" dirty="0">
                <a:solidFill>
                  <a:schemeClr val="tx1">
                    <a:lumMod val="85000"/>
                    <a:lumOff val="15000"/>
                  </a:schemeClr>
                </a:solidFill>
                <a:latin typeface="Segoe UI"/>
                <a:cs typeface="Segoe UI"/>
              </a:rPr>
              <a:t>, 51202 Israel | www.selagroup.com | DevOps Course | Trainer Name – trainer@email.com</a:t>
            </a:r>
            <a:endParaRPr sz="825" dirty="0">
              <a:solidFill>
                <a:schemeClr val="tx1">
                  <a:lumMod val="85000"/>
                  <a:lumOff val="15000"/>
                </a:schemeClr>
              </a:solidFill>
              <a:latin typeface="Segoe UI"/>
              <a:cs typeface="Segoe UI"/>
            </a:endParaRPr>
          </a:p>
        </p:txBody>
      </p:sp>
    </p:spTree>
    <p:extLst>
      <p:ext uri="{BB962C8B-B14F-4D97-AF65-F5344CB8AC3E}">
        <p14:creationId xmlns:p14="http://schemas.microsoft.com/office/powerpoint/2010/main" val="105546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801054"/>
      </p:ext>
    </p:extLst>
  </p:cSld>
  <p:clrMapOvr>
    <a:masterClrMapping/>
  </p:clrMapOvr>
</p:sld>
</file>

<file path=ppt/theme/theme1.xml><?xml version="1.0" encoding="utf-8"?>
<a:theme xmlns:a="http://schemas.openxmlformats.org/drawingml/2006/main" name="Sela_Template_Ver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assroom Template V8 7.1.14" id="{D68E7503-3C58-4D1C-A283-433ED9674668}" vid="{8A6CDBD8-D271-41AF-B343-73D31C62B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Template V8 7.1.14</Template>
  <TotalTime>1500</TotalTime>
  <Words>254</Words>
  <Application>Microsoft Macintosh PowerPoint</Application>
  <PresentationFormat>On-screen Show (4:3)</PresentationFormat>
  <Paragraphs>26</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Consolas</vt:lpstr>
      <vt:lpstr>Courier New</vt:lpstr>
      <vt:lpstr>Segoe</vt:lpstr>
      <vt:lpstr>Segoe Light</vt:lpstr>
      <vt:lpstr>Segoe UI</vt:lpstr>
      <vt:lpstr>Sela_Template_Ver_01</vt:lpstr>
      <vt:lpstr>Module 04:  Building a CI/CD pipeline for serverless applications within AWS (Lambda)   </vt:lpstr>
      <vt:lpstr>Agenda</vt:lpstr>
      <vt:lpstr>Intro</vt:lpstr>
      <vt:lpstr>Intro</vt:lpstr>
      <vt:lpstr>Intro</vt:lpstr>
      <vt:lpstr>AWS CodeStar</vt:lpstr>
      <vt:lpstr>Lab: AWS CodeStar</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Automation Testing</dc:title>
  <dc:creator>אבי ברודנו</dc:creator>
  <cp:lastModifiedBy>ilia german</cp:lastModifiedBy>
  <cp:revision>35</cp:revision>
  <cp:lastPrinted>2013-09-11T13:44:00Z</cp:lastPrinted>
  <dcterms:created xsi:type="dcterms:W3CDTF">2014-06-10T19:06:38Z</dcterms:created>
  <dcterms:modified xsi:type="dcterms:W3CDTF">2019-08-02T15:29:41Z</dcterms:modified>
</cp:coreProperties>
</file>