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ppt/notesSlides/notesSlide2.xml" ContentType="application/vnd.openxmlformats-officedocument.presentationml.notesSlide+xml"/>
  <Override PartName="/ppt/media/image11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30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7" r:id="rId30"/>
    <p:sldId id="290" r:id="rId31"/>
    <p:sldId id="293" r:id="rId32"/>
    <p:sldId id="294" r:id="rId33"/>
    <p:sldId id="295" r:id="rId34"/>
    <p:sldId id="296" r:id="rId35"/>
    <p:sldId id="297" r:id="rId36"/>
    <p:sldId id="299" r:id="rId37"/>
    <p:sldId id="301" r:id="rId38"/>
    <p:sldId id="303" r:id="rId3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3"/>
    <p:restoredTop sz="94607"/>
  </p:normalViewPr>
  <p:slideViewPr>
    <p:cSldViewPr>
      <p:cViewPr varScale="1">
        <p:scale>
          <a:sx n="111" d="100"/>
          <a:sy n="111" d="100"/>
        </p:scale>
        <p:origin x="248" y="10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F65C1-D569-9449-8565-527A02054AB8}" type="datetimeFigureOut">
              <a:rPr lang="en-IL" smtClean="0"/>
              <a:t>07/05/2024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F2204-CF82-A14E-9B61-E27CA4D6AC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7269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sdvsdfs</a:t>
            </a:r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0E8F2-2BCC-4140-B707-1D5E1AB2B71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3383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F2204-CF82-A14E-9B61-E27CA4D6AC34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78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2100" y="3008198"/>
            <a:ext cx="6990715" cy="697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92100" y="3877767"/>
            <a:ext cx="5873750" cy="836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2023,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spc="5" dirty="0"/>
              <a:t> </a:t>
            </a:r>
            <a:r>
              <a:rPr spc="-25" dirty="0"/>
              <a:t>affiliates.</a:t>
            </a:r>
            <a:r>
              <a:rPr spc="-10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0477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2023,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spc="5" dirty="0"/>
              <a:t> </a:t>
            </a:r>
            <a:r>
              <a:rPr spc="-25" dirty="0"/>
              <a:t>affiliates.</a:t>
            </a:r>
            <a:r>
              <a:rPr spc="-10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0477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2023,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spc="5" dirty="0"/>
              <a:t> </a:t>
            </a:r>
            <a:r>
              <a:rPr spc="-25" dirty="0"/>
              <a:t>affiliates.</a:t>
            </a:r>
            <a:r>
              <a:rPr spc="-10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0477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2023,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spc="5" dirty="0"/>
              <a:t> </a:t>
            </a:r>
            <a:r>
              <a:rPr spc="-25" dirty="0"/>
              <a:t>affiliates.</a:t>
            </a:r>
            <a:r>
              <a:rPr spc="-10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0477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2023,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spc="5" dirty="0"/>
              <a:t> </a:t>
            </a:r>
            <a:r>
              <a:rPr spc="-25" dirty="0"/>
              <a:t>affiliates.</a:t>
            </a:r>
            <a:r>
              <a:rPr spc="-10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0477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9452-B419-F927-6DC1-22FB38798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53750-B1A8-350D-6B6B-25C654EBD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FAC48-6016-C4A7-BC0D-AFDA65BD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C0C7-2205-B547-866E-8A7AF213D9AB}" type="datetime1">
              <a:rPr lang="en-US" smtClean="0"/>
              <a:t>5/7/24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D477B-1365-7389-DC2D-C60D45D2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016B5-B06B-98A7-9D08-0AC8B132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CEA3-307D-584E-9C12-373ECA85062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723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242061"/>
            <a:ext cx="1175702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36463" y="1948662"/>
            <a:ext cx="5777230" cy="2312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8847" y="6461809"/>
            <a:ext cx="2842260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2023,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spc="5" dirty="0"/>
              <a:t> </a:t>
            </a:r>
            <a:r>
              <a:rPr spc="-25" dirty="0"/>
              <a:t>affiliates.</a:t>
            </a:r>
            <a:r>
              <a:rPr spc="-10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08664" y="6387528"/>
            <a:ext cx="223520" cy="162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0477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6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10" Type="http://schemas.openxmlformats.org/officeDocument/2006/relationships/image" Target="../media/image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6.png"/><Relationship Id="rId10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0.png"/><Relationship Id="rId18" Type="http://schemas.microsoft.com/office/2007/relationships/hdphoto" Target="../media/hdphoto2.wdp"/><Relationship Id="rId3" Type="http://schemas.openxmlformats.org/officeDocument/2006/relationships/image" Target="../media/image51.png"/><Relationship Id="rId21" Type="http://schemas.openxmlformats.org/officeDocument/2006/relationships/image" Target="../media/image6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50.png"/><Relationship Id="rId16" Type="http://schemas.openxmlformats.org/officeDocument/2006/relationships/image" Target="../media/image6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5" Type="http://schemas.openxmlformats.org/officeDocument/2006/relationships/image" Target="../media/image62.png"/><Relationship Id="rId10" Type="http://schemas.microsoft.com/office/2007/relationships/hdphoto" Target="../media/hdphoto1.wdp"/><Relationship Id="rId19" Type="http://schemas.openxmlformats.org/officeDocument/2006/relationships/image" Target="../media/image65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6.png"/><Relationship Id="rId5" Type="http://schemas.openxmlformats.org/officeDocument/2006/relationships/image" Target="../media/image74.png"/><Relationship Id="rId10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89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g"/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laptops on a table&#10;&#10;Description automatically generated">
            <a:extLst>
              <a:ext uri="{FF2B5EF4-FFF2-40B4-BE49-F238E27FC236}">
                <a16:creationId xmlns:a16="http://schemas.microsoft.com/office/drawing/2014/main" id="{0C61481E-875F-0DFD-5100-9AEB3CCF2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062095" cy="6858000"/>
            <a:chOff x="0" y="0"/>
            <a:chExt cx="4062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biLevel thresh="25000"/>
            </a:blip>
            <a:stretch>
              <a:fillRect/>
            </a:stretch>
          </p:blipFill>
          <p:spPr>
            <a:xfrm>
              <a:off x="0" y="2827020"/>
              <a:ext cx="1684019" cy="168401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24610" y="2592271"/>
              <a:ext cx="2737485" cy="1041400"/>
            </a:xfrm>
            <a:custGeom>
              <a:avLst/>
              <a:gdLst/>
              <a:ahLst/>
              <a:cxnLst/>
              <a:rect l="l" t="t" r="r" b="b"/>
              <a:pathLst>
                <a:path w="2737485" h="1041400">
                  <a:moveTo>
                    <a:pt x="1438872" y="0"/>
                  </a:moveTo>
                  <a:lnTo>
                    <a:pt x="1382394" y="320"/>
                  </a:lnTo>
                  <a:lnTo>
                    <a:pt x="1325798" y="1624"/>
                  </a:lnTo>
                  <a:lnTo>
                    <a:pt x="1269160" y="3923"/>
                  </a:lnTo>
                  <a:lnTo>
                    <a:pt x="1212557" y="7229"/>
                  </a:lnTo>
                  <a:lnTo>
                    <a:pt x="1156064" y="11552"/>
                  </a:lnTo>
                  <a:lnTo>
                    <a:pt x="1099759" y="16904"/>
                  </a:lnTo>
                  <a:lnTo>
                    <a:pt x="1043719" y="23296"/>
                  </a:lnTo>
                  <a:lnTo>
                    <a:pt x="988020" y="30738"/>
                  </a:lnTo>
                  <a:lnTo>
                    <a:pt x="932738" y="39242"/>
                  </a:lnTo>
                  <a:lnTo>
                    <a:pt x="877951" y="48820"/>
                  </a:lnTo>
                  <a:lnTo>
                    <a:pt x="811609" y="62041"/>
                  </a:lnTo>
                  <a:lnTo>
                    <a:pt x="747969" y="76547"/>
                  </a:lnTo>
                  <a:lnTo>
                    <a:pt x="687082" y="92279"/>
                  </a:lnTo>
                  <a:lnTo>
                    <a:pt x="629002" y="109179"/>
                  </a:lnTo>
                  <a:lnTo>
                    <a:pt x="573783" y="127187"/>
                  </a:lnTo>
                  <a:lnTo>
                    <a:pt x="521478" y="146247"/>
                  </a:lnTo>
                  <a:lnTo>
                    <a:pt x="472141" y="166299"/>
                  </a:lnTo>
                  <a:lnTo>
                    <a:pt x="425824" y="187285"/>
                  </a:lnTo>
                  <a:lnTo>
                    <a:pt x="382581" y="209146"/>
                  </a:lnTo>
                  <a:lnTo>
                    <a:pt x="342466" y="231825"/>
                  </a:lnTo>
                  <a:lnTo>
                    <a:pt x="305531" y="255263"/>
                  </a:lnTo>
                  <a:lnTo>
                    <a:pt x="271831" y="279401"/>
                  </a:lnTo>
                  <a:lnTo>
                    <a:pt x="241418" y="304181"/>
                  </a:lnTo>
                  <a:lnTo>
                    <a:pt x="190669" y="355434"/>
                  </a:lnTo>
                  <a:lnTo>
                    <a:pt x="153711" y="408555"/>
                  </a:lnTo>
                  <a:lnTo>
                    <a:pt x="130972" y="463076"/>
                  </a:lnTo>
                  <a:lnTo>
                    <a:pt x="122877" y="518530"/>
                  </a:lnTo>
                  <a:lnTo>
                    <a:pt x="124455" y="546461"/>
                  </a:lnTo>
                  <a:lnTo>
                    <a:pt x="139129" y="602439"/>
                  </a:lnTo>
                  <a:lnTo>
                    <a:pt x="169515" y="658182"/>
                  </a:lnTo>
                  <a:lnTo>
                    <a:pt x="216042" y="713223"/>
                  </a:lnTo>
                  <a:lnTo>
                    <a:pt x="245490" y="740335"/>
                  </a:lnTo>
                  <a:lnTo>
                    <a:pt x="0" y="934137"/>
                  </a:lnTo>
                  <a:lnTo>
                    <a:pt x="538607" y="900990"/>
                  </a:lnTo>
                  <a:lnTo>
                    <a:pt x="579537" y="915578"/>
                  </a:lnTo>
                  <a:lnTo>
                    <a:pt x="621697" y="929387"/>
                  </a:lnTo>
                  <a:lnTo>
                    <a:pt x="665020" y="942412"/>
                  </a:lnTo>
                  <a:lnTo>
                    <a:pt x="709440" y="954649"/>
                  </a:lnTo>
                  <a:lnTo>
                    <a:pt x="754889" y="966094"/>
                  </a:lnTo>
                  <a:lnTo>
                    <a:pt x="801303" y="976742"/>
                  </a:lnTo>
                  <a:lnTo>
                    <a:pt x="848613" y="986589"/>
                  </a:lnTo>
                  <a:lnTo>
                    <a:pt x="896755" y="995631"/>
                  </a:lnTo>
                  <a:lnTo>
                    <a:pt x="945661" y="1003865"/>
                  </a:lnTo>
                  <a:lnTo>
                    <a:pt x="995265" y="1011285"/>
                  </a:lnTo>
                  <a:lnTo>
                    <a:pt x="1045501" y="1017887"/>
                  </a:lnTo>
                  <a:lnTo>
                    <a:pt x="1096302" y="1023668"/>
                  </a:lnTo>
                  <a:lnTo>
                    <a:pt x="1147602" y="1028623"/>
                  </a:lnTo>
                  <a:lnTo>
                    <a:pt x="1199335" y="1032748"/>
                  </a:lnTo>
                  <a:lnTo>
                    <a:pt x="1251434" y="1036039"/>
                  </a:lnTo>
                  <a:lnTo>
                    <a:pt x="1303833" y="1038492"/>
                  </a:lnTo>
                  <a:lnTo>
                    <a:pt x="1356465" y="1040102"/>
                  </a:lnTo>
                  <a:lnTo>
                    <a:pt x="1409264" y="1040865"/>
                  </a:lnTo>
                  <a:lnTo>
                    <a:pt x="1462164" y="1040777"/>
                  </a:lnTo>
                  <a:lnTo>
                    <a:pt x="1515098" y="1039834"/>
                  </a:lnTo>
                  <a:lnTo>
                    <a:pt x="1568000" y="1038032"/>
                  </a:lnTo>
                  <a:lnTo>
                    <a:pt x="1620803" y="1035366"/>
                  </a:lnTo>
                  <a:lnTo>
                    <a:pt x="1673441" y="1031833"/>
                  </a:lnTo>
                  <a:lnTo>
                    <a:pt x="1725848" y="1027427"/>
                  </a:lnTo>
                  <a:lnTo>
                    <a:pt x="1777957" y="1022146"/>
                  </a:lnTo>
                  <a:lnTo>
                    <a:pt x="1829702" y="1015984"/>
                  </a:lnTo>
                  <a:lnTo>
                    <a:pt x="1881017" y="1008938"/>
                  </a:lnTo>
                  <a:lnTo>
                    <a:pt x="1931834" y="1001003"/>
                  </a:lnTo>
                  <a:lnTo>
                    <a:pt x="1982089" y="992176"/>
                  </a:lnTo>
                  <a:lnTo>
                    <a:pt x="2048429" y="978954"/>
                  </a:lnTo>
                  <a:lnTo>
                    <a:pt x="2112069" y="964448"/>
                  </a:lnTo>
                  <a:lnTo>
                    <a:pt x="2172955" y="948716"/>
                  </a:lnTo>
                  <a:lnTo>
                    <a:pt x="2231033" y="931817"/>
                  </a:lnTo>
                  <a:lnTo>
                    <a:pt x="2286251" y="913808"/>
                  </a:lnTo>
                  <a:lnTo>
                    <a:pt x="2338554" y="894749"/>
                  </a:lnTo>
                  <a:lnTo>
                    <a:pt x="2387890" y="874697"/>
                  </a:lnTo>
                  <a:lnTo>
                    <a:pt x="2434205" y="853711"/>
                  </a:lnTo>
                  <a:lnTo>
                    <a:pt x="2477445" y="831849"/>
                  </a:lnTo>
                  <a:lnTo>
                    <a:pt x="2517559" y="809170"/>
                  </a:lnTo>
                  <a:lnTo>
                    <a:pt x="2554491" y="785732"/>
                  </a:lnTo>
                  <a:lnTo>
                    <a:pt x="2588189" y="761594"/>
                  </a:lnTo>
                  <a:lnTo>
                    <a:pt x="2618600" y="736814"/>
                  </a:lnTo>
                  <a:lnTo>
                    <a:pt x="2669345" y="685561"/>
                  </a:lnTo>
                  <a:lnTo>
                    <a:pt x="2706300" y="632440"/>
                  </a:lnTo>
                  <a:lnTo>
                    <a:pt x="2729039" y="577920"/>
                  </a:lnTo>
                  <a:lnTo>
                    <a:pt x="2737134" y="522466"/>
                  </a:lnTo>
                  <a:lnTo>
                    <a:pt x="2735557" y="494535"/>
                  </a:lnTo>
                  <a:lnTo>
                    <a:pt x="2720888" y="438557"/>
                  </a:lnTo>
                  <a:lnTo>
                    <a:pt x="2690508" y="382814"/>
                  </a:lnTo>
                  <a:lnTo>
                    <a:pt x="2643991" y="327772"/>
                  </a:lnTo>
                  <a:lnTo>
                    <a:pt x="2614549" y="300661"/>
                  </a:lnTo>
                  <a:lnTo>
                    <a:pt x="2559454" y="258630"/>
                  </a:lnTo>
                  <a:lnTo>
                    <a:pt x="2496221" y="219424"/>
                  </a:lnTo>
                  <a:lnTo>
                    <a:pt x="2461744" y="200908"/>
                  </a:lnTo>
                  <a:lnTo>
                    <a:pt x="2425463" y="183131"/>
                  </a:lnTo>
                  <a:lnTo>
                    <a:pt x="2387454" y="166105"/>
                  </a:lnTo>
                  <a:lnTo>
                    <a:pt x="2347793" y="149840"/>
                  </a:lnTo>
                  <a:lnTo>
                    <a:pt x="2306558" y="134348"/>
                  </a:lnTo>
                  <a:lnTo>
                    <a:pt x="2263824" y="119640"/>
                  </a:lnTo>
                  <a:lnTo>
                    <a:pt x="2219669" y="105727"/>
                  </a:lnTo>
                  <a:lnTo>
                    <a:pt x="2174169" y="92621"/>
                  </a:lnTo>
                  <a:lnTo>
                    <a:pt x="2127401" y="80331"/>
                  </a:lnTo>
                  <a:lnTo>
                    <a:pt x="2079441" y="68870"/>
                  </a:lnTo>
                  <a:lnTo>
                    <a:pt x="2030366" y="58248"/>
                  </a:lnTo>
                  <a:lnTo>
                    <a:pt x="1980253" y="48477"/>
                  </a:lnTo>
                  <a:lnTo>
                    <a:pt x="1929178" y="39568"/>
                  </a:lnTo>
                  <a:lnTo>
                    <a:pt x="1877218" y="31532"/>
                  </a:lnTo>
                  <a:lnTo>
                    <a:pt x="1824450" y="24379"/>
                  </a:lnTo>
                  <a:lnTo>
                    <a:pt x="1770950" y="18122"/>
                  </a:lnTo>
                  <a:lnTo>
                    <a:pt x="1716794" y="12771"/>
                  </a:lnTo>
                  <a:lnTo>
                    <a:pt x="1662060" y="8338"/>
                  </a:lnTo>
                  <a:lnTo>
                    <a:pt x="1606825" y="4833"/>
                  </a:lnTo>
                  <a:lnTo>
                    <a:pt x="1551163" y="2267"/>
                  </a:lnTo>
                  <a:lnTo>
                    <a:pt x="1495154" y="652"/>
                  </a:lnTo>
                  <a:lnTo>
                    <a:pt x="1438872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6900" y="309194"/>
            <a:ext cx="11068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Agents</a:t>
            </a:r>
            <a:r>
              <a:rPr spc="-325" dirty="0"/>
              <a:t> </a:t>
            </a:r>
            <a:r>
              <a:rPr spc="-95" dirty="0"/>
              <a:t>use</a:t>
            </a:r>
            <a:r>
              <a:rPr spc="-330" dirty="0"/>
              <a:t> </a:t>
            </a:r>
            <a:r>
              <a:rPr spc="-10" dirty="0"/>
              <a:t>Knowledge</a:t>
            </a:r>
            <a:r>
              <a:rPr spc="-330" dirty="0"/>
              <a:t> </a:t>
            </a:r>
            <a:r>
              <a:rPr spc="-55" dirty="0"/>
              <a:t>Bases</a:t>
            </a:r>
            <a:r>
              <a:rPr spc="-370" dirty="0"/>
              <a:t> </a:t>
            </a:r>
            <a:r>
              <a:rPr spc="-20" dirty="0"/>
              <a:t>to</a:t>
            </a:r>
            <a:r>
              <a:rPr spc="-325" dirty="0"/>
              <a:t> </a:t>
            </a:r>
            <a:r>
              <a:rPr spc="-25" dirty="0"/>
              <a:t>find</a:t>
            </a:r>
            <a:r>
              <a:rPr spc="-345" dirty="0"/>
              <a:t> </a:t>
            </a:r>
            <a:r>
              <a:rPr spc="-10" dirty="0"/>
              <a:t>information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34228" y="2019300"/>
            <a:ext cx="5177155" cy="614912"/>
          </a:xfrm>
          <a:prstGeom prst="rect">
            <a:avLst/>
          </a:prstGeom>
          <a:noFill/>
        </p:spPr>
        <p:txBody>
          <a:bodyPr vert="horz" wrap="square" lIns="0" tIns="60325" rIns="0" bIns="0" rtlCol="0">
            <a:spAutoFit/>
          </a:bodyPr>
          <a:lstStyle/>
          <a:p>
            <a:pPr marL="762000" marR="329565" indent="-424180">
              <a:lnSpc>
                <a:spcPct val="100000"/>
              </a:lnSpc>
              <a:spcBef>
                <a:spcPts val="475"/>
              </a:spcBef>
            </a:pP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Instructions:</a:t>
            </a:r>
            <a:r>
              <a:rPr sz="1800" b="1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“you</a:t>
            </a:r>
            <a:r>
              <a:rPr sz="1800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1800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chemeClr val="bg1"/>
                </a:solidFill>
                <a:latin typeface="Trebuchet MS"/>
                <a:cs typeface="Trebuchet MS"/>
              </a:rPr>
              <a:t>HR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agent,</a:t>
            </a:r>
            <a:r>
              <a:rPr sz="1800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helping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employees</a:t>
            </a:r>
            <a:r>
              <a:rPr sz="18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understand</a:t>
            </a:r>
            <a:r>
              <a:rPr sz="1800" spc="75" dirty="0">
                <a:solidFill>
                  <a:schemeClr val="bg1"/>
                </a:solidFill>
                <a:latin typeface="Trebuchet MS"/>
                <a:cs typeface="Trebuchet MS"/>
              </a:rPr>
              <a:t> HR</a:t>
            </a:r>
            <a:r>
              <a:rPr sz="18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policies”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3776" y="1279652"/>
            <a:ext cx="275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HR</a:t>
            </a:r>
            <a:r>
              <a:rPr sz="2400" b="1" spc="-7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Policy</a:t>
            </a:r>
            <a:r>
              <a:rPr sz="2400" b="1" spc="-8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Assistant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92045" y="2721610"/>
            <a:ext cx="17240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rebuchet MS"/>
                <a:cs typeface="Trebuchet MS"/>
              </a:rPr>
              <a:t>If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switch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part- </a:t>
            </a:r>
            <a:r>
              <a:rPr sz="1600" spc="-40" dirty="0">
                <a:latin typeface="Trebuchet MS"/>
                <a:cs typeface="Trebuchet MS"/>
              </a:rPr>
              <a:t>time,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will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still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get </a:t>
            </a:r>
            <a:r>
              <a:rPr sz="1600" dirty="0">
                <a:latin typeface="Trebuchet MS"/>
                <a:cs typeface="Trebuchet MS"/>
              </a:rPr>
              <a:t>vacation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days?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95923" y="3764260"/>
            <a:ext cx="2691765" cy="978535"/>
          </a:xfrm>
          <a:custGeom>
            <a:avLst/>
            <a:gdLst/>
            <a:ahLst/>
            <a:cxnLst/>
            <a:rect l="l" t="t" r="r" b="b"/>
            <a:pathLst>
              <a:path w="2691765" h="978535">
                <a:moveTo>
                  <a:pt x="1300495" y="0"/>
                </a:moveTo>
                <a:lnTo>
                  <a:pt x="1247553" y="481"/>
                </a:lnTo>
                <a:lnTo>
                  <a:pt x="1194599" y="1770"/>
                </a:lnTo>
                <a:lnTo>
                  <a:pt x="1141699" y="3871"/>
                </a:lnTo>
                <a:lnTo>
                  <a:pt x="1088918" y="6788"/>
                </a:lnTo>
                <a:lnTo>
                  <a:pt x="1036323" y="10525"/>
                </a:lnTo>
                <a:lnTo>
                  <a:pt x="983980" y="15087"/>
                </a:lnTo>
                <a:lnTo>
                  <a:pt x="931954" y="20479"/>
                </a:lnTo>
                <a:lnTo>
                  <a:pt x="880311" y="26704"/>
                </a:lnTo>
                <a:lnTo>
                  <a:pt x="829119" y="33768"/>
                </a:lnTo>
                <a:lnTo>
                  <a:pt x="778442" y="41675"/>
                </a:lnTo>
                <a:lnTo>
                  <a:pt x="711487" y="53593"/>
                </a:lnTo>
                <a:lnTo>
                  <a:pt x="647164" y="66739"/>
                </a:lnTo>
                <a:lnTo>
                  <a:pt x="585529" y="81059"/>
                </a:lnTo>
                <a:lnTo>
                  <a:pt x="526637" y="96499"/>
                </a:lnTo>
                <a:lnTo>
                  <a:pt x="470547" y="113004"/>
                </a:lnTo>
                <a:lnTo>
                  <a:pt x="417313" y="130519"/>
                </a:lnTo>
                <a:lnTo>
                  <a:pt x="366993" y="148990"/>
                </a:lnTo>
                <a:lnTo>
                  <a:pt x="319643" y="168362"/>
                </a:lnTo>
                <a:lnTo>
                  <a:pt x="275319" y="188581"/>
                </a:lnTo>
                <a:lnTo>
                  <a:pt x="234077" y="209592"/>
                </a:lnTo>
                <a:lnTo>
                  <a:pt x="195975" y="231342"/>
                </a:lnTo>
                <a:lnTo>
                  <a:pt x="161067" y="253774"/>
                </a:lnTo>
                <a:lnTo>
                  <a:pt x="129412" y="276835"/>
                </a:lnTo>
                <a:lnTo>
                  <a:pt x="76082" y="324626"/>
                </a:lnTo>
                <a:lnTo>
                  <a:pt x="36436" y="374277"/>
                </a:lnTo>
                <a:lnTo>
                  <a:pt x="10925" y="425353"/>
                </a:lnTo>
                <a:lnTo>
                  <a:pt x="0" y="477417"/>
                </a:lnTo>
                <a:lnTo>
                  <a:pt x="148" y="503683"/>
                </a:lnTo>
                <a:lnTo>
                  <a:pt x="11948" y="556412"/>
                </a:lnTo>
                <a:lnTo>
                  <a:pt x="39462" y="609040"/>
                </a:lnTo>
                <a:lnTo>
                  <a:pt x="83141" y="661129"/>
                </a:lnTo>
                <a:lnTo>
                  <a:pt x="136560" y="707115"/>
                </a:lnTo>
                <a:lnTo>
                  <a:pt x="193672" y="745753"/>
                </a:lnTo>
                <a:lnTo>
                  <a:pt x="258758" y="781754"/>
                </a:lnTo>
                <a:lnTo>
                  <a:pt x="294100" y="798738"/>
                </a:lnTo>
                <a:lnTo>
                  <a:pt x="331208" y="815029"/>
                </a:lnTo>
                <a:lnTo>
                  <a:pt x="370005" y="830618"/>
                </a:lnTo>
                <a:lnTo>
                  <a:pt x="410416" y="845492"/>
                </a:lnTo>
                <a:lnTo>
                  <a:pt x="452363" y="859640"/>
                </a:lnTo>
                <a:lnTo>
                  <a:pt x="495772" y="873052"/>
                </a:lnTo>
                <a:lnTo>
                  <a:pt x="540566" y="885717"/>
                </a:lnTo>
                <a:lnTo>
                  <a:pt x="586669" y="897623"/>
                </a:lnTo>
                <a:lnTo>
                  <a:pt x="634006" y="908760"/>
                </a:lnTo>
                <a:lnTo>
                  <a:pt x="682499" y="919116"/>
                </a:lnTo>
                <a:lnTo>
                  <a:pt x="732074" y="928681"/>
                </a:lnTo>
                <a:lnTo>
                  <a:pt x="782654" y="937443"/>
                </a:lnTo>
                <a:lnTo>
                  <a:pt x="834163" y="945391"/>
                </a:lnTo>
                <a:lnTo>
                  <a:pt x="886525" y="952515"/>
                </a:lnTo>
                <a:lnTo>
                  <a:pt x="939665" y="958803"/>
                </a:lnTo>
                <a:lnTo>
                  <a:pt x="993505" y="964245"/>
                </a:lnTo>
                <a:lnTo>
                  <a:pt x="1047970" y="968828"/>
                </a:lnTo>
                <a:lnTo>
                  <a:pt x="1102985" y="972544"/>
                </a:lnTo>
                <a:lnTo>
                  <a:pt x="1158473" y="975379"/>
                </a:lnTo>
                <a:lnTo>
                  <a:pt x="1214358" y="977324"/>
                </a:lnTo>
                <a:lnTo>
                  <a:pt x="1270563" y="978366"/>
                </a:lnTo>
                <a:lnTo>
                  <a:pt x="1327014" y="978496"/>
                </a:lnTo>
                <a:lnTo>
                  <a:pt x="1383634" y="977703"/>
                </a:lnTo>
                <a:lnTo>
                  <a:pt x="1440347" y="975974"/>
                </a:lnTo>
                <a:lnTo>
                  <a:pt x="1497077" y="973299"/>
                </a:lnTo>
                <a:lnTo>
                  <a:pt x="1553748" y="969668"/>
                </a:lnTo>
                <a:lnTo>
                  <a:pt x="1610284" y="965068"/>
                </a:lnTo>
                <a:lnTo>
                  <a:pt x="1666609" y="959490"/>
                </a:lnTo>
                <a:lnTo>
                  <a:pt x="1722647" y="952922"/>
                </a:lnTo>
                <a:lnTo>
                  <a:pt x="1778322" y="945352"/>
                </a:lnTo>
                <a:lnTo>
                  <a:pt x="1833558" y="936771"/>
                </a:lnTo>
                <a:lnTo>
                  <a:pt x="1900512" y="924853"/>
                </a:lnTo>
                <a:lnTo>
                  <a:pt x="1964836" y="911707"/>
                </a:lnTo>
                <a:lnTo>
                  <a:pt x="2026471" y="897386"/>
                </a:lnTo>
                <a:lnTo>
                  <a:pt x="2085362" y="881947"/>
                </a:lnTo>
                <a:lnTo>
                  <a:pt x="2141453" y="865442"/>
                </a:lnTo>
                <a:lnTo>
                  <a:pt x="2194686" y="847927"/>
                </a:lnTo>
                <a:lnTo>
                  <a:pt x="2245006" y="829456"/>
                </a:lnTo>
                <a:lnTo>
                  <a:pt x="2292357" y="810084"/>
                </a:lnTo>
                <a:lnTo>
                  <a:pt x="2336681" y="789865"/>
                </a:lnTo>
                <a:lnTo>
                  <a:pt x="2377922" y="768853"/>
                </a:lnTo>
                <a:lnTo>
                  <a:pt x="2416025" y="747104"/>
                </a:lnTo>
                <a:lnTo>
                  <a:pt x="2450932" y="724672"/>
                </a:lnTo>
                <a:lnTo>
                  <a:pt x="2482588" y="701611"/>
                </a:lnTo>
                <a:lnTo>
                  <a:pt x="2535918" y="653820"/>
                </a:lnTo>
                <a:lnTo>
                  <a:pt x="2575564" y="604169"/>
                </a:lnTo>
                <a:lnTo>
                  <a:pt x="2601075" y="553093"/>
                </a:lnTo>
                <a:lnTo>
                  <a:pt x="2612000" y="501029"/>
                </a:lnTo>
                <a:lnTo>
                  <a:pt x="2611852" y="474762"/>
                </a:lnTo>
                <a:lnTo>
                  <a:pt x="2600052" y="422033"/>
                </a:lnTo>
                <a:lnTo>
                  <a:pt x="2572538" y="369406"/>
                </a:lnTo>
                <a:lnTo>
                  <a:pt x="2528858" y="317317"/>
                </a:lnTo>
                <a:lnTo>
                  <a:pt x="2500816" y="291611"/>
                </a:lnTo>
                <a:lnTo>
                  <a:pt x="2691570" y="128289"/>
                </a:lnTo>
                <a:lnTo>
                  <a:pt x="2216209" y="138322"/>
                </a:lnTo>
                <a:lnTo>
                  <a:pt x="2176048" y="124309"/>
                </a:lnTo>
                <a:lnTo>
                  <a:pt x="2134620" y="111019"/>
                </a:lnTo>
                <a:lnTo>
                  <a:pt x="2091991" y="98456"/>
                </a:lnTo>
                <a:lnTo>
                  <a:pt x="2048227" y="86626"/>
                </a:lnTo>
                <a:lnTo>
                  <a:pt x="2003395" y="75531"/>
                </a:lnTo>
                <a:lnTo>
                  <a:pt x="1957560" y="65177"/>
                </a:lnTo>
                <a:lnTo>
                  <a:pt x="1910788" y="55569"/>
                </a:lnTo>
                <a:lnTo>
                  <a:pt x="1863146" y="46710"/>
                </a:lnTo>
                <a:lnTo>
                  <a:pt x="1814699" y="38605"/>
                </a:lnTo>
                <a:lnTo>
                  <a:pt x="1765513" y="31258"/>
                </a:lnTo>
                <a:lnTo>
                  <a:pt x="1715655" y="24674"/>
                </a:lnTo>
                <a:lnTo>
                  <a:pt x="1665190" y="18858"/>
                </a:lnTo>
                <a:lnTo>
                  <a:pt x="1614184" y="13813"/>
                </a:lnTo>
                <a:lnTo>
                  <a:pt x="1562704" y="9544"/>
                </a:lnTo>
                <a:lnTo>
                  <a:pt x="1510815" y="6056"/>
                </a:lnTo>
                <a:lnTo>
                  <a:pt x="1458584" y="3353"/>
                </a:lnTo>
                <a:lnTo>
                  <a:pt x="1406076" y="1440"/>
                </a:lnTo>
                <a:lnTo>
                  <a:pt x="1353357" y="321"/>
                </a:lnTo>
                <a:lnTo>
                  <a:pt x="130049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19020" y="3862578"/>
            <a:ext cx="17659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rebuchet MS"/>
                <a:cs typeface="Trebuchet MS"/>
              </a:rPr>
              <a:t>Sorry,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part-</a:t>
            </a:r>
            <a:r>
              <a:rPr sz="1600" spc="-20" dirty="0">
                <a:latin typeface="Trebuchet MS"/>
                <a:cs typeface="Trebuchet MS"/>
              </a:rPr>
              <a:t>time </a:t>
            </a:r>
            <a:r>
              <a:rPr sz="1600" dirty="0">
                <a:latin typeface="Trebuchet MS"/>
                <a:cs typeface="Trebuchet MS"/>
              </a:rPr>
              <a:t>staff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aren’t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eligible </a:t>
            </a:r>
            <a:r>
              <a:rPr sz="1600" dirty="0">
                <a:latin typeface="Trebuchet MS"/>
                <a:cs typeface="Trebuchet MS"/>
              </a:rPr>
              <a:t>for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vacation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days.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79517" y="2856433"/>
            <a:ext cx="68865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2000" b="1" spc="7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HR</a:t>
            </a:r>
            <a:r>
              <a:rPr sz="2000" b="1" spc="114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Knowledge</a:t>
            </a:r>
            <a:r>
              <a:rPr sz="2000" b="1" spc="1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Base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46976" y="3413759"/>
            <a:ext cx="2353310" cy="1293944"/>
          </a:xfrm>
          <a:prstGeom prst="rect">
            <a:avLst/>
          </a:prstGeom>
          <a:noFill/>
        </p:spPr>
        <p:txBody>
          <a:bodyPr vert="horz" wrap="square" lIns="0" tIns="153670" rIns="0" bIns="0" rtlCol="0">
            <a:spAutoFit/>
          </a:bodyPr>
          <a:lstStyle/>
          <a:p>
            <a:pPr marL="187960" marR="180975" algn="ctr">
              <a:lnSpc>
                <a:spcPct val="100299"/>
              </a:lnSpc>
              <a:spcBef>
                <a:spcPts val="1210"/>
              </a:spcBef>
            </a:pPr>
            <a:r>
              <a:rPr sz="2000" b="1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Vacation </a:t>
            </a:r>
            <a:r>
              <a:rPr sz="2000" b="1" u="sng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Policy</a:t>
            </a:r>
            <a:r>
              <a:rPr sz="2000" b="1" u="sng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chemeClr val="bg1"/>
                </a:solidFill>
                <a:latin typeface="Trebuchet MS"/>
                <a:cs typeface="Trebuchet MS"/>
              </a:rPr>
              <a:t>Contains</a:t>
            </a:r>
            <a:r>
              <a:rPr sz="1800" u="none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1800" u="none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none" spc="-10" dirty="0">
                <a:solidFill>
                  <a:schemeClr val="bg1"/>
                </a:solidFill>
                <a:latin typeface="Trebuchet MS"/>
                <a:cs typeface="Trebuchet MS"/>
              </a:rPr>
              <a:t>entire </a:t>
            </a:r>
            <a:r>
              <a:rPr sz="1800" u="none" dirty="0">
                <a:solidFill>
                  <a:schemeClr val="bg1"/>
                </a:solidFill>
                <a:latin typeface="Trebuchet MS"/>
                <a:cs typeface="Trebuchet MS"/>
              </a:rPr>
              <a:t>vacation</a:t>
            </a:r>
            <a:r>
              <a:rPr sz="1800" u="none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chemeClr val="bg1"/>
                </a:solidFill>
                <a:latin typeface="Trebuchet MS"/>
                <a:cs typeface="Trebuchet MS"/>
              </a:rPr>
              <a:t>policy</a:t>
            </a:r>
            <a:r>
              <a:rPr sz="1800" u="none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none" spc="-25" dirty="0">
                <a:solidFill>
                  <a:schemeClr val="bg1"/>
                </a:solidFill>
                <a:latin typeface="Trebuchet MS"/>
                <a:cs typeface="Trebuchet MS"/>
              </a:rPr>
              <a:t>for </a:t>
            </a:r>
            <a:r>
              <a:rPr sz="1800" u="none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1800" u="none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none" spc="-10" dirty="0">
                <a:solidFill>
                  <a:schemeClr val="bg1"/>
                </a:solidFill>
                <a:latin typeface="Trebuchet MS"/>
                <a:cs typeface="Trebuchet MS"/>
              </a:rPr>
              <a:t>company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20" name="Picture 19" descr="logos4.png">
            <a:extLst>
              <a:ext uri="{FF2B5EF4-FFF2-40B4-BE49-F238E27FC236}">
                <a16:creationId xmlns:a16="http://schemas.microsoft.com/office/drawing/2014/main" id="{359BD88F-D1B6-FB4B-669B-A3A5511F2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207"/>
            <a:ext cx="4356100" cy="6858000"/>
            <a:chOff x="0" y="0"/>
            <a:chExt cx="43561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biLevel thresh="25000"/>
            </a:blip>
            <a:stretch>
              <a:fillRect/>
            </a:stretch>
          </p:blipFill>
          <p:spPr>
            <a:xfrm>
              <a:off x="0" y="2781300"/>
              <a:ext cx="1629155" cy="16824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68906" y="2075713"/>
              <a:ext cx="3187065" cy="866775"/>
            </a:xfrm>
            <a:custGeom>
              <a:avLst/>
              <a:gdLst/>
              <a:ahLst/>
              <a:cxnLst/>
              <a:rect l="l" t="t" r="r" b="b"/>
              <a:pathLst>
                <a:path w="3187065" h="866775">
                  <a:moveTo>
                    <a:pt x="1587184" y="0"/>
                  </a:moveTo>
                  <a:lnTo>
                    <a:pt x="1532803" y="278"/>
                  </a:lnTo>
                  <a:lnTo>
                    <a:pt x="1478463" y="1021"/>
                  </a:lnTo>
                  <a:lnTo>
                    <a:pt x="1424213" y="2228"/>
                  </a:lnTo>
                  <a:lnTo>
                    <a:pt x="1370105" y="3900"/>
                  </a:lnTo>
                  <a:lnTo>
                    <a:pt x="1316190" y="6038"/>
                  </a:lnTo>
                  <a:lnTo>
                    <a:pt x="1262517" y="8643"/>
                  </a:lnTo>
                  <a:lnTo>
                    <a:pt x="1209139" y="11715"/>
                  </a:lnTo>
                  <a:lnTo>
                    <a:pt x="1156106" y="15255"/>
                  </a:lnTo>
                  <a:lnTo>
                    <a:pt x="1103468" y="19263"/>
                  </a:lnTo>
                  <a:lnTo>
                    <a:pt x="1051278" y="23739"/>
                  </a:lnTo>
                  <a:lnTo>
                    <a:pt x="999585" y="28686"/>
                  </a:lnTo>
                  <a:lnTo>
                    <a:pt x="948440" y="34103"/>
                  </a:lnTo>
                  <a:lnTo>
                    <a:pt x="897895" y="39990"/>
                  </a:lnTo>
                  <a:lnTo>
                    <a:pt x="847999" y="46349"/>
                  </a:lnTo>
                  <a:lnTo>
                    <a:pt x="798805" y="53180"/>
                  </a:lnTo>
                  <a:lnTo>
                    <a:pt x="750363" y="60484"/>
                  </a:lnTo>
                  <a:lnTo>
                    <a:pt x="702723" y="68261"/>
                  </a:lnTo>
                  <a:lnTo>
                    <a:pt x="655937" y="76512"/>
                  </a:lnTo>
                  <a:lnTo>
                    <a:pt x="610055" y="85237"/>
                  </a:lnTo>
                  <a:lnTo>
                    <a:pt x="565129" y="94438"/>
                  </a:lnTo>
                  <a:lnTo>
                    <a:pt x="521209" y="104114"/>
                  </a:lnTo>
                  <a:lnTo>
                    <a:pt x="458127" y="119314"/>
                  </a:lnTo>
                  <a:lnTo>
                    <a:pt x="399075" y="135167"/>
                  </a:lnTo>
                  <a:lnTo>
                    <a:pt x="344060" y="151629"/>
                  </a:lnTo>
                  <a:lnTo>
                    <a:pt x="293091" y="168658"/>
                  </a:lnTo>
                  <a:lnTo>
                    <a:pt x="246176" y="186211"/>
                  </a:lnTo>
                  <a:lnTo>
                    <a:pt x="203323" y="204244"/>
                  </a:lnTo>
                  <a:lnTo>
                    <a:pt x="164540" y="222715"/>
                  </a:lnTo>
                  <a:lnTo>
                    <a:pt x="129836" y="241579"/>
                  </a:lnTo>
                  <a:lnTo>
                    <a:pt x="72695" y="280320"/>
                  </a:lnTo>
                  <a:lnTo>
                    <a:pt x="31965" y="320120"/>
                  </a:lnTo>
                  <a:lnTo>
                    <a:pt x="7711" y="360635"/>
                  </a:lnTo>
                  <a:lnTo>
                    <a:pt x="0" y="401521"/>
                  </a:lnTo>
                  <a:lnTo>
                    <a:pt x="2367" y="421995"/>
                  </a:lnTo>
                  <a:lnTo>
                    <a:pt x="19590" y="462791"/>
                  </a:lnTo>
                  <a:lnTo>
                    <a:pt x="53517" y="503095"/>
                  </a:lnTo>
                  <a:lnTo>
                    <a:pt x="104214" y="542562"/>
                  </a:lnTo>
                  <a:lnTo>
                    <a:pt x="171746" y="580849"/>
                  </a:lnTo>
                  <a:lnTo>
                    <a:pt x="211845" y="599442"/>
                  </a:lnTo>
                  <a:lnTo>
                    <a:pt x="256178" y="617610"/>
                  </a:lnTo>
                  <a:lnTo>
                    <a:pt x="304752" y="635311"/>
                  </a:lnTo>
                  <a:lnTo>
                    <a:pt x="357575" y="652501"/>
                  </a:lnTo>
                  <a:lnTo>
                    <a:pt x="414656" y="669137"/>
                  </a:lnTo>
                  <a:lnTo>
                    <a:pt x="208789" y="866241"/>
                  </a:lnTo>
                  <a:lnTo>
                    <a:pt x="902082" y="760450"/>
                  </a:lnTo>
                  <a:lnTo>
                    <a:pt x="952511" y="766278"/>
                  </a:lnTo>
                  <a:lnTo>
                    <a:pt x="1003444" y="771636"/>
                  </a:lnTo>
                  <a:lnTo>
                    <a:pt x="1054836" y="776526"/>
                  </a:lnTo>
                  <a:lnTo>
                    <a:pt x="1106640" y="780950"/>
                  </a:lnTo>
                  <a:lnTo>
                    <a:pt x="1158810" y="784908"/>
                  </a:lnTo>
                  <a:lnTo>
                    <a:pt x="1211300" y="788404"/>
                  </a:lnTo>
                  <a:lnTo>
                    <a:pt x="1264063" y="791438"/>
                  </a:lnTo>
                  <a:lnTo>
                    <a:pt x="1317055" y="794013"/>
                  </a:lnTo>
                  <a:lnTo>
                    <a:pt x="1370228" y="796129"/>
                  </a:lnTo>
                  <a:lnTo>
                    <a:pt x="1423537" y="797790"/>
                  </a:lnTo>
                  <a:lnTo>
                    <a:pt x="1476936" y="798995"/>
                  </a:lnTo>
                  <a:lnTo>
                    <a:pt x="1530377" y="799748"/>
                  </a:lnTo>
                  <a:lnTo>
                    <a:pt x="1583816" y="800050"/>
                  </a:lnTo>
                  <a:lnTo>
                    <a:pt x="1637207" y="799901"/>
                  </a:lnTo>
                  <a:lnTo>
                    <a:pt x="1690502" y="799306"/>
                  </a:lnTo>
                  <a:lnTo>
                    <a:pt x="1743656" y="798263"/>
                  </a:lnTo>
                  <a:lnTo>
                    <a:pt x="1796623" y="796777"/>
                  </a:lnTo>
                  <a:lnTo>
                    <a:pt x="1849357" y="794847"/>
                  </a:lnTo>
                  <a:lnTo>
                    <a:pt x="1901812" y="792477"/>
                  </a:lnTo>
                  <a:lnTo>
                    <a:pt x="1953941" y="789667"/>
                  </a:lnTo>
                  <a:lnTo>
                    <a:pt x="2005699" y="786419"/>
                  </a:lnTo>
                  <a:lnTo>
                    <a:pt x="2057039" y="782735"/>
                  </a:lnTo>
                  <a:lnTo>
                    <a:pt x="2107915" y="778617"/>
                  </a:lnTo>
                  <a:lnTo>
                    <a:pt x="2158281" y="774066"/>
                  </a:lnTo>
                  <a:lnTo>
                    <a:pt x="2208092" y="769085"/>
                  </a:lnTo>
                  <a:lnTo>
                    <a:pt x="2257300" y="763674"/>
                  </a:lnTo>
                  <a:lnTo>
                    <a:pt x="2305860" y="757835"/>
                  </a:lnTo>
                  <a:lnTo>
                    <a:pt x="2353726" y="751570"/>
                  </a:lnTo>
                  <a:lnTo>
                    <a:pt x="2400852" y="744882"/>
                  </a:lnTo>
                  <a:lnTo>
                    <a:pt x="2447191" y="737770"/>
                  </a:lnTo>
                  <a:lnTo>
                    <a:pt x="2492698" y="730238"/>
                  </a:lnTo>
                  <a:lnTo>
                    <a:pt x="2537326" y="722286"/>
                  </a:lnTo>
                  <a:lnTo>
                    <a:pt x="2581029" y="713918"/>
                  </a:lnTo>
                  <a:lnTo>
                    <a:pt x="2623762" y="705133"/>
                  </a:lnTo>
                  <a:lnTo>
                    <a:pt x="2665477" y="695934"/>
                  </a:lnTo>
                  <a:lnTo>
                    <a:pt x="2728553" y="680734"/>
                  </a:lnTo>
                  <a:lnTo>
                    <a:pt x="2787599" y="664882"/>
                  </a:lnTo>
                  <a:lnTo>
                    <a:pt x="2842609" y="648419"/>
                  </a:lnTo>
                  <a:lnTo>
                    <a:pt x="2893573" y="631390"/>
                  </a:lnTo>
                  <a:lnTo>
                    <a:pt x="2940484" y="613837"/>
                  </a:lnTo>
                  <a:lnTo>
                    <a:pt x="2983334" y="595804"/>
                  </a:lnTo>
                  <a:lnTo>
                    <a:pt x="3022113" y="577334"/>
                  </a:lnTo>
                  <a:lnTo>
                    <a:pt x="3056815" y="558469"/>
                  </a:lnTo>
                  <a:lnTo>
                    <a:pt x="3113952" y="519729"/>
                  </a:lnTo>
                  <a:lnTo>
                    <a:pt x="3154679" y="479929"/>
                  </a:lnTo>
                  <a:lnTo>
                    <a:pt x="3178931" y="439413"/>
                  </a:lnTo>
                  <a:lnTo>
                    <a:pt x="3186644" y="398527"/>
                  </a:lnTo>
                  <a:lnTo>
                    <a:pt x="3184277" y="378053"/>
                  </a:lnTo>
                  <a:lnTo>
                    <a:pt x="3167057" y="337258"/>
                  </a:lnTo>
                  <a:lnTo>
                    <a:pt x="3133134" y="296954"/>
                  </a:lnTo>
                  <a:lnTo>
                    <a:pt x="3082443" y="257486"/>
                  </a:lnTo>
                  <a:lnTo>
                    <a:pt x="3014918" y="219199"/>
                  </a:lnTo>
                  <a:lnTo>
                    <a:pt x="2974822" y="200606"/>
                  </a:lnTo>
                  <a:lnTo>
                    <a:pt x="2930494" y="182438"/>
                  </a:lnTo>
                  <a:lnTo>
                    <a:pt x="2881925" y="164737"/>
                  </a:lnTo>
                  <a:lnTo>
                    <a:pt x="2829106" y="147547"/>
                  </a:lnTo>
                  <a:lnTo>
                    <a:pt x="2772030" y="130911"/>
                  </a:lnTo>
                  <a:lnTo>
                    <a:pt x="2731951" y="120239"/>
                  </a:lnTo>
                  <a:lnTo>
                    <a:pt x="2690691" y="110016"/>
                  </a:lnTo>
                  <a:lnTo>
                    <a:pt x="2648302" y="100243"/>
                  </a:lnTo>
                  <a:lnTo>
                    <a:pt x="2604833" y="90920"/>
                  </a:lnTo>
                  <a:lnTo>
                    <a:pt x="2560336" y="82048"/>
                  </a:lnTo>
                  <a:lnTo>
                    <a:pt x="2514862" y="73628"/>
                  </a:lnTo>
                  <a:lnTo>
                    <a:pt x="2468461" y="65660"/>
                  </a:lnTo>
                  <a:lnTo>
                    <a:pt x="2421185" y="58145"/>
                  </a:lnTo>
                  <a:lnTo>
                    <a:pt x="2373084" y="51083"/>
                  </a:lnTo>
                  <a:lnTo>
                    <a:pt x="2324209" y="44476"/>
                  </a:lnTo>
                  <a:lnTo>
                    <a:pt x="2274612" y="38323"/>
                  </a:lnTo>
                  <a:lnTo>
                    <a:pt x="2224341" y="32625"/>
                  </a:lnTo>
                  <a:lnTo>
                    <a:pt x="2173450" y="27384"/>
                  </a:lnTo>
                  <a:lnTo>
                    <a:pt x="2121988" y="22599"/>
                  </a:lnTo>
                  <a:lnTo>
                    <a:pt x="2070007" y="18272"/>
                  </a:lnTo>
                  <a:lnTo>
                    <a:pt x="2017557" y="14402"/>
                  </a:lnTo>
                  <a:lnTo>
                    <a:pt x="1964689" y="10990"/>
                  </a:lnTo>
                  <a:lnTo>
                    <a:pt x="1911454" y="8038"/>
                  </a:lnTo>
                  <a:lnTo>
                    <a:pt x="1857902" y="5546"/>
                  </a:lnTo>
                  <a:lnTo>
                    <a:pt x="1804086" y="3513"/>
                  </a:lnTo>
                  <a:lnTo>
                    <a:pt x="1750055" y="1942"/>
                  </a:lnTo>
                  <a:lnTo>
                    <a:pt x="1695860" y="832"/>
                  </a:lnTo>
                  <a:lnTo>
                    <a:pt x="1641553" y="184"/>
                  </a:lnTo>
                  <a:lnTo>
                    <a:pt x="1587184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8404" y="309194"/>
            <a:ext cx="11470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Agents</a:t>
            </a:r>
            <a:r>
              <a:rPr spc="-310" dirty="0"/>
              <a:t> </a:t>
            </a:r>
            <a:r>
              <a:rPr spc="-90" dirty="0"/>
              <a:t>can</a:t>
            </a:r>
            <a:r>
              <a:rPr spc="-340" dirty="0"/>
              <a:t> </a:t>
            </a:r>
            <a:r>
              <a:rPr spc="-70" dirty="0"/>
              <a:t>combine</a:t>
            </a:r>
            <a:r>
              <a:rPr spc="-325" dirty="0"/>
              <a:t> </a:t>
            </a:r>
            <a:r>
              <a:rPr spc="-75" dirty="0"/>
              <a:t>Actions</a:t>
            </a:r>
            <a:r>
              <a:rPr spc="-335" dirty="0"/>
              <a:t> </a:t>
            </a:r>
            <a:r>
              <a:rPr dirty="0"/>
              <a:t>and</a:t>
            </a:r>
            <a:r>
              <a:rPr spc="-315" dirty="0"/>
              <a:t> </a:t>
            </a:r>
            <a:r>
              <a:rPr spc="-20" dirty="0"/>
              <a:t>Knowledge</a:t>
            </a:r>
            <a:r>
              <a:rPr spc="-320" dirty="0"/>
              <a:t> </a:t>
            </a:r>
            <a:r>
              <a:rPr spc="-10" dirty="0"/>
              <a:t>Bases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01996" y="2270760"/>
            <a:ext cx="6019800" cy="6149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Instructions:</a:t>
            </a:r>
            <a:r>
              <a:rPr sz="1800" b="1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“you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sz="1800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1800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chemeClr val="bg1"/>
                </a:solidFill>
                <a:latin typeface="Trebuchet MS"/>
                <a:cs typeface="Trebuchet MS"/>
              </a:rPr>
              <a:t>HR</a:t>
            </a:r>
            <a:r>
              <a:rPr sz="1800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agent,</a:t>
            </a:r>
            <a:r>
              <a:rPr sz="18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helping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employees</a:t>
            </a:r>
            <a:endParaRPr sz="180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175" algn="ctr">
              <a:lnSpc>
                <a:spcPct val="100000"/>
              </a:lnSpc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understand</a:t>
            </a:r>
            <a:r>
              <a:rPr sz="18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chemeClr val="bg1"/>
                </a:solidFill>
                <a:latin typeface="Trebuchet MS"/>
                <a:cs typeface="Trebuchet MS"/>
              </a:rPr>
              <a:t>HR</a:t>
            </a:r>
            <a:r>
              <a:rPr sz="1800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policies</a:t>
            </a:r>
            <a:r>
              <a:rPr sz="1800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8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manage</a:t>
            </a:r>
            <a:r>
              <a:rPr sz="18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vacation</a:t>
            </a:r>
            <a:r>
              <a:rPr sz="18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time”</a:t>
            </a:r>
            <a:endParaRPr sz="18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23126" y="1482293"/>
            <a:ext cx="31819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HR</a:t>
            </a:r>
            <a:r>
              <a:rPr sz="2400" b="1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Policy</a:t>
            </a:r>
            <a:r>
              <a:rPr sz="2400" b="1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Assistant</a:t>
            </a:r>
            <a:r>
              <a:rPr sz="2400" b="1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v2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0944" y="2205989"/>
            <a:ext cx="2104390" cy="513080"/>
          </a:xfrm>
          <a:prstGeom prst="rect">
            <a:avLst/>
          </a:prstGeom>
          <a:noFill/>
        </p:spPr>
        <p:txBody>
          <a:bodyPr vert="horz" wrap="square" lIns="0" tIns="12065" rIns="0" bIns="0" rtlCol="0">
            <a:spAutoFit/>
          </a:bodyPr>
          <a:lstStyle/>
          <a:p>
            <a:pPr marL="398145" marR="5080" indent="-386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rebuchet MS"/>
                <a:cs typeface="Trebuchet MS"/>
              </a:rPr>
              <a:t>how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much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vacation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do </a:t>
            </a:r>
            <a:r>
              <a:rPr sz="1600" dirty="0">
                <a:latin typeface="Trebuchet MS"/>
                <a:cs typeface="Trebuchet MS"/>
              </a:rPr>
              <a:t>I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get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per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year?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66372" y="2921545"/>
            <a:ext cx="2649220" cy="1051560"/>
          </a:xfrm>
          <a:custGeom>
            <a:avLst/>
            <a:gdLst/>
            <a:ahLst/>
            <a:cxnLst/>
            <a:rect l="l" t="t" r="r" b="b"/>
            <a:pathLst>
              <a:path w="2649220" h="1051560">
                <a:moveTo>
                  <a:pt x="1338056" y="89"/>
                </a:moveTo>
                <a:lnTo>
                  <a:pt x="1285250" y="0"/>
                </a:lnTo>
                <a:lnTo>
                  <a:pt x="1232463" y="763"/>
                </a:lnTo>
                <a:lnTo>
                  <a:pt x="1179763" y="2381"/>
                </a:lnTo>
                <a:lnTo>
                  <a:pt x="1127219" y="4853"/>
                </a:lnTo>
                <a:lnTo>
                  <a:pt x="1074901" y="8182"/>
                </a:lnTo>
                <a:lnTo>
                  <a:pt x="1022878" y="12366"/>
                </a:lnTo>
                <a:lnTo>
                  <a:pt x="971220" y="17407"/>
                </a:lnTo>
                <a:lnTo>
                  <a:pt x="919995" y="23306"/>
                </a:lnTo>
                <a:lnTo>
                  <a:pt x="869273" y="30063"/>
                </a:lnTo>
                <a:lnTo>
                  <a:pt x="819124" y="37680"/>
                </a:lnTo>
                <a:lnTo>
                  <a:pt x="769616" y="46156"/>
                </a:lnTo>
                <a:lnTo>
                  <a:pt x="720820" y="55492"/>
                </a:lnTo>
                <a:lnTo>
                  <a:pt x="672803" y="65690"/>
                </a:lnTo>
                <a:lnTo>
                  <a:pt x="625636" y="76749"/>
                </a:lnTo>
                <a:lnTo>
                  <a:pt x="579388" y="88671"/>
                </a:lnTo>
                <a:lnTo>
                  <a:pt x="534128" y="101456"/>
                </a:lnTo>
                <a:lnTo>
                  <a:pt x="489926" y="115104"/>
                </a:lnTo>
                <a:lnTo>
                  <a:pt x="446850" y="129618"/>
                </a:lnTo>
                <a:lnTo>
                  <a:pt x="404971" y="144996"/>
                </a:lnTo>
                <a:lnTo>
                  <a:pt x="350914" y="166963"/>
                </a:lnTo>
                <a:lnTo>
                  <a:pt x="300707" y="189873"/>
                </a:lnTo>
                <a:lnTo>
                  <a:pt x="254353" y="213657"/>
                </a:lnTo>
                <a:lnTo>
                  <a:pt x="211857" y="238244"/>
                </a:lnTo>
                <a:lnTo>
                  <a:pt x="173222" y="263566"/>
                </a:lnTo>
                <a:lnTo>
                  <a:pt x="138454" y="289552"/>
                </a:lnTo>
                <a:lnTo>
                  <a:pt x="107557" y="316133"/>
                </a:lnTo>
                <a:lnTo>
                  <a:pt x="80534" y="343239"/>
                </a:lnTo>
                <a:lnTo>
                  <a:pt x="38128" y="398750"/>
                </a:lnTo>
                <a:lnTo>
                  <a:pt x="11272" y="455526"/>
                </a:lnTo>
                <a:lnTo>
                  <a:pt x="0" y="513011"/>
                </a:lnTo>
                <a:lnTo>
                  <a:pt x="217" y="541845"/>
                </a:lnTo>
                <a:lnTo>
                  <a:pt x="12383" y="599348"/>
                </a:lnTo>
                <a:lnTo>
                  <a:pt x="40217" y="656167"/>
                </a:lnTo>
                <a:lnTo>
                  <a:pt x="83752" y="711746"/>
                </a:lnTo>
                <a:lnTo>
                  <a:pt x="111418" y="738895"/>
                </a:lnTo>
                <a:lnTo>
                  <a:pt x="143023" y="765526"/>
                </a:lnTo>
                <a:lnTo>
                  <a:pt x="178570" y="791568"/>
                </a:lnTo>
                <a:lnTo>
                  <a:pt x="218064" y="816951"/>
                </a:lnTo>
                <a:lnTo>
                  <a:pt x="261508" y="841606"/>
                </a:lnTo>
                <a:lnTo>
                  <a:pt x="308908" y="865464"/>
                </a:lnTo>
                <a:lnTo>
                  <a:pt x="360267" y="888454"/>
                </a:lnTo>
                <a:lnTo>
                  <a:pt x="400243" y="904628"/>
                </a:lnTo>
                <a:lnTo>
                  <a:pt x="441517" y="919961"/>
                </a:lnTo>
                <a:lnTo>
                  <a:pt x="484022" y="934454"/>
                </a:lnTo>
                <a:lnTo>
                  <a:pt x="527687" y="948105"/>
                </a:lnTo>
                <a:lnTo>
                  <a:pt x="572443" y="960913"/>
                </a:lnTo>
                <a:lnTo>
                  <a:pt x="618220" y="972878"/>
                </a:lnTo>
                <a:lnTo>
                  <a:pt x="664951" y="984000"/>
                </a:lnTo>
                <a:lnTo>
                  <a:pt x="712564" y="994277"/>
                </a:lnTo>
                <a:lnTo>
                  <a:pt x="760991" y="1003709"/>
                </a:lnTo>
                <a:lnTo>
                  <a:pt x="810163" y="1012296"/>
                </a:lnTo>
                <a:lnTo>
                  <a:pt x="860010" y="1020035"/>
                </a:lnTo>
                <a:lnTo>
                  <a:pt x="910463" y="1026928"/>
                </a:lnTo>
                <a:lnTo>
                  <a:pt x="961453" y="1032972"/>
                </a:lnTo>
                <a:lnTo>
                  <a:pt x="1012910" y="1038168"/>
                </a:lnTo>
                <a:lnTo>
                  <a:pt x="1064765" y="1042515"/>
                </a:lnTo>
                <a:lnTo>
                  <a:pt x="1116948" y="1046012"/>
                </a:lnTo>
                <a:lnTo>
                  <a:pt x="1169391" y="1048658"/>
                </a:lnTo>
                <a:lnTo>
                  <a:pt x="1222024" y="1050453"/>
                </a:lnTo>
                <a:lnTo>
                  <a:pt x="1274778" y="1051395"/>
                </a:lnTo>
                <a:lnTo>
                  <a:pt x="1327583" y="1051485"/>
                </a:lnTo>
                <a:lnTo>
                  <a:pt x="1380370" y="1050722"/>
                </a:lnTo>
                <a:lnTo>
                  <a:pt x="1433071" y="1049104"/>
                </a:lnTo>
                <a:lnTo>
                  <a:pt x="1485614" y="1046631"/>
                </a:lnTo>
                <a:lnTo>
                  <a:pt x="1537932" y="1043303"/>
                </a:lnTo>
                <a:lnTo>
                  <a:pt x="1589955" y="1039119"/>
                </a:lnTo>
                <a:lnTo>
                  <a:pt x="1641614" y="1034077"/>
                </a:lnTo>
                <a:lnTo>
                  <a:pt x="1692838" y="1028178"/>
                </a:lnTo>
                <a:lnTo>
                  <a:pt x="1743560" y="1021421"/>
                </a:lnTo>
                <a:lnTo>
                  <a:pt x="1793709" y="1013805"/>
                </a:lnTo>
                <a:lnTo>
                  <a:pt x="1843217" y="1005329"/>
                </a:lnTo>
                <a:lnTo>
                  <a:pt x="1892014" y="995993"/>
                </a:lnTo>
                <a:lnTo>
                  <a:pt x="1940030" y="985795"/>
                </a:lnTo>
                <a:lnTo>
                  <a:pt x="1987197" y="974736"/>
                </a:lnTo>
                <a:lnTo>
                  <a:pt x="2033445" y="962814"/>
                </a:lnTo>
                <a:lnTo>
                  <a:pt x="2078705" y="950029"/>
                </a:lnTo>
                <a:lnTo>
                  <a:pt x="2122908" y="936380"/>
                </a:lnTo>
                <a:lnTo>
                  <a:pt x="2165983" y="921867"/>
                </a:lnTo>
                <a:lnTo>
                  <a:pt x="2207863" y="906488"/>
                </a:lnTo>
                <a:lnTo>
                  <a:pt x="2648680" y="909409"/>
                </a:lnTo>
                <a:lnTo>
                  <a:pt x="2496661" y="742912"/>
                </a:lnTo>
                <a:lnTo>
                  <a:pt x="2528768" y="711804"/>
                </a:lnTo>
                <a:lnTo>
                  <a:pt x="2555656" y="680225"/>
                </a:lnTo>
                <a:lnTo>
                  <a:pt x="2577363" y="648270"/>
                </a:lnTo>
                <a:lnTo>
                  <a:pt x="2605394" y="583608"/>
                </a:lnTo>
                <a:lnTo>
                  <a:pt x="2613180" y="518577"/>
                </a:lnTo>
                <a:lnTo>
                  <a:pt x="2609580" y="486160"/>
                </a:lnTo>
                <a:lnTo>
                  <a:pt x="2587595" y="421994"/>
                </a:lnTo>
                <a:lnTo>
                  <a:pt x="2546160" y="359351"/>
                </a:lnTo>
                <a:lnTo>
                  <a:pt x="2518249" y="328838"/>
                </a:lnTo>
                <a:lnTo>
                  <a:pt x="2485594" y="298989"/>
                </a:lnTo>
                <a:lnTo>
                  <a:pt x="2448236" y="269900"/>
                </a:lnTo>
                <a:lnTo>
                  <a:pt x="2406215" y="241665"/>
                </a:lnTo>
                <a:lnTo>
                  <a:pt x="2359569" y="214378"/>
                </a:lnTo>
                <a:lnTo>
                  <a:pt x="2308340" y="188135"/>
                </a:lnTo>
                <a:lnTo>
                  <a:pt x="2252567" y="163030"/>
                </a:lnTo>
                <a:lnTo>
                  <a:pt x="2212591" y="146857"/>
                </a:lnTo>
                <a:lnTo>
                  <a:pt x="2171316" y="131523"/>
                </a:lnTo>
                <a:lnTo>
                  <a:pt x="2128812" y="117031"/>
                </a:lnTo>
                <a:lnTo>
                  <a:pt x="2085147" y="103380"/>
                </a:lnTo>
                <a:lnTo>
                  <a:pt x="2040391" y="90572"/>
                </a:lnTo>
                <a:lnTo>
                  <a:pt x="1994613" y="78606"/>
                </a:lnTo>
                <a:lnTo>
                  <a:pt x="1947883" y="67485"/>
                </a:lnTo>
                <a:lnTo>
                  <a:pt x="1900269" y="57207"/>
                </a:lnTo>
                <a:lnTo>
                  <a:pt x="1851842" y="47775"/>
                </a:lnTo>
                <a:lnTo>
                  <a:pt x="1802670" y="39189"/>
                </a:lnTo>
                <a:lnTo>
                  <a:pt x="1752823" y="31449"/>
                </a:lnTo>
                <a:lnTo>
                  <a:pt x="1702370" y="24557"/>
                </a:lnTo>
                <a:lnTo>
                  <a:pt x="1651381" y="18512"/>
                </a:lnTo>
                <a:lnTo>
                  <a:pt x="1599924" y="13316"/>
                </a:lnTo>
                <a:lnTo>
                  <a:pt x="1548069" y="8969"/>
                </a:lnTo>
                <a:lnTo>
                  <a:pt x="1495885" y="5473"/>
                </a:lnTo>
                <a:lnTo>
                  <a:pt x="1443442" y="2827"/>
                </a:lnTo>
                <a:lnTo>
                  <a:pt x="1390809" y="1032"/>
                </a:lnTo>
                <a:lnTo>
                  <a:pt x="1338056" y="8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81504" y="3055747"/>
            <a:ext cx="17811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rebuchet MS"/>
                <a:cs typeface="Trebuchet MS"/>
              </a:rPr>
              <a:t>as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full-</a:t>
            </a:r>
            <a:r>
              <a:rPr sz="1600" spc="-10" dirty="0">
                <a:latin typeface="Trebuchet MS"/>
                <a:cs typeface="Trebuchet MS"/>
              </a:rPr>
              <a:t>timer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with </a:t>
            </a:r>
            <a:r>
              <a:rPr sz="1600" spc="90" dirty="0">
                <a:latin typeface="Trebuchet MS"/>
                <a:cs typeface="Trebuchet MS"/>
              </a:rPr>
              <a:t>3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years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tenure,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you </a:t>
            </a:r>
            <a:r>
              <a:rPr sz="1600" dirty="0">
                <a:latin typeface="Trebuchet MS"/>
                <a:cs typeface="Trebuchet MS"/>
              </a:rPr>
              <a:t>get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90" dirty="0">
                <a:latin typeface="Trebuchet MS"/>
                <a:cs typeface="Trebuchet MS"/>
              </a:rPr>
              <a:t>15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days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5920" y="3648455"/>
            <a:ext cx="2353310" cy="1293944"/>
          </a:xfrm>
          <a:prstGeom prst="rect">
            <a:avLst/>
          </a:prstGeom>
          <a:noFill/>
        </p:spPr>
        <p:txBody>
          <a:bodyPr vert="horz" wrap="square" lIns="0" tIns="153670" rIns="0" bIns="0" rtlCol="0">
            <a:spAutoFit/>
          </a:bodyPr>
          <a:lstStyle/>
          <a:p>
            <a:pPr marL="187960" marR="177165" indent="-1270" algn="ctr">
              <a:lnSpc>
                <a:spcPct val="100299"/>
              </a:lnSpc>
              <a:spcBef>
                <a:spcPts val="1210"/>
              </a:spcBef>
            </a:pPr>
            <a:r>
              <a:rPr sz="20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Vacation</a:t>
            </a:r>
            <a:r>
              <a:rPr sz="2000" u="sng" spc="3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Policy</a:t>
            </a:r>
            <a:r>
              <a:rPr sz="2000" u="none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chemeClr val="bg1"/>
                </a:solidFill>
                <a:latin typeface="Trebuchet MS"/>
                <a:cs typeface="Trebuchet MS"/>
              </a:rPr>
              <a:t>Contains</a:t>
            </a:r>
            <a:r>
              <a:rPr sz="1800" u="none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1800" u="none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none" spc="-10" dirty="0">
                <a:solidFill>
                  <a:schemeClr val="bg1"/>
                </a:solidFill>
                <a:latin typeface="Trebuchet MS"/>
                <a:cs typeface="Trebuchet MS"/>
              </a:rPr>
              <a:t>entire </a:t>
            </a:r>
            <a:r>
              <a:rPr sz="1800" u="none" dirty="0">
                <a:solidFill>
                  <a:schemeClr val="bg1"/>
                </a:solidFill>
                <a:latin typeface="Trebuchet MS"/>
                <a:cs typeface="Trebuchet MS"/>
              </a:rPr>
              <a:t>vacation</a:t>
            </a:r>
            <a:r>
              <a:rPr sz="1800" u="none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chemeClr val="bg1"/>
                </a:solidFill>
                <a:latin typeface="Trebuchet MS"/>
                <a:cs typeface="Trebuchet MS"/>
              </a:rPr>
              <a:t>policy</a:t>
            </a:r>
            <a:r>
              <a:rPr sz="1800" u="none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none" spc="-25" dirty="0">
                <a:solidFill>
                  <a:schemeClr val="bg1"/>
                </a:solidFill>
                <a:latin typeface="Trebuchet MS"/>
                <a:cs typeface="Trebuchet MS"/>
              </a:rPr>
              <a:t>for </a:t>
            </a:r>
            <a:r>
              <a:rPr sz="1800" u="none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1800" u="none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none" spc="-10" dirty="0">
                <a:solidFill>
                  <a:schemeClr val="bg1"/>
                </a:solidFill>
                <a:latin typeface="Trebuchet MS"/>
                <a:cs typeface="Trebuchet MS"/>
              </a:rPr>
              <a:t>company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9434" y="3091383"/>
            <a:ext cx="68865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105"/>
              </a:spcBef>
              <a:tabLst>
                <a:tab pos="4333875" algn="l"/>
              </a:tabLst>
            </a:pPr>
            <a:r>
              <a:rPr sz="2000" b="1" spc="75" dirty="0">
                <a:solidFill>
                  <a:schemeClr val="accent1"/>
                </a:solidFill>
                <a:latin typeface="Trebuchet MS"/>
                <a:cs typeface="Trebuchet MS"/>
              </a:rPr>
              <a:t>HR</a:t>
            </a:r>
            <a:r>
              <a:rPr sz="2000" b="1" spc="114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Trebuchet MS"/>
                <a:cs typeface="Trebuchet MS"/>
              </a:rPr>
              <a:t>Knowledge</a:t>
            </a:r>
            <a:r>
              <a:rPr sz="2000" b="1" spc="12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chemeClr val="accent1"/>
                </a:solidFill>
                <a:latin typeface="Trebuchet MS"/>
                <a:cs typeface="Trebuchet MS"/>
              </a:rPr>
              <a:t>Base</a:t>
            </a:r>
            <a:r>
              <a:rPr sz="2000" b="1" dirty="0">
                <a:solidFill>
                  <a:schemeClr val="accent1"/>
                </a:solidFill>
                <a:latin typeface="Trebuchet MS"/>
                <a:cs typeface="Trebuchet MS"/>
              </a:rPr>
              <a:t>	</a:t>
            </a:r>
            <a:r>
              <a:rPr sz="2000" b="1" spc="75" dirty="0">
                <a:solidFill>
                  <a:schemeClr val="accent1"/>
                </a:solidFill>
                <a:latin typeface="Trebuchet MS"/>
                <a:cs typeface="Trebuchet MS"/>
              </a:rPr>
              <a:t>HR</a:t>
            </a:r>
            <a:r>
              <a:rPr sz="2000" b="1" spc="-8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Actions</a:t>
            </a:r>
            <a:endParaRPr sz="20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46592" y="3648455"/>
            <a:ext cx="2676525" cy="1293944"/>
          </a:xfrm>
          <a:prstGeom prst="rect">
            <a:avLst/>
          </a:prstGeom>
          <a:noFill/>
        </p:spPr>
        <p:txBody>
          <a:bodyPr vert="horz" wrap="square" lIns="0" tIns="153670" rIns="0" bIns="0" rtlCol="0">
            <a:spAutoFit/>
          </a:bodyPr>
          <a:lstStyle/>
          <a:p>
            <a:pPr marL="153670" marR="138430" indent="184150">
              <a:lnSpc>
                <a:spcPct val="100499"/>
              </a:lnSpc>
              <a:spcBef>
                <a:spcPts val="1210"/>
              </a:spcBef>
            </a:pPr>
            <a:r>
              <a:rPr sz="20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Request</a:t>
            </a:r>
            <a:r>
              <a:rPr sz="2000" u="sng" spc="2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Vacation</a:t>
            </a:r>
            <a:r>
              <a:rPr sz="2000" u="none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u="none" dirty="0">
                <a:solidFill>
                  <a:schemeClr val="bg1"/>
                </a:solidFill>
                <a:latin typeface="Trebuchet MS"/>
                <a:cs typeface="Trebuchet MS"/>
              </a:rPr>
              <a:t>In:</a:t>
            </a:r>
            <a:r>
              <a:rPr sz="1800" b="1" u="none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chemeClr val="bg1"/>
                </a:solidFill>
                <a:latin typeface="Trebuchet MS"/>
                <a:cs typeface="Trebuchet MS"/>
              </a:rPr>
              <a:t>start</a:t>
            </a:r>
            <a:r>
              <a:rPr sz="1800" u="none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none" spc="-50" dirty="0">
                <a:solidFill>
                  <a:schemeClr val="bg1"/>
                </a:solidFill>
                <a:latin typeface="Trebuchet MS"/>
                <a:cs typeface="Trebuchet MS"/>
              </a:rPr>
              <a:t>date,</a:t>
            </a:r>
            <a:r>
              <a:rPr sz="1800" u="none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chemeClr val="bg1"/>
                </a:solidFill>
                <a:latin typeface="Trebuchet MS"/>
                <a:cs typeface="Trebuchet MS"/>
              </a:rPr>
              <a:t>end</a:t>
            </a:r>
            <a:r>
              <a:rPr sz="1800" u="none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none" spc="-20" dirty="0">
                <a:solidFill>
                  <a:schemeClr val="bg1"/>
                </a:solidFill>
                <a:latin typeface="Trebuchet MS"/>
                <a:cs typeface="Trebuchet MS"/>
              </a:rPr>
              <a:t>date </a:t>
            </a:r>
            <a:r>
              <a:rPr sz="1800" b="1" u="none" dirty="0">
                <a:solidFill>
                  <a:schemeClr val="bg1"/>
                </a:solidFill>
                <a:latin typeface="Trebuchet MS"/>
                <a:cs typeface="Trebuchet MS"/>
              </a:rPr>
              <a:t>Out:</a:t>
            </a:r>
            <a:r>
              <a:rPr sz="1800" b="1" u="none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chemeClr val="bg1"/>
                </a:solidFill>
                <a:latin typeface="Trebuchet MS"/>
                <a:cs typeface="Trebuchet MS"/>
              </a:rPr>
              <a:t>approval</a:t>
            </a:r>
            <a:r>
              <a:rPr sz="1800" u="none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none" spc="-10" dirty="0">
                <a:solidFill>
                  <a:schemeClr val="bg1"/>
                </a:solidFill>
                <a:latin typeface="Trebuchet MS"/>
                <a:cs typeface="Trebuchet MS"/>
              </a:rPr>
              <a:t>status,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82270">
              <a:lnSpc>
                <a:spcPct val="100000"/>
              </a:lnSpc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remaining</a:t>
            </a:r>
            <a:r>
              <a:rPr sz="1800" spc="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balance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69611" y="4051934"/>
            <a:ext cx="3465195" cy="1744345"/>
            <a:chOff x="1169611" y="4051934"/>
            <a:chExt cx="3465195" cy="1744345"/>
          </a:xfrm>
          <a:solidFill>
            <a:schemeClr val="bg1"/>
          </a:solidFill>
        </p:grpSpPr>
        <p:sp>
          <p:nvSpPr>
            <p:cNvPr id="23" name="object 23"/>
            <p:cNvSpPr/>
            <p:nvPr/>
          </p:nvSpPr>
          <p:spPr>
            <a:xfrm>
              <a:off x="1169611" y="4051934"/>
              <a:ext cx="2976245" cy="828040"/>
            </a:xfrm>
            <a:custGeom>
              <a:avLst/>
              <a:gdLst/>
              <a:ahLst/>
              <a:cxnLst/>
              <a:rect l="l" t="t" r="r" b="b"/>
              <a:pathLst>
                <a:path w="2976245" h="828039">
                  <a:moveTo>
                    <a:pt x="152585" y="0"/>
                  </a:moveTo>
                  <a:lnTo>
                    <a:pt x="472752" y="239521"/>
                  </a:lnTo>
                  <a:lnTo>
                    <a:pt x="401540" y="255720"/>
                  </a:lnTo>
                  <a:lnTo>
                    <a:pt x="335872" y="272813"/>
                  </a:lnTo>
                  <a:lnTo>
                    <a:pt x="275821" y="290731"/>
                  </a:lnTo>
                  <a:lnTo>
                    <a:pt x="221458" y="309401"/>
                  </a:lnTo>
                  <a:lnTo>
                    <a:pt x="172857" y="328752"/>
                  </a:lnTo>
                  <a:lnTo>
                    <a:pt x="130088" y="348713"/>
                  </a:lnTo>
                  <a:lnTo>
                    <a:pt x="93224" y="369213"/>
                  </a:lnTo>
                  <a:lnTo>
                    <a:pt x="37499" y="411543"/>
                  </a:lnTo>
                  <a:lnTo>
                    <a:pt x="6258" y="455171"/>
                  </a:lnTo>
                  <a:lnTo>
                    <a:pt x="0" y="477294"/>
                  </a:lnTo>
                  <a:lnTo>
                    <a:pt x="78" y="499527"/>
                  </a:lnTo>
                  <a:lnTo>
                    <a:pt x="19535" y="544039"/>
                  </a:lnTo>
                  <a:lnTo>
                    <a:pt x="65206" y="588138"/>
                  </a:lnTo>
                  <a:lnTo>
                    <a:pt x="98051" y="609853"/>
                  </a:lnTo>
                  <a:lnTo>
                    <a:pt x="147727" y="636098"/>
                  </a:lnTo>
                  <a:lnTo>
                    <a:pt x="205805" y="660906"/>
                  </a:lnTo>
                  <a:lnTo>
                    <a:pt x="271750" y="684225"/>
                  </a:lnTo>
                  <a:lnTo>
                    <a:pt x="345028" y="706000"/>
                  </a:lnTo>
                  <a:lnTo>
                    <a:pt x="384251" y="716291"/>
                  </a:lnTo>
                  <a:lnTo>
                    <a:pt x="425106" y="726175"/>
                  </a:lnTo>
                  <a:lnTo>
                    <a:pt x="467529" y="735646"/>
                  </a:lnTo>
                  <a:lnTo>
                    <a:pt x="511451" y="744697"/>
                  </a:lnTo>
                  <a:lnTo>
                    <a:pt x="556806" y="753321"/>
                  </a:lnTo>
                  <a:lnTo>
                    <a:pt x="603528" y="761511"/>
                  </a:lnTo>
                  <a:lnTo>
                    <a:pt x="651549" y="769260"/>
                  </a:lnTo>
                  <a:lnTo>
                    <a:pt x="700803" y="776562"/>
                  </a:lnTo>
                  <a:lnTo>
                    <a:pt x="751224" y="783410"/>
                  </a:lnTo>
                  <a:lnTo>
                    <a:pt x="802744" y="789796"/>
                  </a:lnTo>
                  <a:lnTo>
                    <a:pt x="855297" y="795715"/>
                  </a:lnTo>
                  <a:lnTo>
                    <a:pt x="908816" y="801158"/>
                  </a:lnTo>
                  <a:lnTo>
                    <a:pt x="963234" y="806120"/>
                  </a:lnTo>
                  <a:lnTo>
                    <a:pt x="1018485" y="810594"/>
                  </a:lnTo>
                  <a:lnTo>
                    <a:pt x="1074502" y="814572"/>
                  </a:lnTo>
                  <a:lnTo>
                    <a:pt x="1131218" y="818048"/>
                  </a:lnTo>
                  <a:lnTo>
                    <a:pt x="1188567" y="821016"/>
                  </a:lnTo>
                  <a:lnTo>
                    <a:pt x="1246481" y="823468"/>
                  </a:lnTo>
                  <a:lnTo>
                    <a:pt x="1304895" y="825397"/>
                  </a:lnTo>
                  <a:lnTo>
                    <a:pt x="1363740" y="826796"/>
                  </a:lnTo>
                  <a:lnTo>
                    <a:pt x="1422952" y="827660"/>
                  </a:lnTo>
                  <a:lnTo>
                    <a:pt x="1482462" y="827981"/>
                  </a:lnTo>
                  <a:lnTo>
                    <a:pt x="1542205" y="827752"/>
                  </a:lnTo>
                  <a:lnTo>
                    <a:pt x="1602113" y="826966"/>
                  </a:lnTo>
                  <a:lnTo>
                    <a:pt x="1662120" y="825617"/>
                  </a:lnTo>
                  <a:lnTo>
                    <a:pt x="1722159" y="823697"/>
                  </a:lnTo>
                  <a:lnTo>
                    <a:pt x="1782164" y="821200"/>
                  </a:lnTo>
                  <a:lnTo>
                    <a:pt x="1842067" y="818120"/>
                  </a:lnTo>
                  <a:lnTo>
                    <a:pt x="1901802" y="814449"/>
                  </a:lnTo>
                  <a:lnTo>
                    <a:pt x="1961302" y="810180"/>
                  </a:lnTo>
                  <a:lnTo>
                    <a:pt x="2020501" y="805307"/>
                  </a:lnTo>
                  <a:lnTo>
                    <a:pt x="2095956" y="798162"/>
                  </a:lnTo>
                  <a:lnTo>
                    <a:pt x="2168785" y="790189"/>
                  </a:lnTo>
                  <a:lnTo>
                    <a:pt x="2238924" y="781420"/>
                  </a:lnTo>
                  <a:lnTo>
                    <a:pt x="2306306" y="771889"/>
                  </a:lnTo>
                  <a:lnTo>
                    <a:pt x="2370867" y="761628"/>
                  </a:lnTo>
                  <a:lnTo>
                    <a:pt x="2432541" y="750673"/>
                  </a:lnTo>
                  <a:lnTo>
                    <a:pt x="2491262" y="739056"/>
                  </a:lnTo>
                  <a:lnTo>
                    <a:pt x="2546967" y="726811"/>
                  </a:lnTo>
                  <a:lnTo>
                    <a:pt x="2599588" y="713971"/>
                  </a:lnTo>
                  <a:lnTo>
                    <a:pt x="2649061" y="700569"/>
                  </a:lnTo>
                  <a:lnTo>
                    <a:pt x="2695321" y="686640"/>
                  </a:lnTo>
                  <a:lnTo>
                    <a:pt x="2738303" y="672217"/>
                  </a:lnTo>
                  <a:lnTo>
                    <a:pt x="2777940" y="657332"/>
                  </a:lnTo>
                  <a:lnTo>
                    <a:pt x="2814168" y="642021"/>
                  </a:lnTo>
                  <a:lnTo>
                    <a:pt x="2876135" y="610250"/>
                  </a:lnTo>
                  <a:lnTo>
                    <a:pt x="2923681" y="577173"/>
                  </a:lnTo>
                  <a:lnTo>
                    <a:pt x="2956284" y="543056"/>
                  </a:lnTo>
                  <a:lnTo>
                    <a:pt x="2973421" y="508169"/>
                  </a:lnTo>
                  <a:lnTo>
                    <a:pt x="2976026" y="490519"/>
                  </a:lnTo>
                  <a:lnTo>
                    <a:pt x="2974570" y="472778"/>
                  </a:lnTo>
                  <a:lnTo>
                    <a:pt x="2959208" y="437152"/>
                  </a:lnTo>
                  <a:lnTo>
                    <a:pt x="2926812" y="401559"/>
                  </a:lnTo>
                  <a:lnTo>
                    <a:pt x="2876862" y="366267"/>
                  </a:lnTo>
                  <a:lnTo>
                    <a:pt x="2827193" y="340023"/>
                  </a:lnTo>
                  <a:lnTo>
                    <a:pt x="2769122" y="315215"/>
                  </a:lnTo>
                  <a:lnTo>
                    <a:pt x="2703183" y="291896"/>
                  </a:lnTo>
                  <a:lnTo>
                    <a:pt x="2629910" y="270121"/>
                  </a:lnTo>
                  <a:lnTo>
                    <a:pt x="2590690" y="259830"/>
                  </a:lnTo>
                  <a:lnTo>
                    <a:pt x="2549836" y="249946"/>
                  </a:lnTo>
                  <a:lnTo>
                    <a:pt x="2507416" y="240475"/>
                  </a:lnTo>
                  <a:lnTo>
                    <a:pt x="2463496" y="231424"/>
                  </a:lnTo>
                  <a:lnTo>
                    <a:pt x="2418143" y="222800"/>
                  </a:lnTo>
                  <a:lnTo>
                    <a:pt x="2371423" y="214610"/>
                  </a:lnTo>
                  <a:lnTo>
                    <a:pt x="2323403" y="206861"/>
                  </a:lnTo>
                  <a:lnTo>
                    <a:pt x="2274150" y="199559"/>
                  </a:lnTo>
                  <a:lnTo>
                    <a:pt x="2223731" y="192711"/>
                  </a:lnTo>
                  <a:lnTo>
                    <a:pt x="2172212" y="186325"/>
                  </a:lnTo>
                  <a:lnTo>
                    <a:pt x="2119660" y="180406"/>
                  </a:lnTo>
                  <a:lnTo>
                    <a:pt x="2066142" y="174963"/>
                  </a:lnTo>
                  <a:lnTo>
                    <a:pt x="2011725" y="170001"/>
                  </a:lnTo>
                  <a:lnTo>
                    <a:pt x="1956475" y="165527"/>
                  </a:lnTo>
                  <a:lnTo>
                    <a:pt x="1900458" y="161549"/>
                  </a:lnTo>
                  <a:lnTo>
                    <a:pt x="1843743" y="158073"/>
                  </a:lnTo>
                  <a:lnTo>
                    <a:pt x="1786395" y="155105"/>
                  </a:lnTo>
                  <a:lnTo>
                    <a:pt x="1728481" y="152653"/>
                  </a:lnTo>
                  <a:lnTo>
                    <a:pt x="1670068" y="150724"/>
                  </a:lnTo>
                  <a:lnTo>
                    <a:pt x="1611222" y="149325"/>
                  </a:lnTo>
                  <a:lnTo>
                    <a:pt x="1552011" y="148461"/>
                  </a:lnTo>
                  <a:lnTo>
                    <a:pt x="1492501" y="148140"/>
                  </a:lnTo>
                  <a:lnTo>
                    <a:pt x="1432758" y="148369"/>
                  </a:lnTo>
                  <a:lnTo>
                    <a:pt x="1372850" y="149155"/>
                  </a:lnTo>
                  <a:lnTo>
                    <a:pt x="1312843" y="150504"/>
                  </a:lnTo>
                  <a:lnTo>
                    <a:pt x="1252804" y="152424"/>
                  </a:lnTo>
                  <a:lnTo>
                    <a:pt x="1192800" y="154921"/>
                  </a:lnTo>
                  <a:lnTo>
                    <a:pt x="1132897" y="158001"/>
                  </a:lnTo>
                  <a:lnTo>
                    <a:pt x="1073162" y="161672"/>
                  </a:lnTo>
                  <a:lnTo>
                    <a:pt x="1013662" y="165941"/>
                  </a:lnTo>
                  <a:lnTo>
                    <a:pt x="954463" y="170814"/>
                  </a:lnTo>
                  <a:lnTo>
                    <a:pt x="15258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54952" y="4901199"/>
              <a:ext cx="2479675" cy="894715"/>
            </a:xfrm>
            <a:custGeom>
              <a:avLst/>
              <a:gdLst/>
              <a:ahLst/>
              <a:cxnLst/>
              <a:rect l="l" t="t" r="r" b="b"/>
              <a:pathLst>
                <a:path w="2479675" h="894714">
                  <a:moveTo>
                    <a:pt x="1238614" y="0"/>
                  </a:moveTo>
                  <a:lnTo>
                    <a:pt x="1186797" y="407"/>
                  </a:lnTo>
                  <a:lnTo>
                    <a:pt x="1135053" y="1594"/>
                  </a:lnTo>
                  <a:lnTo>
                    <a:pt x="1083452" y="3561"/>
                  </a:lnTo>
                  <a:lnTo>
                    <a:pt x="1032066" y="6308"/>
                  </a:lnTo>
                  <a:lnTo>
                    <a:pt x="980965" y="9835"/>
                  </a:lnTo>
                  <a:lnTo>
                    <a:pt x="930220" y="14142"/>
                  </a:lnTo>
                  <a:lnTo>
                    <a:pt x="879902" y="19230"/>
                  </a:lnTo>
                  <a:lnTo>
                    <a:pt x="830082" y="25098"/>
                  </a:lnTo>
                  <a:lnTo>
                    <a:pt x="780830" y="31746"/>
                  </a:lnTo>
                  <a:lnTo>
                    <a:pt x="732217" y="39174"/>
                  </a:lnTo>
                  <a:lnTo>
                    <a:pt x="684314" y="47383"/>
                  </a:lnTo>
                  <a:lnTo>
                    <a:pt x="637193" y="56372"/>
                  </a:lnTo>
                  <a:lnTo>
                    <a:pt x="590922" y="66142"/>
                  </a:lnTo>
                  <a:lnTo>
                    <a:pt x="545575" y="76692"/>
                  </a:lnTo>
                  <a:lnTo>
                    <a:pt x="481979" y="93258"/>
                  </a:lnTo>
                  <a:lnTo>
                    <a:pt x="422133" y="110993"/>
                  </a:lnTo>
                  <a:lnTo>
                    <a:pt x="366078" y="129823"/>
                  </a:lnTo>
                  <a:lnTo>
                    <a:pt x="313852" y="149676"/>
                  </a:lnTo>
                  <a:lnTo>
                    <a:pt x="265493" y="170478"/>
                  </a:lnTo>
                  <a:lnTo>
                    <a:pt x="221042" y="192157"/>
                  </a:lnTo>
                  <a:lnTo>
                    <a:pt x="180537" y="214641"/>
                  </a:lnTo>
                  <a:lnTo>
                    <a:pt x="144016" y="237856"/>
                  </a:lnTo>
                  <a:lnTo>
                    <a:pt x="111520" y="261729"/>
                  </a:lnTo>
                  <a:lnTo>
                    <a:pt x="58756" y="311159"/>
                  </a:lnTo>
                  <a:lnTo>
                    <a:pt x="22557" y="362350"/>
                  </a:lnTo>
                  <a:lnTo>
                    <a:pt x="3234" y="414717"/>
                  </a:lnTo>
                  <a:lnTo>
                    <a:pt x="0" y="441160"/>
                  </a:lnTo>
                  <a:lnTo>
                    <a:pt x="1101" y="467679"/>
                  </a:lnTo>
                  <a:lnTo>
                    <a:pt x="16468" y="520654"/>
                  </a:lnTo>
                  <a:lnTo>
                    <a:pt x="49649" y="573057"/>
                  </a:lnTo>
                  <a:lnTo>
                    <a:pt x="100954" y="624308"/>
                  </a:lnTo>
                  <a:lnTo>
                    <a:pt x="133502" y="649319"/>
                  </a:lnTo>
                  <a:lnTo>
                    <a:pt x="170698" y="673823"/>
                  </a:lnTo>
                  <a:lnTo>
                    <a:pt x="212581" y="697747"/>
                  </a:lnTo>
                  <a:lnTo>
                    <a:pt x="281993" y="731348"/>
                  </a:lnTo>
                  <a:lnTo>
                    <a:pt x="319338" y="747026"/>
                  </a:lnTo>
                  <a:lnTo>
                    <a:pt x="358332" y="761947"/>
                  </a:lnTo>
                  <a:lnTo>
                    <a:pt x="398893" y="776106"/>
                  </a:lnTo>
                  <a:lnTo>
                    <a:pt x="440938" y="789497"/>
                  </a:lnTo>
                  <a:lnTo>
                    <a:pt x="484383" y="802114"/>
                  </a:lnTo>
                  <a:lnTo>
                    <a:pt x="529147" y="813952"/>
                  </a:lnTo>
                  <a:lnTo>
                    <a:pt x="575147" y="825005"/>
                  </a:lnTo>
                  <a:lnTo>
                    <a:pt x="622299" y="835267"/>
                  </a:lnTo>
                  <a:lnTo>
                    <a:pt x="670522" y="844732"/>
                  </a:lnTo>
                  <a:lnTo>
                    <a:pt x="719732" y="853395"/>
                  </a:lnTo>
                  <a:lnTo>
                    <a:pt x="769847" y="861249"/>
                  </a:lnTo>
                  <a:lnTo>
                    <a:pt x="820785" y="868289"/>
                  </a:lnTo>
                  <a:lnTo>
                    <a:pt x="872462" y="874509"/>
                  </a:lnTo>
                  <a:lnTo>
                    <a:pt x="924795" y="879904"/>
                  </a:lnTo>
                  <a:lnTo>
                    <a:pt x="977703" y="884468"/>
                  </a:lnTo>
                  <a:lnTo>
                    <a:pt x="1031102" y="888194"/>
                  </a:lnTo>
                  <a:lnTo>
                    <a:pt x="1084910" y="891077"/>
                  </a:lnTo>
                  <a:lnTo>
                    <a:pt x="1139044" y="893112"/>
                  </a:lnTo>
                  <a:lnTo>
                    <a:pt x="1193421" y="894292"/>
                  </a:lnTo>
                  <a:lnTo>
                    <a:pt x="1247959" y="894612"/>
                  </a:lnTo>
                  <a:lnTo>
                    <a:pt x="1302575" y="894066"/>
                  </a:lnTo>
                  <a:lnTo>
                    <a:pt x="1357186" y="892648"/>
                  </a:lnTo>
                  <a:lnTo>
                    <a:pt x="1411709" y="890352"/>
                  </a:lnTo>
                  <a:lnTo>
                    <a:pt x="1466062" y="887174"/>
                  </a:lnTo>
                  <a:lnTo>
                    <a:pt x="1520163" y="883106"/>
                  </a:lnTo>
                  <a:lnTo>
                    <a:pt x="1573927" y="878143"/>
                  </a:lnTo>
                  <a:lnTo>
                    <a:pt x="1627274" y="872280"/>
                  </a:lnTo>
                  <a:lnTo>
                    <a:pt x="1680120" y="865510"/>
                  </a:lnTo>
                  <a:lnTo>
                    <a:pt x="1732381" y="857828"/>
                  </a:lnTo>
                  <a:lnTo>
                    <a:pt x="1783977" y="849228"/>
                  </a:lnTo>
                  <a:lnTo>
                    <a:pt x="1834824" y="839705"/>
                  </a:lnTo>
                  <a:lnTo>
                    <a:pt x="1884838" y="829252"/>
                  </a:lnTo>
                  <a:lnTo>
                    <a:pt x="1933939" y="817864"/>
                  </a:lnTo>
                  <a:lnTo>
                    <a:pt x="1997535" y="801297"/>
                  </a:lnTo>
                  <a:lnTo>
                    <a:pt x="2057380" y="783563"/>
                  </a:lnTo>
                  <a:lnTo>
                    <a:pt x="2113436" y="764732"/>
                  </a:lnTo>
                  <a:lnTo>
                    <a:pt x="2165662" y="744880"/>
                  </a:lnTo>
                  <a:lnTo>
                    <a:pt x="2214020" y="724077"/>
                  </a:lnTo>
                  <a:lnTo>
                    <a:pt x="2258472" y="702398"/>
                  </a:lnTo>
                  <a:lnTo>
                    <a:pt x="2298977" y="679915"/>
                  </a:lnTo>
                  <a:lnTo>
                    <a:pt x="2335497" y="656700"/>
                  </a:lnTo>
                  <a:lnTo>
                    <a:pt x="2367993" y="632828"/>
                  </a:lnTo>
                  <a:lnTo>
                    <a:pt x="2420757" y="583398"/>
                  </a:lnTo>
                  <a:lnTo>
                    <a:pt x="2456957" y="532209"/>
                  </a:lnTo>
                  <a:lnTo>
                    <a:pt x="2476279" y="479843"/>
                  </a:lnTo>
                  <a:lnTo>
                    <a:pt x="2479514" y="453401"/>
                  </a:lnTo>
                  <a:lnTo>
                    <a:pt x="2478413" y="426883"/>
                  </a:lnTo>
                  <a:lnTo>
                    <a:pt x="2463046" y="373911"/>
                  </a:lnTo>
                  <a:lnTo>
                    <a:pt x="2429865" y="321511"/>
                  </a:lnTo>
                  <a:lnTo>
                    <a:pt x="2378559" y="270265"/>
                  </a:lnTo>
                  <a:lnTo>
                    <a:pt x="2346012" y="245257"/>
                  </a:lnTo>
                  <a:lnTo>
                    <a:pt x="2308816" y="220755"/>
                  </a:lnTo>
                  <a:lnTo>
                    <a:pt x="2266933" y="196834"/>
                  </a:lnTo>
                  <a:lnTo>
                    <a:pt x="2423397" y="19415"/>
                  </a:lnTo>
                  <a:lnTo>
                    <a:pt x="1932034" y="76184"/>
                  </a:lnTo>
                  <a:lnTo>
                    <a:pt x="1886634" y="65674"/>
                  </a:lnTo>
                  <a:lnTo>
                    <a:pt x="1840315" y="55944"/>
                  </a:lnTo>
                  <a:lnTo>
                    <a:pt x="1793149" y="46994"/>
                  </a:lnTo>
                  <a:lnTo>
                    <a:pt x="1745205" y="38823"/>
                  </a:lnTo>
                  <a:lnTo>
                    <a:pt x="1696555" y="31431"/>
                  </a:lnTo>
                  <a:lnTo>
                    <a:pt x="1647270" y="24820"/>
                  </a:lnTo>
                  <a:lnTo>
                    <a:pt x="1597421" y="18988"/>
                  </a:lnTo>
                  <a:lnTo>
                    <a:pt x="1547077" y="13936"/>
                  </a:lnTo>
                  <a:lnTo>
                    <a:pt x="1496311" y="9663"/>
                  </a:lnTo>
                  <a:lnTo>
                    <a:pt x="1445192" y="6171"/>
                  </a:lnTo>
                  <a:lnTo>
                    <a:pt x="1393793" y="3458"/>
                  </a:lnTo>
                  <a:lnTo>
                    <a:pt x="1342183" y="1525"/>
                  </a:lnTo>
                  <a:lnTo>
                    <a:pt x="1290433" y="372"/>
                  </a:lnTo>
                  <a:lnTo>
                    <a:pt x="123861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657350" y="4270628"/>
            <a:ext cx="2522855" cy="1443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Trebuchet MS"/>
                <a:cs typeface="Trebuchet MS"/>
              </a:rPr>
              <a:t>cool.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I’d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like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take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Trebuchet MS"/>
                <a:cs typeface="Trebuchet MS"/>
              </a:rPr>
              <a:t>off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December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90" dirty="0">
                <a:latin typeface="Trebuchet MS"/>
                <a:cs typeface="Trebuchet MS"/>
              </a:rPr>
              <a:t>8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15</a:t>
            </a:r>
            <a:endParaRPr sz="1600" dirty="0">
              <a:latin typeface="Trebuchet MS"/>
              <a:cs typeface="Trebuchet MS"/>
            </a:endParaRPr>
          </a:p>
          <a:p>
            <a:pPr marL="967105" marR="5080" indent="635" algn="ctr">
              <a:lnSpc>
                <a:spcPct val="100000"/>
              </a:lnSpc>
              <a:spcBef>
                <a:spcPts val="1570"/>
              </a:spcBef>
            </a:pPr>
            <a:r>
              <a:rPr sz="1600" dirty="0">
                <a:latin typeface="Trebuchet MS"/>
                <a:cs typeface="Trebuchet MS"/>
              </a:rPr>
              <a:t>approved,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enjoy. </a:t>
            </a:r>
            <a:r>
              <a:rPr sz="1600" dirty="0">
                <a:latin typeface="Trebuchet MS"/>
                <a:cs typeface="Trebuchet MS"/>
              </a:rPr>
              <a:t>you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have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90" dirty="0">
                <a:latin typeface="Trebuchet MS"/>
                <a:cs typeface="Trebuchet MS"/>
              </a:rPr>
              <a:t>8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more </a:t>
            </a:r>
            <a:r>
              <a:rPr sz="1600" dirty="0">
                <a:latin typeface="Trebuchet MS"/>
                <a:cs typeface="Trebuchet MS"/>
              </a:rPr>
              <a:t>days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available</a:t>
            </a: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26" name="Picture 25" descr="logos4.png">
            <a:extLst>
              <a:ext uri="{FF2B5EF4-FFF2-40B4-BE49-F238E27FC236}">
                <a16:creationId xmlns:a16="http://schemas.microsoft.com/office/drawing/2014/main" id="{C3936331-F5E1-A048-08E8-06427961B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Agents</a:t>
            </a:r>
            <a:r>
              <a:rPr spc="-325" dirty="0"/>
              <a:t> </a:t>
            </a:r>
            <a:r>
              <a:rPr spc="-145" dirty="0"/>
              <a:t>are</a:t>
            </a:r>
            <a:r>
              <a:rPr spc="-330" dirty="0"/>
              <a:t> </a:t>
            </a:r>
            <a:r>
              <a:rPr spc="-130" dirty="0"/>
              <a:t>secure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263" y="1671065"/>
            <a:ext cx="8553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chemeClr val="accent1"/>
                </a:solidFill>
                <a:latin typeface="Trebuchet MS"/>
                <a:cs typeface="Trebuchet MS"/>
              </a:rPr>
              <a:t>Agent</a:t>
            </a:r>
            <a:endParaRPr sz="24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2004" y="1671065"/>
            <a:ext cx="2290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chemeClr val="accent1"/>
                </a:solidFill>
                <a:latin typeface="Trebuchet MS"/>
                <a:cs typeface="Trebuchet MS"/>
              </a:rPr>
              <a:t>Knowledge</a:t>
            </a:r>
            <a:r>
              <a:rPr sz="2400" spc="-8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chemeClr val="accent1"/>
                </a:solidFill>
                <a:latin typeface="Trebuchet MS"/>
                <a:cs typeface="Trebuchet MS"/>
              </a:rPr>
              <a:t>Base</a:t>
            </a:r>
            <a:endParaRPr sz="24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76996" y="1671065"/>
            <a:ext cx="18154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accent1"/>
                </a:solidFill>
                <a:latin typeface="Trebuchet MS"/>
                <a:cs typeface="Trebuchet MS"/>
              </a:rPr>
              <a:t>Action</a:t>
            </a:r>
            <a:r>
              <a:rPr sz="2400" spc="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chemeClr val="accent1"/>
                </a:solidFill>
                <a:latin typeface="Trebuchet MS"/>
                <a:cs typeface="Trebuchet MS"/>
              </a:rPr>
              <a:t>group</a:t>
            </a:r>
            <a:endParaRPr sz="24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63641" y="2188210"/>
            <a:ext cx="985519" cy="1054100"/>
            <a:chOff x="5263641" y="2188210"/>
            <a:chExt cx="985519" cy="1054100"/>
          </a:xfrm>
        </p:grpSpPr>
        <p:sp>
          <p:nvSpPr>
            <p:cNvPr id="7" name="object 7"/>
            <p:cNvSpPr/>
            <p:nvPr/>
          </p:nvSpPr>
          <p:spPr>
            <a:xfrm>
              <a:off x="5756147" y="2194560"/>
              <a:ext cx="342900" cy="327660"/>
            </a:xfrm>
            <a:custGeom>
              <a:avLst/>
              <a:gdLst/>
              <a:ahLst/>
              <a:cxnLst/>
              <a:rect l="l" t="t" r="r" b="b"/>
              <a:pathLst>
                <a:path w="342900" h="327660">
                  <a:moveTo>
                    <a:pt x="85725" y="249809"/>
                  </a:moveTo>
                  <a:lnTo>
                    <a:pt x="0" y="199898"/>
                  </a:lnTo>
                  <a:lnTo>
                    <a:pt x="0" y="50037"/>
                  </a:lnTo>
                  <a:lnTo>
                    <a:pt x="85725" y="0"/>
                  </a:lnTo>
                  <a:lnTo>
                    <a:pt x="257175" y="89535"/>
                  </a:lnTo>
                  <a:lnTo>
                    <a:pt x="257175" y="186816"/>
                  </a:lnTo>
                  <a:lnTo>
                    <a:pt x="342900" y="229362"/>
                  </a:lnTo>
                  <a:lnTo>
                    <a:pt x="342900" y="303149"/>
                  </a:lnTo>
                  <a:lnTo>
                    <a:pt x="342900" y="32766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>
              <a:biLevel thresh="25000"/>
            </a:blip>
            <a:stretch>
              <a:fillRect/>
            </a:stretch>
          </p:blipFill>
          <p:spPr>
            <a:xfrm>
              <a:off x="5406897" y="2240280"/>
              <a:ext cx="270255" cy="309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object 9"/>
            <p:cNvSpPr/>
            <p:nvPr/>
          </p:nvSpPr>
          <p:spPr>
            <a:xfrm>
              <a:off x="5413247" y="2194560"/>
              <a:ext cx="631190" cy="422275"/>
            </a:xfrm>
            <a:custGeom>
              <a:avLst/>
              <a:gdLst/>
              <a:ahLst/>
              <a:cxnLst/>
              <a:rect l="l" t="t" r="r" b="b"/>
              <a:pathLst>
                <a:path w="631189" h="422275">
                  <a:moveTo>
                    <a:pt x="342900" y="50037"/>
                  </a:moveTo>
                  <a:lnTo>
                    <a:pt x="257175" y="0"/>
                  </a:lnTo>
                  <a:lnTo>
                    <a:pt x="85725" y="87502"/>
                  </a:lnTo>
                  <a:lnTo>
                    <a:pt x="85725" y="186943"/>
                  </a:lnTo>
                  <a:lnTo>
                    <a:pt x="0" y="225043"/>
                  </a:lnTo>
                  <a:lnTo>
                    <a:pt x="0" y="303402"/>
                  </a:lnTo>
                  <a:lnTo>
                    <a:pt x="0" y="333755"/>
                  </a:lnTo>
                </a:path>
                <a:path w="631189" h="422275">
                  <a:moveTo>
                    <a:pt x="172212" y="300227"/>
                  </a:moveTo>
                  <a:lnTo>
                    <a:pt x="257555" y="349503"/>
                  </a:lnTo>
                  <a:lnTo>
                    <a:pt x="257555" y="400812"/>
                  </a:lnTo>
                  <a:lnTo>
                    <a:pt x="342900" y="361061"/>
                  </a:lnTo>
                </a:path>
                <a:path w="631189" h="422275">
                  <a:moveTo>
                    <a:pt x="600455" y="336803"/>
                  </a:moveTo>
                  <a:lnTo>
                    <a:pt x="630936" y="350519"/>
                  </a:lnTo>
                </a:path>
                <a:path w="631189" h="422275">
                  <a:moveTo>
                    <a:pt x="600455" y="137160"/>
                  </a:moveTo>
                  <a:lnTo>
                    <a:pt x="542543" y="137160"/>
                  </a:lnTo>
                </a:path>
                <a:path w="631189" h="422275">
                  <a:moveTo>
                    <a:pt x="542543" y="137160"/>
                  </a:moveTo>
                  <a:lnTo>
                    <a:pt x="540335" y="146649"/>
                  </a:lnTo>
                  <a:lnTo>
                    <a:pt x="534304" y="154400"/>
                  </a:lnTo>
                  <a:lnTo>
                    <a:pt x="525345" y="159627"/>
                  </a:lnTo>
                  <a:lnTo>
                    <a:pt x="514350" y="161543"/>
                  </a:lnTo>
                  <a:lnTo>
                    <a:pt x="503354" y="159627"/>
                  </a:lnTo>
                  <a:lnTo>
                    <a:pt x="494395" y="154400"/>
                  </a:lnTo>
                  <a:lnTo>
                    <a:pt x="488364" y="146649"/>
                  </a:lnTo>
                  <a:lnTo>
                    <a:pt x="486155" y="137160"/>
                  </a:lnTo>
                  <a:lnTo>
                    <a:pt x="488364" y="127670"/>
                  </a:lnTo>
                  <a:lnTo>
                    <a:pt x="494395" y="119919"/>
                  </a:lnTo>
                  <a:lnTo>
                    <a:pt x="503354" y="114692"/>
                  </a:lnTo>
                  <a:lnTo>
                    <a:pt x="514350" y="112775"/>
                  </a:lnTo>
                  <a:lnTo>
                    <a:pt x="525345" y="114692"/>
                  </a:lnTo>
                  <a:lnTo>
                    <a:pt x="534304" y="119919"/>
                  </a:lnTo>
                  <a:lnTo>
                    <a:pt x="540335" y="127670"/>
                  </a:lnTo>
                  <a:lnTo>
                    <a:pt x="542543" y="137160"/>
                  </a:lnTo>
                  <a:close/>
                </a:path>
                <a:path w="631189" h="422275">
                  <a:moveTo>
                    <a:pt x="600455" y="324612"/>
                  </a:moveTo>
                  <a:lnTo>
                    <a:pt x="598181" y="334101"/>
                  </a:lnTo>
                  <a:lnTo>
                    <a:pt x="591978" y="341852"/>
                  </a:lnTo>
                  <a:lnTo>
                    <a:pt x="582775" y="347079"/>
                  </a:lnTo>
                  <a:lnTo>
                    <a:pt x="571500" y="348995"/>
                  </a:lnTo>
                  <a:lnTo>
                    <a:pt x="560224" y="347079"/>
                  </a:lnTo>
                  <a:lnTo>
                    <a:pt x="551021" y="341852"/>
                  </a:lnTo>
                  <a:lnTo>
                    <a:pt x="544818" y="334101"/>
                  </a:lnTo>
                  <a:lnTo>
                    <a:pt x="542543" y="324612"/>
                  </a:lnTo>
                  <a:lnTo>
                    <a:pt x="544818" y="315122"/>
                  </a:lnTo>
                  <a:lnTo>
                    <a:pt x="551021" y="307371"/>
                  </a:lnTo>
                  <a:lnTo>
                    <a:pt x="560224" y="302144"/>
                  </a:lnTo>
                  <a:lnTo>
                    <a:pt x="571500" y="300227"/>
                  </a:lnTo>
                  <a:lnTo>
                    <a:pt x="582775" y="302144"/>
                  </a:lnTo>
                  <a:lnTo>
                    <a:pt x="591978" y="307371"/>
                  </a:lnTo>
                  <a:lnTo>
                    <a:pt x="598181" y="315122"/>
                  </a:lnTo>
                  <a:lnTo>
                    <a:pt x="600455" y="324612"/>
                  </a:lnTo>
                  <a:close/>
                </a:path>
                <a:path w="631189" h="422275">
                  <a:moveTo>
                    <a:pt x="486155" y="262127"/>
                  </a:moveTo>
                  <a:lnTo>
                    <a:pt x="483881" y="271617"/>
                  </a:lnTo>
                  <a:lnTo>
                    <a:pt x="477678" y="279368"/>
                  </a:lnTo>
                  <a:lnTo>
                    <a:pt x="468475" y="284595"/>
                  </a:lnTo>
                  <a:lnTo>
                    <a:pt x="457200" y="286512"/>
                  </a:lnTo>
                  <a:lnTo>
                    <a:pt x="445924" y="284595"/>
                  </a:lnTo>
                  <a:lnTo>
                    <a:pt x="436721" y="279368"/>
                  </a:lnTo>
                  <a:lnTo>
                    <a:pt x="430518" y="271617"/>
                  </a:lnTo>
                  <a:lnTo>
                    <a:pt x="428243" y="262127"/>
                  </a:lnTo>
                  <a:lnTo>
                    <a:pt x="430518" y="252638"/>
                  </a:lnTo>
                  <a:lnTo>
                    <a:pt x="436721" y="244887"/>
                  </a:lnTo>
                  <a:lnTo>
                    <a:pt x="445924" y="239660"/>
                  </a:lnTo>
                  <a:lnTo>
                    <a:pt x="457200" y="237743"/>
                  </a:lnTo>
                  <a:lnTo>
                    <a:pt x="468475" y="239660"/>
                  </a:lnTo>
                  <a:lnTo>
                    <a:pt x="477678" y="244887"/>
                  </a:lnTo>
                  <a:lnTo>
                    <a:pt x="483881" y="252638"/>
                  </a:lnTo>
                  <a:lnTo>
                    <a:pt x="486155" y="262127"/>
                  </a:lnTo>
                  <a:close/>
                </a:path>
                <a:path w="631189" h="422275">
                  <a:moveTo>
                    <a:pt x="342900" y="422148"/>
                  </a:moveTo>
                  <a:lnTo>
                    <a:pt x="342900" y="303149"/>
                  </a:lnTo>
                  <a:lnTo>
                    <a:pt x="263651" y="260603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69991" y="2543556"/>
              <a:ext cx="972819" cy="692150"/>
            </a:xfrm>
            <a:custGeom>
              <a:avLst/>
              <a:gdLst/>
              <a:ahLst/>
              <a:cxnLst/>
              <a:rect l="l" t="t" r="r" b="b"/>
              <a:pathLst>
                <a:path w="972820" h="692150">
                  <a:moveTo>
                    <a:pt x="972312" y="536448"/>
                  </a:moveTo>
                  <a:lnTo>
                    <a:pt x="972312" y="457200"/>
                  </a:lnTo>
                </a:path>
                <a:path w="972820" h="692150">
                  <a:moveTo>
                    <a:pt x="527304" y="691896"/>
                  </a:moveTo>
                  <a:lnTo>
                    <a:pt x="972312" y="617855"/>
                  </a:lnTo>
                  <a:lnTo>
                    <a:pt x="972312" y="568452"/>
                  </a:lnTo>
                </a:path>
                <a:path w="972820" h="692150">
                  <a:moveTo>
                    <a:pt x="0" y="513588"/>
                  </a:moveTo>
                  <a:lnTo>
                    <a:pt x="0" y="618109"/>
                  </a:lnTo>
                  <a:lnTo>
                    <a:pt x="445008" y="691896"/>
                  </a:lnTo>
                </a:path>
                <a:path w="972820" h="692150">
                  <a:moveTo>
                    <a:pt x="972312" y="419608"/>
                  </a:moveTo>
                  <a:lnTo>
                    <a:pt x="972312" y="56388"/>
                  </a:lnTo>
                  <a:lnTo>
                    <a:pt x="527558" y="104521"/>
                  </a:lnTo>
                  <a:lnTo>
                    <a:pt x="527558" y="691896"/>
                  </a:lnTo>
                  <a:lnTo>
                    <a:pt x="444754" y="691896"/>
                  </a:lnTo>
                  <a:lnTo>
                    <a:pt x="444754" y="104394"/>
                  </a:lnTo>
                  <a:lnTo>
                    <a:pt x="0" y="56388"/>
                  </a:lnTo>
                  <a:lnTo>
                    <a:pt x="0" y="326644"/>
                  </a:lnTo>
                </a:path>
                <a:path w="972820" h="692150">
                  <a:moveTo>
                    <a:pt x="525780" y="631190"/>
                  </a:moveTo>
                  <a:lnTo>
                    <a:pt x="487172" y="637032"/>
                  </a:lnTo>
                  <a:lnTo>
                    <a:pt x="446532" y="630936"/>
                  </a:lnTo>
                </a:path>
                <a:path w="972820" h="692150">
                  <a:moveTo>
                    <a:pt x="525780" y="167894"/>
                  </a:moveTo>
                  <a:lnTo>
                    <a:pt x="487172" y="172212"/>
                  </a:lnTo>
                  <a:lnTo>
                    <a:pt x="446532" y="167640"/>
                  </a:lnTo>
                </a:path>
                <a:path w="972820" h="692150">
                  <a:moveTo>
                    <a:pt x="527304" y="105156"/>
                  </a:moveTo>
                  <a:lnTo>
                    <a:pt x="445008" y="105156"/>
                  </a:lnTo>
                </a:path>
                <a:path w="972820" h="692150">
                  <a:moveTo>
                    <a:pt x="0" y="353568"/>
                  </a:moveTo>
                  <a:lnTo>
                    <a:pt x="0" y="473964"/>
                  </a:lnTo>
                </a:path>
                <a:path w="972820" h="692150">
                  <a:moveTo>
                    <a:pt x="85344" y="65913"/>
                  </a:moveTo>
                  <a:lnTo>
                    <a:pt x="85344" y="0"/>
                  </a:lnTo>
                  <a:lnTo>
                    <a:pt x="486156" y="105156"/>
                  </a:lnTo>
                </a:path>
                <a:path w="972820" h="692150">
                  <a:moveTo>
                    <a:pt x="897636" y="65913"/>
                  </a:moveTo>
                  <a:lnTo>
                    <a:pt x="897636" y="0"/>
                  </a:lnTo>
                  <a:lnTo>
                    <a:pt x="498348" y="105156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427466" y="2287270"/>
            <a:ext cx="1078230" cy="819150"/>
            <a:chOff x="8427466" y="2287270"/>
            <a:chExt cx="1078230" cy="819150"/>
          </a:xfrm>
        </p:grpSpPr>
        <p:sp>
          <p:nvSpPr>
            <p:cNvPr id="12" name="object 12"/>
            <p:cNvSpPr/>
            <p:nvPr/>
          </p:nvSpPr>
          <p:spPr>
            <a:xfrm>
              <a:off x="8433816" y="2293620"/>
              <a:ext cx="841375" cy="350520"/>
            </a:xfrm>
            <a:custGeom>
              <a:avLst/>
              <a:gdLst/>
              <a:ahLst/>
              <a:cxnLst/>
              <a:rect l="l" t="t" r="r" b="b"/>
              <a:pathLst>
                <a:path w="841375" h="350519">
                  <a:moveTo>
                    <a:pt x="452374" y="350519"/>
                  </a:moveTo>
                  <a:lnTo>
                    <a:pt x="0" y="350519"/>
                  </a:lnTo>
                  <a:lnTo>
                    <a:pt x="0" y="0"/>
                  </a:lnTo>
                  <a:lnTo>
                    <a:pt x="841248" y="0"/>
                  </a:lnTo>
                  <a:lnTo>
                    <a:pt x="841248" y="162559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10016" y="2360676"/>
              <a:ext cx="989330" cy="739140"/>
            </a:xfrm>
            <a:custGeom>
              <a:avLst/>
              <a:gdLst/>
              <a:ahLst/>
              <a:cxnLst/>
              <a:rect l="l" t="t" r="r" b="b"/>
              <a:pathLst>
                <a:path w="989329" h="739139">
                  <a:moveTo>
                    <a:pt x="419100" y="413003"/>
                  </a:moveTo>
                  <a:lnTo>
                    <a:pt x="989076" y="413003"/>
                  </a:lnTo>
                  <a:lnTo>
                    <a:pt x="989076" y="155448"/>
                  </a:lnTo>
                  <a:lnTo>
                    <a:pt x="419100" y="155448"/>
                  </a:lnTo>
                  <a:lnTo>
                    <a:pt x="419100" y="413003"/>
                  </a:lnTo>
                  <a:close/>
                </a:path>
                <a:path w="989329" h="739139">
                  <a:moveTo>
                    <a:pt x="417575" y="739139"/>
                  </a:moveTo>
                  <a:lnTo>
                    <a:pt x="986027" y="739139"/>
                  </a:lnTo>
                  <a:lnTo>
                    <a:pt x="986027" y="481583"/>
                  </a:lnTo>
                  <a:lnTo>
                    <a:pt x="417575" y="481583"/>
                  </a:lnTo>
                  <a:lnTo>
                    <a:pt x="417575" y="739139"/>
                  </a:lnTo>
                  <a:close/>
                </a:path>
                <a:path w="989329" h="739139">
                  <a:moveTo>
                    <a:pt x="478535" y="224027"/>
                  </a:moveTo>
                  <a:lnTo>
                    <a:pt x="478535" y="344424"/>
                  </a:lnTo>
                  <a:lnTo>
                    <a:pt x="568451" y="284225"/>
                  </a:lnTo>
                  <a:lnTo>
                    <a:pt x="478535" y="224027"/>
                  </a:lnTo>
                  <a:close/>
                </a:path>
                <a:path w="989329" h="739139">
                  <a:moveTo>
                    <a:pt x="36575" y="217932"/>
                  </a:moveTo>
                  <a:lnTo>
                    <a:pt x="21377" y="195474"/>
                  </a:lnTo>
                  <a:lnTo>
                    <a:pt x="9858" y="169338"/>
                  </a:lnTo>
                  <a:lnTo>
                    <a:pt x="2553" y="140225"/>
                  </a:lnTo>
                  <a:lnTo>
                    <a:pt x="0" y="108838"/>
                  </a:lnTo>
                  <a:lnTo>
                    <a:pt x="2532" y="77491"/>
                  </a:lnTo>
                  <a:lnTo>
                    <a:pt x="9778" y="48466"/>
                  </a:lnTo>
                  <a:lnTo>
                    <a:pt x="21216" y="22417"/>
                  </a:lnTo>
                  <a:lnTo>
                    <a:pt x="36322" y="0"/>
                  </a:lnTo>
                </a:path>
                <a:path w="989329" h="739139">
                  <a:moveTo>
                    <a:pt x="251459" y="0"/>
                  </a:moveTo>
                  <a:lnTo>
                    <a:pt x="266658" y="22457"/>
                  </a:lnTo>
                  <a:lnTo>
                    <a:pt x="278177" y="48593"/>
                  </a:lnTo>
                  <a:lnTo>
                    <a:pt x="285482" y="77706"/>
                  </a:lnTo>
                  <a:lnTo>
                    <a:pt x="288035" y="109093"/>
                  </a:lnTo>
                  <a:lnTo>
                    <a:pt x="285503" y="140440"/>
                  </a:lnTo>
                  <a:lnTo>
                    <a:pt x="278256" y="169465"/>
                  </a:lnTo>
                  <a:lnTo>
                    <a:pt x="266819" y="195514"/>
                  </a:lnTo>
                  <a:lnTo>
                    <a:pt x="251713" y="217932"/>
                  </a:lnTo>
                </a:path>
                <a:path w="989329" h="739139">
                  <a:moveTo>
                    <a:pt x="155448" y="108203"/>
                  </a:moveTo>
                  <a:lnTo>
                    <a:pt x="155448" y="119125"/>
                  </a:lnTo>
                  <a:lnTo>
                    <a:pt x="148970" y="128015"/>
                  </a:lnTo>
                  <a:lnTo>
                    <a:pt x="140969" y="128015"/>
                  </a:lnTo>
                  <a:lnTo>
                    <a:pt x="132968" y="128015"/>
                  </a:lnTo>
                  <a:lnTo>
                    <a:pt x="126491" y="119125"/>
                  </a:lnTo>
                  <a:lnTo>
                    <a:pt x="126491" y="108203"/>
                  </a:lnTo>
                  <a:lnTo>
                    <a:pt x="126491" y="97282"/>
                  </a:lnTo>
                  <a:lnTo>
                    <a:pt x="132968" y="88391"/>
                  </a:lnTo>
                  <a:lnTo>
                    <a:pt x="140969" y="88391"/>
                  </a:lnTo>
                  <a:lnTo>
                    <a:pt x="148970" y="88391"/>
                  </a:lnTo>
                  <a:lnTo>
                    <a:pt x="155448" y="97282"/>
                  </a:lnTo>
                  <a:lnTo>
                    <a:pt x="155448" y="108203"/>
                  </a:lnTo>
                  <a:close/>
                </a:path>
                <a:path w="989329" h="739139">
                  <a:moveTo>
                    <a:pt x="99059" y="108203"/>
                  </a:moveTo>
                  <a:lnTo>
                    <a:pt x="99059" y="119125"/>
                  </a:lnTo>
                  <a:lnTo>
                    <a:pt x="92582" y="128015"/>
                  </a:lnTo>
                  <a:lnTo>
                    <a:pt x="84581" y="128015"/>
                  </a:lnTo>
                  <a:lnTo>
                    <a:pt x="76580" y="128015"/>
                  </a:lnTo>
                  <a:lnTo>
                    <a:pt x="70103" y="119125"/>
                  </a:lnTo>
                  <a:lnTo>
                    <a:pt x="70103" y="108203"/>
                  </a:lnTo>
                  <a:lnTo>
                    <a:pt x="70103" y="97282"/>
                  </a:lnTo>
                  <a:lnTo>
                    <a:pt x="76580" y="88391"/>
                  </a:lnTo>
                  <a:lnTo>
                    <a:pt x="84581" y="88391"/>
                  </a:lnTo>
                  <a:lnTo>
                    <a:pt x="92582" y="88391"/>
                  </a:lnTo>
                  <a:lnTo>
                    <a:pt x="99059" y="97282"/>
                  </a:lnTo>
                  <a:lnTo>
                    <a:pt x="99059" y="108203"/>
                  </a:lnTo>
                  <a:close/>
                </a:path>
                <a:path w="989329" h="739139">
                  <a:moveTo>
                    <a:pt x="211835" y="108203"/>
                  </a:moveTo>
                  <a:lnTo>
                    <a:pt x="211835" y="119125"/>
                  </a:lnTo>
                  <a:lnTo>
                    <a:pt x="205358" y="128015"/>
                  </a:lnTo>
                  <a:lnTo>
                    <a:pt x="197357" y="128015"/>
                  </a:lnTo>
                  <a:lnTo>
                    <a:pt x="189356" y="128015"/>
                  </a:lnTo>
                  <a:lnTo>
                    <a:pt x="182879" y="119125"/>
                  </a:lnTo>
                  <a:lnTo>
                    <a:pt x="182879" y="108203"/>
                  </a:lnTo>
                  <a:lnTo>
                    <a:pt x="182879" y="97282"/>
                  </a:lnTo>
                  <a:lnTo>
                    <a:pt x="189356" y="88391"/>
                  </a:lnTo>
                  <a:lnTo>
                    <a:pt x="197357" y="88391"/>
                  </a:lnTo>
                  <a:lnTo>
                    <a:pt x="205358" y="88391"/>
                  </a:lnTo>
                  <a:lnTo>
                    <a:pt x="211835" y="97282"/>
                  </a:lnTo>
                  <a:lnTo>
                    <a:pt x="211835" y="108203"/>
                  </a:lnTo>
                  <a:close/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8953500" y="2885313"/>
              <a:ext cx="160020" cy="1714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5" name="object 15"/>
            <p:cNvSpPr/>
            <p:nvPr/>
          </p:nvSpPr>
          <p:spPr>
            <a:xfrm>
              <a:off x="8610600" y="2714244"/>
              <a:ext cx="305435" cy="264160"/>
            </a:xfrm>
            <a:custGeom>
              <a:avLst/>
              <a:gdLst/>
              <a:ahLst/>
              <a:cxnLst/>
              <a:rect l="l" t="t" r="r" b="b"/>
              <a:pathLst>
                <a:path w="305434" h="264160">
                  <a:moveTo>
                    <a:pt x="0" y="0"/>
                  </a:moveTo>
                  <a:lnTo>
                    <a:pt x="8127" y="0"/>
                  </a:lnTo>
                  <a:lnTo>
                    <a:pt x="8127" y="264159"/>
                  </a:lnTo>
                  <a:lnTo>
                    <a:pt x="305053" y="264159"/>
                  </a:lnTo>
                </a:path>
              </a:pathLst>
            </a:custGeom>
            <a:ln w="12700">
              <a:solidFill>
                <a:schemeClr val="bg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137917" y="2235454"/>
            <a:ext cx="1122680" cy="968375"/>
            <a:chOff x="2137917" y="2235454"/>
            <a:chExt cx="1122680" cy="968375"/>
          </a:xfrm>
        </p:grpSpPr>
        <p:sp>
          <p:nvSpPr>
            <p:cNvPr id="17" name="object 17"/>
            <p:cNvSpPr/>
            <p:nvPr/>
          </p:nvSpPr>
          <p:spPr>
            <a:xfrm>
              <a:off x="2238755" y="2241804"/>
              <a:ext cx="748665" cy="955675"/>
            </a:xfrm>
            <a:custGeom>
              <a:avLst/>
              <a:gdLst/>
              <a:ahLst/>
              <a:cxnLst/>
              <a:rect l="l" t="t" r="r" b="b"/>
              <a:pathLst>
                <a:path w="748664" h="955675">
                  <a:moveTo>
                    <a:pt x="641604" y="217932"/>
                  </a:moveTo>
                  <a:lnTo>
                    <a:pt x="641604" y="71628"/>
                  </a:lnTo>
                </a:path>
                <a:path w="748664" h="955675">
                  <a:moveTo>
                    <a:pt x="641604" y="885444"/>
                  </a:moveTo>
                  <a:lnTo>
                    <a:pt x="547116" y="822960"/>
                  </a:lnTo>
                </a:path>
                <a:path w="748664" h="955675">
                  <a:moveTo>
                    <a:pt x="748283" y="787908"/>
                  </a:moveTo>
                  <a:lnTo>
                    <a:pt x="748283" y="816356"/>
                  </a:lnTo>
                  <a:lnTo>
                    <a:pt x="533907" y="955548"/>
                  </a:lnTo>
                  <a:lnTo>
                    <a:pt x="426719" y="891794"/>
                  </a:lnTo>
                </a:path>
                <a:path w="748664" h="955675">
                  <a:moveTo>
                    <a:pt x="426719" y="79121"/>
                  </a:moveTo>
                  <a:lnTo>
                    <a:pt x="533907" y="0"/>
                  </a:lnTo>
                  <a:lnTo>
                    <a:pt x="748283" y="138684"/>
                  </a:lnTo>
                  <a:lnTo>
                    <a:pt x="748283" y="216408"/>
                  </a:lnTo>
                </a:path>
                <a:path w="748664" h="955675">
                  <a:moveTo>
                    <a:pt x="214883" y="358140"/>
                  </a:moveTo>
                  <a:lnTo>
                    <a:pt x="108204" y="298704"/>
                  </a:lnTo>
                </a:path>
                <a:path w="748664" h="955675">
                  <a:moveTo>
                    <a:pt x="214883" y="217932"/>
                  </a:moveTo>
                  <a:lnTo>
                    <a:pt x="214883" y="71628"/>
                  </a:lnTo>
                </a:path>
                <a:path w="748664" h="955675">
                  <a:moveTo>
                    <a:pt x="0" y="484632"/>
                  </a:moveTo>
                  <a:lnTo>
                    <a:pt x="103631" y="416051"/>
                  </a:lnTo>
                </a:path>
                <a:path w="748664" h="955675">
                  <a:moveTo>
                    <a:pt x="213360" y="886968"/>
                  </a:moveTo>
                  <a:lnTo>
                    <a:pt x="309371" y="822960"/>
                  </a:lnTo>
                </a:path>
                <a:path w="748664" h="955675">
                  <a:moveTo>
                    <a:pt x="156971" y="847344"/>
                  </a:moveTo>
                  <a:lnTo>
                    <a:pt x="322580" y="955548"/>
                  </a:lnTo>
                  <a:lnTo>
                    <a:pt x="429768" y="891286"/>
                  </a:lnTo>
                </a:path>
                <a:path w="748664" h="955675">
                  <a:moveTo>
                    <a:pt x="429768" y="79248"/>
                  </a:moveTo>
                  <a:lnTo>
                    <a:pt x="322325" y="0"/>
                  </a:lnTo>
                  <a:lnTo>
                    <a:pt x="107442" y="139065"/>
                  </a:lnTo>
                  <a:lnTo>
                    <a:pt x="107442" y="297434"/>
                  </a:lnTo>
                  <a:lnTo>
                    <a:pt x="0" y="358648"/>
                  </a:lnTo>
                  <a:lnTo>
                    <a:pt x="0" y="483108"/>
                  </a:lnTo>
                  <a:lnTo>
                    <a:pt x="0" y="537972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38043" y="2548128"/>
              <a:ext cx="283845" cy="411480"/>
            </a:xfrm>
            <a:custGeom>
              <a:avLst/>
              <a:gdLst/>
              <a:ahLst/>
              <a:cxnLst/>
              <a:rect l="l" t="t" r="r" b="b"/>
              <a:pathLst>
                <a:path w="283844" h="411480">
                  <a:moveTo>
                    <a:pt x="0" y="205739"/>
                  </a:moveTo>
                  <a:lnTo>
                    <a:pt x="283463" y="205739"/>
                  </a:lnTo>
                </a:path>
                <a:path w="283844" h="411480">
                  <a:moveTo>
                    <a:pt x="0" y="0"/>
                  </a:moveTo>
                  <a:lnTo>
                    <a:pt x="141731" y="0"/>
                  </a:lnTo>
                  <a:lnTo>
                    <a:pt x="141731" y="411480"/>
                  </a:lnTo>
                  <a:lnTo>
                    <a:pt x="0" y="41148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40507" y="2503932"/>
              <a:ext cx="79375" cy="90170"/>
            </a:xfrm>
            <a:custGeom>
              <a:avLst/>
              <a:gdLst/>
              <a:ahLst/>
              <a:cxnLst/>
              <a:rect l="l" t="t" r="r" b="b"/>
              <a:pathLst>
                <a:path w="79375" h="90169">
                  <a:moveTo>
                    <a:pt x="0" y="89915"/>
                  </a:moveTo>
                  <a:lnTo>
                    <a:pt x="79249" y="89915"/>
                  </a:lnTo>
                  <a:lnTo>
                    <a:pt x="79249" y="0"/>
                  </a:lnTo>
                  <a:lnTo>
                    <a:pt x="0" y="0"/>
                  </a:lnTo>
                  <a:lnTo>
                    <a:pt x="0" y="89915"/>
                  </a:lnTo>
                  <a:close/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40507" y="2695956"/>
              <a:ext cx="79375" cy="116205"/>
            </a:xfrm>
            <a:custGeom>
              <a:avLst/>
              <a:gdLst/>
              <a:ahLst/>
              <a:cxnLst/>
              <a:rect l="l" t="t" r="r" b="b"/>
              <a:pathLst>
                <a:path w="79375" h="116205">
                  <a:moveTo>
                    <a:pt x="0" y="115824"/>
                  </a:moveTo>
                  <a:lnTo>
                    <a:pt x="0" y="0"/>
                  </a:lnTo>
                  <a:lnTo>
                    <a:pt x="79248" y="57531"/>
                  </a:lnTo>
                  <a:lnTo>
                    <a:pt x="0" y="115824"/>
                  </a:lnTo>
                  <a:close/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>
              <a:biLevel thresh="25000"/>
            </a:blip>
            <a:stretch>
              <a:fillRect/>
            </a:stretch>
          </p:blipFill>
          <p:spPr>
            <a:xfrm>
              <a:off x="2534157" y="2909062"/>
              <a:ext cx="91948" cy="10109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2" name="object 22"/>
            <p:cNvSpPr/>
            <p:nvPr/>
          </p:nvSpPr>
          <p:spPr>
            <a:xfrm>
              <a:off x="2965703" y="2511552"/>
              <a:ext cx="288290" cy="460375"/>
            </a:xfrm>
            <a:custGeom>
              <a:avLst/>
              <a:gdLst/>
              <a:ahLst/>
              <a:cxnLst/>
              <a:rect l="l" t="t" r="r" b="b"/>
              <a:pathLst>
                <a:path w="288289" h="460375">
                  <a:moveTo>
                    <a:pt x="0" y="445643"/>
                  </a:moveTo>
                  <a:lnTo>
                    <a:pt x="0" y="14605"/>
                  </a:lnTo>
                  <a:lnTo>
                    <a:pt x="0" y="6223"/>
                  </a:lnTo>
                  <a:lnTo>
                    <a:pt x="5587" y="0"/>
                  </a:lnTo>
                  <a:lnTo>
                    <a:pt x="13081" y="0"/>
                  </a:lnTo>
                  <a:lnTo>
                    <a:pt x="192023" y="0"/>
                  </a:lnTo>
                  <a:lnTo>
                    <a:pt x="288035" y="106934"/>
                  </a:lnTo>
                  <a:lnTo>
                    <a:pt x="288035" y="445643"/>
                  </a:lnTo>
                  <a:lnTo>
                    <a:pt x="288035" y="454025"/>
                  </a:lnTo>
                  <a:lnTo>
                    <a:pt x="282447" y="460248"/>
                  </a:lnTo>
                  <a:lnTo>
                    <a:pt x="274954" y="460248"/>
                  </a:lnTo>
                  <a:lnTo>
                    <a:pt x="13081" y="460248"/>
                  </a:lnTo>
                  <a:lnTo>
                    <a:pt x="5587" y="460248"/>
                  </a:lnTo>
                  <a:lnTo>
                    <a:pt x="0" y="454025"/>
                  </a:lnTo>
                  <a:lnTo>
                    <a:pt x="0" y="445643"/>
                  </a:lnTo>
                  <a:close/>
                </a:path>
                <a:path w="288289" h="460375">
                  <a:moveTo>
                    <a:pt x="192023" y="106680"/>
                  </a:moveTo>
                  <a:lnTo>
                    <a:pt x="288035" y="106680"/>
                  </a:lnTo>
                  <a:lnTo>
                    <a:pt x="192023" y="0"/>
                  </a:lnTo>
                  <a:lnTo>
                    <a:pt x="192023" y="106680"/>
                  </a:lnTo>
                  <a:close/>
                </a:path>
                <a:path w="288289" h="460375">
                  <a:moveTo>
                    <a:pt x="41147" y="193548"/>
                  </a:moveTo>
                  <a:lnTo>
                    <a:pt x="245363" y="193548"/>
                  </a:lnTo>
                </a:path>
                <a:path w="288289" h="460375">
                  <a:moveTo>
                    <a:pt x="41147" y="256032"/>
                  </a:moveTo>
                  <a:lnTo>
                    <a:pt x="245363" y="256032"/>
                  </a:lnTo>
                </a:path>
                <a:path w="288289" h="460375">
                  <a:moveTo>
                    <a:pt x="41147" y="318515"/>
                  </a:moveTo>
                  <a:lnTo>
                    <a:pt x="245363" y="318515"/>
                  </a:lnTo>
                </a:path>
                <a:path w="288289" h="460375">
                  <a:moveTo>
                    <a:pt x="41147" y="381000"/>
                  </a:moveTo>
                  <a:lnTo>
                    <a:pt x="245363" y="381000"/>
                  </a:lnTo>
                </a:path>
                <a:path w="288289" h="460375">
                  <a:moveTo>
                    <a:pt x="41147" y="129539"/>
                  </a:moveTo>
                  <a:lnTo>
                    <a:pt x="156971" y="129539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44267" y="2834640"/>
              <a:ext cx="271780" cy="269875"/>
            </a:xfrm>
            <a:custGeom>
              <a:avLst/>
              <a:gdLst/>
              <a:ahLst/>
              <a:cxnLst/>
              <a:rect l="l" t="t" r="r" b="b"/>
              <a:pathLst>
                <a:path w="271780" h="269875">
                  <a:moveTo>
                    <a:pt x="144780" y="165735"/>
                  </a:moveTo>
                  <a:lnTo>
                    <a:pt x="43814" y="258699"/>
                  </a:lnTo>
                  <a:lnTo>
                    <a:pt x="0" y="200406"/>
                  </a:lnTo>
                  <a:lnTo>
                    <a:pt x="100837" y="107442"/>
                  </a:lnTo>
                  <a:lnTo>
                    <a:pt x="12573" y="65150"/>
                  </a:lnTo>
                  <a:lnTo>
                    <a:pt x="271271" y="0"/>
                  </a:lnTo>
                  <a:lnTo>
                    <a:pt x="165988" y="269748"/>
                  </a:lnTo>
                  <a:lnTo>
                    <a:pt x="144780" y="165735"/>
                  </a:lnTo>
                  <a:close/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353815" y="4217923"/>
            <a:ext cx="695515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resource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own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rebuchet MS"/>
                <a:cs typeface="Trebuchet MS"/>
              </a:rPr>
              <a:t>IAM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role</a:t>
            </a:r>
            <a:endParaRPr sz="2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Principals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granted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denied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independently</a:t>
            </a:r>
            <a:endParaRPr sz="2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Builds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Bedrock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invocation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>
            <a:biLevel thresh="25000"/>
          </a:blip>
          <a:stretch>
            <a:fillRect/>
          </a:stretch>
        </p:blipFill>
        <p:spPr>
          <a:xfrm>
            <a:off x="2100072" y="4047744"/>
            <a:ext cx="1325879" cy="1325880"/>
          </a:xfrm>
          <a:prstGeom prst="rect">
            <a:avLst/>
          </a:prstGeom>
        </p:spPr>
      </p:pic>
      <p:pic>
        <p:nvPicPr>
          <p:cNvPr id="26" name="Picture 25" descr="logos4.png">
            <a:extLst>
              <a:ext uri="{FF2B5EF4-FFF2-40B4-BE49-F238E27FC236}">
                <a16:creationId xmlns:a16="http://schemas.microsoft.com/office/drawing/2014/main" id="{B8594CAD-E125-4B77-FBF6-A63F98C15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23971" y="3592969"/>
            <a:ext cx="2133600" cy="1774825"/>
            <a:chOff x="3323971" y="3592969"/>
            <a:chExt cx="2133600" cy="1774825"/>
          </a:xfrm>
        </p:grpSpPr>
        <p:sp>
          <p:nvSpPr>
            <p:cNvPr id="4" name="object 4"/>
            <p:cNvSpPr/>
            <p:nvPr/>
          </p:nvSpPr>
          <p:spPr>
            <a:xfrm>
              <a:off x="3323971" y="3592969"/>
              <a:ext cx="2133600" cy="1774825"/>
            </a:xfrm>
            <a:custGeom>
              <a:avLst/>
              <a:gdLst/>
              <a:ahLst/>
              <a:cxnLst/>
              <a:rect l="l" t="t" r="r" b="b"/>
              <a:pathLst>
                <a:path w="2133600" h="1774825">
                  <a:moveTo>
                    <a:pt x="2012950" y="1767192"/>
                  </a:moveTo>
                  <a:lnTo>
                    <a:pt x="2003552" y="1756524"/>
                  </a:lnTo>
                  <a:lnTo>
                    <a:pt x="1949577" y="1695183"/>
                  </a:lnTo>
                  <a:lnTo>
                    <a:pt x="1938807" y="1721662"/>
                  </a:lnTo>
                  <a:lnTo>
                    <a:pt x="27305" y="945248"/>
                  </a:lnTo>
                  <a:lnTo>
                    <a:pt x="20066" y="942200"/>
                  </a:lnTo>
                  <a:lnTo>
                    <a:pt x="11684" y="945756"/>
                  </a:lnTo>
                  <a:lnTo>
                    <a:pt x="8763" y="953122"/>
                  </a:lnTo>
                  <a:lnTo>
                    <a:pt x="5715" y="960361"/>
                  </a:lnTo>
                  <a:lnTo>
                    <a:pt x="9271" y="968743"/>
                  </a:lnTo>
                  <a:lnTo>
                    <a:pt x="1928063" y="1748104"/>
                  </a:lnTo>
                  <a:lnTo>
                    <a:pt x="1917319" y="1774558"/>
                  </a:lnTo>
                  <a:lnTo>
                    <a:pt x="2012950" y="1767192"/>
                  </a:lnTo>
                  <a:close/>
                </a:path>
                <a:path w="2133600" h="1774825">
                  <a:moveTo>
                    <a:pt x="2133600" y="42532"/>
                  </a:moveTo>
                  <a:lnTo>
                    <a:pt x="2105152" y="28435"/>
                  </a:lnTo>
                  <a:lnTo>
                    <a:pt x="2047748" y="0"/>
                  </a:lnTo>
                  <a:lnTo>
                    <a:pt x="2047824" y="28486"/>
                  </a:lnTo>
                  <a:lnTo>
                    <a:pt x="14351" y="34785"/>
                  </a:lnTo>
                  <a:lnTo>
                    <a:pt x="6477" y="34912"/>
                  </a:lnTo>
                  <a:lnTo>
                    <a:pt x="0" y="41262"/>
                  </a:lnTo>
                  <a:lnTo>
                    <a:pt x="127" y="57010"/>
                  </a:lnTo>
                  <a:lnTo>
                    <a:pt x="6477" y="63487"/>
                  </a:lnTo>
                  <a:lnTo>
                    <a:pt x="14351" y="63360"/>
                  </a:lnTo>
                  <a:lnTo>
                    <a:pt x="2047913" y="57061"/>
                  </a:lnTo>
                  <a:lnTo>
                    <a:pt x="2048002" y="85712"/>
                  </a:lnTo>
                  <a:lnTo>
                    <a:pt x="2133600" y="42532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l" rtl="0"/>
              <a:endParaRPr dirty="0">
                <a:solidFill>
                  <a:schemeClr val="accent1"/>
                </a:solidFill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1122" y="4375911"/>
              <a:ext cx="1069213" cy="50914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Agents</a:t>
            </a:r>
            <a:r>
              <a:rPr spc="-305" dirty="0"/>
              <a:t> </a:t>
            </a:r>
            <a:r>
              <a:rPr spc="-10" dirty="0"/>
              <a:t>build</a:t>
            </a:r>
            <a:r>
              <a:rPr spc="-320" dirty="0"/>
              <a:t> </a:t>
            </a:r>
            <a:r>
              <a:rPr dirty="0"/>
              <a:t>on</a:t>
            </a:r>
            <a:r>
              <a:rPr spc="-320" dirty="0"/>
              <a:t> </a:t>
            </a:r>
            <a:r>
              <a:rPr spc="-85" dirty="0"/>
              <a:t>existing</a:t>
            </a:r>
            <a:r>
              <a:rPr spc="-325" dirty="0"/>
              <a:t> </a:t>
            </a:r>
            <a:r>
              <a:rPr spc="-145" dirty="0"/>
              <a:t>enterprise</a:t>
            </a:r>
            <a:r>
              <a:rPr spc="-325" dirty="0"/>
              <a:t> </a:t>
            </a:r>
            <a:r>
              <a:rPr spc="-75" dirty="0"/>
              <a:t>resources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621282" y="2726182"/>
            <a:ext cx="1122680" cy="968375"/>
            <a:chOff x="1621282" y="2726182"/>
            <a:chExt cx="1122680" cy="968375"/>
          </a:xfrm>
        </p:grpSpPr>
        <p:sp>
          <p:nvSpPr>
            <p:cNvPr id="8" name="object 8"/>
            <p:cNvSpPr/>
            <p:nvPr/>
          </p:nvSpPr>
          <p:spPr>
            <a:xfrm>
              <a:off x="1722120" y="2732532"/>
              <a:ext cx="748665" cy="955675"/>
            </a:xfrm>
            <a:custGeom>
              <a:avLst/>
              <a:gdLst/>
              <a:ahLst/>
              <a:cxnLst/>
              <a:rect l="l" t="t" r="r" b="b"/>
              <a:pathLst>
                <a:path w="748664" h="955675">
                  <a:moveTo>
                    <a:pt x="641604" y="217931"/>
                  </a:moveTo>
                  <a:lnTo>
                    <a:pt x="641604" y="71627"/>
                  </a:lnTo>
                </a:path>
                <a:path w="748664" h="955675">
                  <a:moveTo>
                    <a:pt x="641604" y="885443"/>
                  </a:moveTo>
                  <a:lnTo>
                    <a:pt x="547116" y="822959"/>
                  </a:lnTo>
                </a:path>
                <a:path w="748664" h="955675">
                  <a:moveTo>
                    <a:pt x="748284" y="787907"/>
                  </a:moveTo>
                  <a:lnTo>
                    <a:pt x="748284" y="816355"/>
                  </a:lnTo>
                  <a:lnTo>
                    <a:pt x="533907" y="955547"/>
                  </a:lnTo>
                  <a:lnTo>
                    <a:pt x="426719" y="891793"/>
                  </a:lnTo>
                </a:path>
                <a:path w="748664" h="955675">
                  <a:moveTo>
                    <a:pt x="426719" y="79120"/>
                  </a:moveTo>
                  <a:lnTo>
                    <a:pt x="533907" y="0"/>
                  </a:lnTo>
                  <a:lnTo>
                    <a:pt x="748284" y="138683"/>
                  </a:lnTo>
                  <a:lnTo>
                    <a:pt x="748284" y="216407"/>
                  </a:lnTo>
                </a:path>
                <a:path w="748664" h="955675">
                  <a:moveTo>
                    <a:pt x="214884" y="358139"/>
                  </a:moveTo>
                  <a:lnTo>
                    <a:pt x="108204" y="298703"/>
                  </a:lnTo>
                </a:path>
                <a:path w="748664" h="955675">
                  <a:moveTo>
                    <a:pt x="214884" y="217931"/>
                  </a:moveTo>
                  <a:lnTo>
                    <a:pt x="214884" y="71627"/>
                  </a:lnTo>
                </a:path>
                <a:path w="748664" h="955675">
                  <a:moveTo>
                    <a:pt x="0" y="484631"/>
                  </a:moveTo>
                  <a:lnTo>
                    <a:pt x="103631" y="416051"/>
                  </a:lnTo>
                </a:path>
                <a:path w="748664" h="955675">
                  <a:moveTo>
                    <a:pt x="213360" y="886967"/>
                  </a:moveTo>
                  <a:lnTo>
                    <a:pt x="309372" y="822959"/>
                  </a:lnTo>
                </a:path>
                <a:path w="748664" h="955675">
                  <a:moveTo>
                    <a:pt x="156972" y="847343"/>
                  </a:moveTo>
                  <a:lnTo>
                    <a:pt x="322580" y="955547"/>
                  </a:lnTo>
                  <a:lnTo>
                    <a:pt x="429768" y="891285"/>
                  </a:lnTo>
                </a:path>
                <a:path w="748664" h="955675">
                  <a:moveTo>
                    <a:pt x="429768" y="79247"/>
                  </a:moveTo>
                  <a:lnTo>
                    <a:pt x="322325" y="0"/>
                  </a:lnTo>
                  <a:lnTo>
                    <a:pt x="107442" y="139064"/>
                  </a:lnTo>
                  <a:lnTo>
                    <a:pt x="107442" y="297433"/>
                  </a:lnTo>
                  <a:lnTo>
                    <a:pt x="0" y="358647"/>
                  </a:lnTo>
                  <a:lnTo>
                    <a:pt x="0" y="483107"/>
                  </a:lnTo>
                  <a:lnTo>
                    <a:pt x="0" y="537971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121408" y="3038856"/>
              <a:ext cx="283845" cy="411480"/>
            </a:xfrm>
            <a:custGeom>
              <a:avLst/>
              <a:gdLst/>
              <a:ahLst/>
              <a:cxnLst/>
              <a:rect l="l" t="t" r="r" b="b"/>
              <a:pathLst>
                <a:path w="283844" h="411479">
                  <a:moveTo>
                    <a:pt x="0" y="205740"/>
                  </a:moveTo>
                  <a:lnTo>
                    <a:pt x="283464" y="205740"/>
                  </a:lnTo>
                </a:path>
                <a:path w="283844" h="411479">
                  <a:moveTo>
                    <a:pt x="0" y="0"/>
                  </a:moveTo>
                  <a:lnTo>
                    <a:pt x="141731" y="0"/>
                  </a:lnTo>
                  <a:lnTo>
                    <a:pt x="141731" y="411480"/>
                  </a:lnTo>
                  <a:lnTo>
                    <a:pt x="0" y="41148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023872" y="2994660"/>
              <a:ext cx="79375" cy="90170"/>
            </a:xfrm>
            <a:custGeom>
              <a:avLst/>
              <a:gdLst/>
              <a:ahLst/>
              <a:cxnLst/>
              <a:rect l="l" t="t" r="r" b="b"/>
              <a:pathLst>
                <a:path w="79375" h="90169">
                  <a:moveTo>
                    <a:pt x="0" y="89915"/>
                  </a:moveTo>
                  <a:lnTo>
                    <a:pt x="79249" y="89915"/>
                  </a:lnTo>
                  <a:lnTo>
                    <a:pt x="79249" y="0"/>
                  </a:lnTo>
                  <a:lnTo>
                    <a:pt x="0" y="0"/>
                  </a:lnTo>
                  <a:lnTo>
                    <a:pt x="0" y="89915"/>
                  </a:lnTo>
                  <a:close/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023872" y="3186684"/>
              <a:ext cx="79375" cy="116205"/>
            </a:xfrm>
            <a:custGeom>
              <a:avLst/>
              <a:gdLst/>
              <a:ahLst/>
              <a:cxnLst/>
              <a:rect l="l" t="t" r="r" b="b"/>
              <a:pathLst>
                <a:path w="79375" h="116204">
                  <a:moveTo>
                    <a:pt x="0" y="115824"/>
                  </a:moveTo>
                  <a:lnTo>
                    <a:pt x="0" y="0"/>
                  </a:lnTo>
                  <a:lnTo>
                    <a:pt x="79247" y="57530"/>
                  </a:lnTo>
                  <a:lnTo>
                    <a:pt x="0" y="115824"/>
                  </a:lnTo>
                  <a:close/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7522" y="3399790"/>
              <a:ext cx="91947" cy="1010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3" name="object 13"/>
            <p:cNvSpPr/>
            <p:nvPr/>
          </p:nvSpPr>
          <p:spPr>
            <a:xfrm>
              <a:off x="2449068" y="3002280"/>
              <a:ext cx="288290" cy="460375"/>
            </a:xfrm>
            <a:custGeom>
              <a:avLst/>
              <a:gdLst/>
              <a:ahLst/>
              <a:cxnLst/>
              <a:rect l="l" t="t" r="r" b="b"/>
              <a:pathLst>
                <a:path w="288289" h="460375">
                  <a:moveTo>
                    <a:pt x="0" y="445643"/>
                  </a:moveTo>
                  <a:lnTo>
                    <a:pt x="0" y="14605"/>
                  </a:lnTo>
                  <a:lnTo>
                    <a:pt x="0" y="6223"/>
                  </a:lnTo>
                  <a:lnTo>
                    <a:pt x="5587" y="0"/>
                  </a:lnTo>
                  <a:lnTo>
                    <a:pt x="13081" y="0"/>
                  </a:lnTo>
                  <a:lnTo>
                    <a:pt x="192024" y="0"/>
                  </a:lnTo>
                  <a:lnTo>
                    <a:pt x="288036" y="106934"/>
                  </a:lnTo>
                  <a:lnTo>
                    <a:pt x="288036" y="445643"/>
                  </a:lnTo>
                  <a:lnTo>
                    <a:pt x="288036" y="454025"/>
                  </a:lnTo>
                  <a:lnTo>
                    <a:pt x="282448" y="460248"/>
                  </a:lnTo>
                  <a:lnTo>
                    <a:pt x="274955" y="460248"/>
                  </a:lnTo>
                  <a:lnTo>
                    <a:pt x="13081" y="460248"/>
                  </a:lnTo>
                  <a:lnTo>
                    <a:pt x="5587" y="460248"/>
                  </a:lnTo>
                  <a:lnTo>
                    <a:pt x="0" y="454025"/>
                  </a:lnTo>
                  <a:lnTo>
                    <a:pt x="0" y="445643"/>
                  </a:lnTo>
                  <a:close/>
                </a:path>
                <a:path w="288289" h="460375">
                  <a:moveTo>
                    <a:pt x="192024" y="106680"/>
                  </a:moveTo>
                  <a:lnTo>
                    <a:pt x="288036" y="106680"/>
                  </a:lnTo>
                  <a:lnTo>
                    <a:pt x="192024" y="0"/>
                  </a:lnTo>
                  <a:lnTo>
                    <a:pt x="192024" y="106680"/>
                  </a:lnTo>
                  <a:close/>
                </a:path>
                <a:path w="288289" h="460375">
                  <a:moveTo>
                    <a:pt x="41148" y="193548"/>
                  </a:moveTo>
                  <a:lnTo>
                    <a:pt x="245363" y="193548"/>
                  </a:lnTo>
                </a:path>
                <a:path w="288289" h="460375">
                  <a:moveTo>
                    <a:pt x="41148" y="256032"/>
                  </a:moveTo>
                  <a:lnTo>
                    <a:pt x="245363" y="256032"/>
                  </a:lnTo>
                </a:path>
                <a:path w="288289" h="460375">
                  <a:moveTo>
                    <a:pt x="41148" y="318516"/>
                  </a:moveTo>
                  <a:lnTo>
                    <a:pt x="245363" y="318516"/>
                  </a:lnTo>
                </a:path>
                <a:path w="288289" h="460375">
                  <a:moveTo>
                    <a:pt x="41148" y="381000"/>
                  </a:moveTo>
                  <a:lnTo>
                    <a:pt x="245363" y="381000"/>
                  </a:lnTo>
                </a:path>
                <a:path w="288289" h="460375">
                  <a:moveTo>
                    <a:pt x="41148" y="129540"/>
                  </a:moveTo>
                  <a:lnTo>
                    <a:pt x="156971" y="12954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627632" y="3325368"/>
              <a:ext cx="271780" cy="269875"/>
            </a:xfrm>
            <a:custGeom>
              <a:avLst/>
              <a:gdLst/>
              <a:ahLst/>
              <a:cxnLst/>
              <a:rect l="l" t="t" r="r" b="b"/>
              <a:pathLst>
                <a:path w="271780" h="269875">
                  <a:moveTo>
                    <a:pt x="144780" y="165735"/>
                  </a:moveTo>
                  <a:lnTo>
                    <a:pt x="43815" y="258699"/>
                  </a:lnTo>
                  <a:lnTo>
                    <a:pt x="0" y="200406"/>
                  </a:lnTo>
                  <a:lnTo>
                    <a:pt x="100837" y="107442"/>
                  </a:lnTo>
                  <a:lnTo>
                    <a:pt x="12573" y="65151"/>
                  </a:lnTo>
                  <a:lnTo>
                    <a:pt x="271272" y="0"/>
                  </a:lnTo>
                  <a:lnTo>
                    <a:pt x="165988" y="269748"/>
                  </a:lnTo>
                  <a:lnTo>
                    <a:pt x="144780" y="165735"/>
                  </a:lnTo>
                  <a:close/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72894" y="3867403"/>
            <a:ext cx="1169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880" marR="5080" indent="-297180">
              <a:lnSpc>
                <a:spcPct val="100000"/>
              </a:lnSpc>
              <a:spcBef>
                <a:spcPts val="95"/>
              </a:spcBef>
            </a:pPr>
            <a:r>
              <a:rPr sz="1600" spc="60" dirty="0">
                <a:solidFill>
                  <a:schemeClr val="accent1"/>
                </a:solidFill>
                <a:latin typeface="Trebuchet MS"/>
                <a:cs typeface="Trebuchet MS"/>
              </a:rPr>
              <a:t>HR</a:t>
            </a:r>
            <a:r>
              <a:rPr sz="1600" spc="-6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Time</a:t>
            </a:r>
            <a:r>
              <a:rPr sz="1600" spc="-4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chemeClr val="accent1"/>
                </a:solidFill>
                <a:latin typeface="Trebuchet MS"/>
                <a:cs typeface="Trebuchet MS"/>
              </a:rPr>
              <a:t>Off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Agent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>
            <a:biLevel thresh="25000"/>
          </a:blip>
          <a:stretch>
            <a:fillRect/>
          </a:stretch>
        </p:blipFill>
        <p:spPr>
          <a:xfrm>
            <a:off x="8090916" y="2852927"/>
            <a:ext cx="1325879" cy="132588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235442" y="4012133"/>
            <a:ext cx="1035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chemeClr val="accent1"/>
                </a:solidFill>
                <a:latin typeface="Trebuchet MS"/>
                <a:cs typeface="Trebuchet MS"/>
              </a:rPr>
              <a:t>Vacation</a:t>
            </a:r>
            <a:endParaRPr sz="14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chemeClr val="accent1"/>
                </a:solidFill>
                <a:latin typeface="Trebuchet MS"/>
                <a:cs typeface="Trebuchet MS"/>
              </a:rPr>
              <a:t>microservice</a:t>
            </a:r>
            <a:endParaRPr sz="14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59111" y="2904744"/>
            <a:ext cx="1249679" cy="124967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9958578" y="4012133"/>
            <a:ext cx="75946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chemeClr val="accent1"/>
                </a:solidFill>
                <a:latin typeface="Trebuchet MS"/>
                <a:cs typeface="Trebuchet MS"/>
              </a:rPr>
              <a:t>Vacation</a:t>
            </a:r>
            <a:endParaRPr sz="140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chemeClr val="accent1"/>
                </a:solidFill>
                <a:latin typeface="Trebuchet MS"/>
                <a:cs typeface="Trebuchet MS"/>
              </a:rPr>
              <a:t>database</a:t>
            </a:r>
            <a:endParaRPr sz="14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34478" y="3357879"/>
            <a:ext cx="2166620" cy="335915"/>
          </a:xfrm>
          <a:custGeom>
            <a:avLst/>
            <a:gdLst/>
            <a:ahLst/>
            <a:cxnLst/>
            <a:rect l="l" t="t" r="r" b="b"/>
            <a:pathLst>
              <a:path w="2166620" h="335914">
                <a:moveTo>
                  <a:pt x="613283" y="277368"/>
                </a:moveTo>
                <a:lnTo>
                  <a:pt x="606806" y="270891"/>
                </a:lnTo>
                <a:lnTo>
                  <a:pt x="85725" y="270891"/>
                </a:lnTo>
                <a:lnTo>
                  <a:pt x="85725" y="242328"/>
                </a:lnTo>
                <a:lnTo>
                  <a:pt x="0" y="285242"/>
                </a:lnTo>
                <a:lnTo>
                  <a:pt x="85725" y="328041"/>
                </a:lnTo>
                <a:lnTo>
                  <a:pt x="85725" y="299466"/>
                </a:lnTo>
                <a:lnTo>
                  <a:pt x="606806" y="299466"/>
                </a:lnTo>
                <a:lnTo>
                  <a:pt x="613283" y="293116"/>
                </a:lnTo>
                <a:lnTo>
                  <a:pt x="613283" y="277368"/>
                </a:lnTo>
                <a:close/>
              </a:path>
              <a:path w="2166620" h="335914">
                <a:moveTo>
                  <a:pt x="631825" y="42926"/>
                </a:moveTo>
                <a:lnTo>
                  <a:pt x="603161" y="28575"/>
                </a:lnTo>
                <a:lnTo>
                  <a:pt x="546100" y="0"/>
                </a:lnTo>
                <a:lnTo>
                  <a:pt x="546100" y="28575"/>
                </a:lnTo>
                <a:lnTo>
                  <a:pt x="31750" y="28575"/>
                </a:lnTo>
                <a:lnTo>
                  <a:pt x="25273" y="35052"/>
                </a:lnTo>
                <a:lnTo>
                  <a:pt x="25273" y="50800"/>
                </a:lnTo>
                <a:lnTo>
                  <a:pt x="31750" y="57150"/>
                </a:lnTo>
                <a:lnTo>
                  <a:pt x="546100" y="57150"/>
                </a:lnTo>
                <a:lnTo>
                  <a:pt x="546100" y="85725"/>
                </a:lnTo>
                <a:lnTo>
                  <a:pt x="603326" y="57150"/>
                </a:lnTo>
                <a:lnTo>
                  <a:pt x="631825" y="42926"/>
                </a:lnTo>
                <a:close/>
              </a:path>
              <a:path w="2166620" h="335914">
                <a:moveTo>
                  <a:pt x="2147951" y="284988"/>
                </a:moveTo>
                <a:lnTo>
                  <a:pt x="2141474" y="278511"/>
                </a:lnTo>
                <a:lnTo>
                  <a:pt x="1620393" y="278511"/>
                </a:lnTo>
                <a:lnTo>
                  <a:pt x="1620393" y="249936"/>
                </a:lnTo>
                <a:lnTo>
                  <a:pt x="1534668" y="292862"/>
                </a:lnTo>
                <a:lnTo>
                  <a:pt x="1620393" y="335661"/>
                </a:lnTo>
                <a:lnTo>
                  <a:pt x="1620393" y="307086"/>
                </a:lnTo>
                <a:lnTo>
                  <a:pt x="2141474" y="307086"/>
                </a:lnTo>
                <a:lnTo>
                  <a:pt x="2147951" y="300736"/>
                </a:lnTo>
                <a:lnTo>
                  <a:pt x="2147951" y="284988"/>
                </a:lnTo>
                <a:close/>
              </a:path>
              <a:path w="2166620" h="335914">
                <a:moveTo>
                  <a:pt x="2166493" y="49022"/>
                </a:moveTo>
                <a:lnTo>
                  <a:pt x="2137829" y="34671"/>
                </a:lnTo>
                <a:lnTo>
                  <a:pt x="2080768" y="6096"/>
                </a:lnTo>
                <a:lnTo>
                  <a:pt x="2080768" y="34671"/>
                </a:lnTo>
                <a:lnTo>
                  <a:pt x="1566418" y="34671"/>
                </a:lnTo>
                <a:lnTo>
                  <a:pt x="1559941" y="41148"/>
                </a:lnTo>
                <a:lnTo>
                  <a:pt x="1559941" y="56896"/>
                </a:lnTo>
                <a:lnTo>
                  <a:pt x="1566418" y="63246"/>
                </a:lnTo>
                <a:lnTo>
                  <a:pt x="2080768" y="63246"/>
                </a:lnTo>
                <a:lnTo>
                  <a:pt x="2080768" y="91821"/>
                </a:lnTo>
                <a:lnTo>
                  <a:pt x="2137994" y="63246"/>
                </a:lnTo>
                <a:lnTo>
                  <a:pt x="2166493" y="49022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pPr algn="l" rtl="0"/>
            <a:endParaRPr>
              <a:solidFill>
                <a:schemeClr val="accent1"/>
              </a:solidFill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59011" y="4631435"/>
            <a:ext cx="1211579" cy="121158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602471" y="5661456"/>
            <a:ext cx="1905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5470" marR="5080" indent="-57340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chemeClr val="accent1"/>
                </a:solidFill>
                <a:latin typeface="Trebuchet MS"/>
                <a:cs typeface="Trebuchet MS"/>
              </a:rPr>
              <a:t>Leave</a:t>
            </a:r>
            <a:r>
              <a:rPr sz="1400" spc="-4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chemeClr val="accent1"/>
                </a:solidFill>
                <a:latin typeface="Trebuchet MS"/>
                <a:cs typeface="Trebuchet MS"/>
              </a:rPr>
              <a:t>of</a:t>
            </a:r>
            <a:r>
              <a:rPr sz="1400" spc="-1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chemeClr val="accent1"/>
                </a:solidFill>
                <a:latin typeface="Trebuchet MS"/>
                <a:cs typeface="Trebuchet MS"/>
              </a:rPr>
              <a:t>absence</a:t>
            </a:r>
            <a:r>
              <a:rPr sz="1400" spc="-6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Trebuchet MS"/>
                <a:cs typeface="Trebuchet MS"/>
              </a:rPr>
              <a:t>(LOA) database</a:t>
            </a:r>
            <a:endParaRPr sz="14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52766" y="5053329"/>
            <a:ext cx="1250950" cy="338455"/>
          </a:xfrm>
          <a:custGeom>
            <a:avLst/>
            <a:gdLst/>
            <a:ahLst/>
            <a:cxnLst/>
            <a:rect l="l" t="t" r="r" b="b"/>
            <a:pathLst>
              <a:path w="1250950" h="338454">
                <a:moveTo>
                  <a:pt x="1236853" y="287274"/>
                </a:moveTo>
                <a:lnTo>
                  <a:pt x="1230503" y="280797"/>
                </a:lnTo>
                <a:lnTo>
                  <a:pt x="85725" y="280797"/>
                </a:lnTo>
                <a:lnTo>
                  <a:pt x="85725" y="252222"/>
                </a:lnTo>
                <a:lnTo>
                  <a:pt x="0" y="295148"/>
                </a:lnTo>
                <a:lnTo>
                  <a:pt x="85725" y="337947"/>
                </a:lnTo>
                <a:lnTo>
                  <a:pt x="85725" y="309372"/>
                </a:lnTo>
                <a:lnTo>
                  <a:pt x="1230503" y="309372"/>
                </a:lnTo>
                <a:lnTo>
                  <a:pt x="1236853" y="303022"/>
                </a:lnTo>
                <a:lnTo>
                  <a:pt x="1236853" y="287274"/>
                </a:lnTo>
                <a:close/>
              </a:path>
              <a:path w="1250950" h="338454">
                <a:moveTo>
                  <a:pt x="1250950" y="42164"/>
                </a:moveTo>
                <a:lnTo>
                  <a:pt x="1222933" y="28448"/>
                </a:lnTo>
                <a:lnTo>
                  <a:pt x="1164844" y="0"/>
                </a:lnTo>
                <a:lnTo>
                  <a:pt x="1165085" y="28575"/>
                </a:lnTo>
                <a:lnTo>
                  <a:pt x="31623" y="37973"/>
                </a:lnTo>
                <a:lnTo>
                  <a:pt x="25273" y="44450"/>
                </a:lnTo>
                <a:lnTo>
                  <a:pt x="25400" y="60198"/>
                </a:lnTo>
                <a:lnTo>
                  <a:pt x="31877" y="66548"/>
                </a:lnTo>
                <a:lnTo>
                  <a:pt x="1165339" y="57150"/>
                </a:lnTo>
                <a:lnTo>
                  <a:pt x="1165606" y="85725"/>
                </a:lnTo>
                <a:lnTo>
                  <a:pt x="1250950" y="4216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pPr algn="l" rtl="0"/>
            <a:endParaRPr>
              <a:solidFill>
                <a:schemeClr val="accent1"/>
              </a:solidFill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>
            <a:biLevel thresh="25000"/>
          </a:blip>
          <a:stretch>
            <a:fillRect/>
          </a:stretch>
        </p:blipFill>
        <p:spPr>
          <a:xfrm>
            <a:off x="8845295" y="1420367"/>
            <a:ext cx="1225296" cy="1225296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3307460" y="1542033"/>
            <a:ext cx="3342004" cy="4156710"/>
            <a:chOff x="3307460" y="1542033"/>
            <a:chExt cx="3342004" cy="4156710"/>
          </a:xfrm>
        </p:grpSpPr>
        <p:sp>
          <p:nvSpPr>
            <p:cNvPr id="27" name="object 27"/>
            <p:cNvSpPr/>
            <p:nvPr/>
          </p:nvSpPr>
          <p:spPr>
            <a:xfrm>
              <a:off x="3307460" y="2131313"/>
              <a:ext cx="2134870" cy="485140"/>
            </a:xfrm>
            <a:custGeom>
              <a:avLst/>
              <a:gdLst/>
              <a:ahLst/>
              <a:cxnLst/>
              <a:rect l="l" t="t" r="r" b="b"/>
              <a:pathLst>
                <a:path w="2134870" h="485139">
                  <a:moveTo>
                    <a:pt x="2048041" y="27968"/>
                  </a:moveTo>
                  <a:lnTo>
                    <a:pt x="4952" y="456691"/>
                  </a:lnTo>
                  <a:lnTo>
                    <a:pt x="0" y="464312"/>
                  </a:lnTo>
                  <a:lnTo>
                    <a:pt x="1650" y="471932"/>
                  </a:lnTo>
                  <a:lnTo>
                    <a:pt x="3301" y="479678"/>
                  </a:lnTo>
                  <a:lnTo>
                    <a:pt x="10794" y="484632"/>
                  </a:lnTo>
                  <a:lnTo>
                    <a:pt x="2053940" y="56022"/>
                  </a:lnTo>
                  <a:lnTo>
                    <a:pt x="2048041" y="27968"/>
                  </a:lnTo>
                  <a:close/>
                </a:path>
                <a:path w="2134870" h="485139">
                  <a:moveTo>
                    <a:pt x="2131489" y="23495"/>
                  </a:moveTo>
                  <a:lnTo>
                    <a:pt x="2069718" y="23495"/>
                  </a:lnTo>
                  <a:lnTo>
                    <a:pt x="2077339" y="28448"/>
                  </a:lnTo>
                  <a:lnTo>
                    <a:pt x="2078989" y="36068"/>
                  </a:lnTo>
                  <a:lnTo>
                    <a:pt x="2080640" y="43814"/>
                  </a:lnTo>
                  <a:lnTo>
                    <a:pt x="2075688" y="51435"/>
                  </a:lnTo>
                  <a:lnTo>
                    <a:pt x="2053940" y="56022"/>
                  </a:lnTo>
                  <a:lnTo>
                    <a:pt x="2059813" y="83947"/>
                  </a:lnTo>
                  <a:lnTo>
                    <a:pt x="2134869" y="24384"/>
                  </a:lnTo>
                  <a:lnTo>
                    <a:pt x="2131489" y="23495"/>
                  </a:lnTo>
                  <a:close/>
                </a:path>
                <a:path w="2134870" h="485139">
                  <a:moveTo>
                    <a:pt x="2069718" y="23495"/>
                  </a:moveTo>
                  <a:lnTo>
                    <a:pt x="2048041" y="27968"/>
                  </a:lnTo>
                  <a:lnTo>
                    <a:pt x="2053940" y="56022"/>
                  </a:lnTo>
                  <a:lnTo>
                    <a:pt x="2075688" y="51435"/>
                  </a:lnTo>
                  <a:lnTo>
                    <a:pt x="2080640" y="43814"/>
                  </a:lnTo>
                  <a:lnTo>
                    <a:pt x="2078989" y="36068"/>
                  </a:lnTo>
                  <a:lnTo>
                    <a:pt x="2077339" y="28448"/>
                  </a:lnTo>
                  <a:lnTo>
                    <a:pt x="2069718" y="23495"/>
                  </a:lnTo>
                  <a:close/>
                </a:path>
                <a:path w="2134870" h="485139">
                  <a:moveTo>
                    <a:pt x="2042160" y="0"/>
                  </a:moveTo>
                  <a:lnTo>
                    <a:pt x="2048041" y="27968"/>
                  </a:lnTo>
                  <a:lnTo>
                    <a:pt x="2069718" y="23495"/>
                  </a:lnTo>
                  <a:lnTo>
                    <a:pt x="2131489" y="23495"/>
                  </a:lnTo>
                  <a:lnTo>
                    <a:pt x="2042160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l" rtl="0"/>
              <a:endParaRPr>
                <a:solidFill>
                  <a:schemeClr val="accent1"/>
                </a:solidFill>
              </a:endParaRPr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83736" y="1967610"/>
              <a:ext cx="1512560" cy="41859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193535" y="1548383"/>
              <a:ext cx="312420" cy="300355"/>
            </a:xfrm>
            <a:custGeom>
              <a:avLst/>
              <a:gdLst/>
              <a:ahLst/>
              <a:cxnLst/>
              <a:rect l="l" t="t" r="r" b="b"/>
              <a:pathLst>
                <a:path w="312420" h="300355">
                  <a:moveTo>
                    <a:pt x="78104" y="228980"/>
                  </a:moveTo>
                  <a:lnTo>
                    <a:pt x="0" y="183261"/>
                  </a:lnTo>
                  <a:lnTo>
                    <a:pt x="0" y="45846"/>
                  </a:lnTo>
                  <a:lnTo>
                    <a:pt x="78104" y="0"/>
                  </a:lnTo>
                  <a:lnTo>
                    <a:pt x="234314" y="82041"/>
                  </a:lnTo>
                  <a:lnTo>
                    <a:pt x="234314" y="171195"/>
                  </a:lnTo>
                  <a:lnTo>
                    <a:pt x="312419" y="210185"/>
                  </a:lnTo>
                  <a:lnTo>
                    <a:pt x="312419" y="277749"/>
                  </a:lnTo>
                  <a:lnTo>
                    <a:pt x="312419" y="300227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>
                <a:solidFill>
                  <a:schemeClr val="accent1"/>
                </a:solidFill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>
              <a:biLevel thresh="50000"/>
            </a:blip>
            <a:stretch>
              <a:fillRect/>
            </a:stretch>
          </p:blipFill>
          <p:spPr>
            <a:xfrm>
              <a:off x="5876289" y="1589531"/>
              <a:ext cx="245872" cy="28524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882639" y="1548383"/>
              <a:ext cx="574675" cy="387350"/>
            </a:xfrm>
            <a:custGeom>
              <a:avLst/>
              <a:gdLst/>
              <a:ahLst/>
              <a:cxnLst/>
              <a:rect l="l" t="t" r="r" b="b"/>
              <a:pathLst>
                <a:path w="574675" h="387350">
                  <a:moveTo>
                    <a:pt x="310896" y="45719"/>
                  </a:moveTo>
                  <a:lnTo>
                    <a:pt x="233172" y="0"/>
                  </a:lnTo>
                  <a:lnTo>
                    <a:pt x="77724" y="80010"/>
                  </a:lnTo>
                  <a:lnTo>
                    <a:pt x="77724" y="170814"/>
                  </a:lnTo>
                  <a:lnTo>
                    <a:pt x="0" y="205612"/>
                  </a:lnTo>
                  <a:lnTo>
                    <a:pt x="0" y="277113"/>
                  </a:lnTo>
                  <a:lnTo>
                    <a:pt x="0" y="304800"/>
                  </a:lnTo>
                </a:path>
                <a:path w="574675" h="387350">
                  <a:moveTo>
                    <a:pt x="155448" y="274319"/>
                  </a:moveTo>
                  <a:lnTo>
                    <a:pt x="233172" y="319786"/>
                  </a:lnTo>
                  <a:lnTo>
                    <a:pt x="233172" y="367283"/>
                  </a:lnTo>
                  <a:lnTo>
                    <a:pt x="310896" y="330580"/>
                  </a:lnTo>
                </a:path>
                <a:path w="574675" h="387350">
                  <a:moveTo>
                    <a:pt x="545592" y="309371"/>
                  </a:moveTo>
                  <a:lnTo>
                    <a:pt x="574548" y="321563"/>
                  </a:lnTo>
                </a:path>
                <a:path w="574675" h="387350">
                  <a:moveTo>
                    <a:pt x="545592" y="124967"/>
                  </a:moveTo>
                  <a:lnTo>
                    <a:pt x="493775" y="124967"/>
                  </a:lnTo>
                </a:path>
                <a:path w="574675" h="387350">
                  <a:moveTo>
                    <a:pt x="493775" y="124967"/>
                  </a:moveTo>
                  <a:lnTo>
                    <a:pt x="491745" y="133844"/>
                  </a:lnTo>
                  <a:lnTo>
                    <a:pt x="486203" y="141112"/>
                  </a:lnTo>
                  <a:lnTo>
                    <a:pt x="477970" y="146024"/>
                  </a:lnTo>
                  <a:lnTo>
                    <a:pt x="467868" y="147827"/>
                  </a:lnTo>
                  <a:lnTo>
                    <a:pt x="457765" y="146024"/>
                  </a:lnTo>
                  <a:lnTo>
                    <a:pt x="449532" y="141112"/>
                  </a:lnTo>
                  <a:lnTo>
                    <a:pt x="443990" y="133844"/>
                  </a:lnTo>
                  <a:lnTo>
                    <a:pt x="441960" y="124967"/>
                  </a:lnTo>
                  <a:lnTo>
                    <a:pt x="443990" y="116091"/>
                  </a:lnTo>
                  <a:lnTo>
                    <a:pt x="449532" y="108823"/>
                  </a:lnTo>
                  <a:lnTo>
                    <a:pt x="457765" y="103911"/>
                  </a:lnTo>
                  <a:lnTo>
                    <a:pt x="467868" y="102107"/>
                  </a:lnTo>
                  <a:lnTo>
                    <a:pt x="477970" y="103911"/>
                  </a:lnTo>
                  <a:lnTo>
                    <a:pt x="486203" y="108823"/>
                  </a:lnTo>
                  <a:lnTo>
                    <a:pt x="491745" y="116091"/>
                  </a:lnTo>
                  <a:lnTo>
                    <a:pt x="493775" y="124967"/>
                  </a:lnTo>
                  <a:close/>
                </a:path>
                <a:path w="574675" h="387350">
                  <a:moveTo>
                    <a:pt x="545592" y="297179"/>
                  </a:moveTo>
                  <a:lnTo>
                    <a:pt x="543561" y="306056"/>
                  </a:lnTo>
                  <a:lnTo>
                    <a:pt x="538019" y="313324"/>
                  </a:lnTo>
                  <a:lnTo>
                    <a:pt x="529786" y="318236"/>
                  </a:lnTo>
                  <a:lnTo>
                    <a:pt x="519684" y="320039"/>
                  </a:lnTo>
                  <a:lnTo>
                    <a:pt x="509581" y="318236"/>
                  </a:lnTo>
                  <a:lnTo>
                    <a:pt x="501348" y="313324"/>
                  </a:lnTo>
                  <a:lnTo>
                    <a:pt x="495806" y="306056"/>
                  </a:lnTo>
                  <a:lnTo>
                    <a:pt x="493775" y="297179"/>
                  </a:lnTo>
                  <a:lnTo>
                    <a:pt x="495806" y="288303"/>
                  </a:lnTo>
                  <a:lnTo>
                    <a:pt x="501348" y="281035"/>
                  </a:lnTo>
                  <a:lnTo>
                    <a:pt x="509581" y="276123"/>
                  </a:lnTo>
                  <a:lnTo>
                    <a:pt x="519684" y="274319"/>
                  </a:lnTo>
                  <a:lnTo>
                    <a:pt x="529786" y="276123"/>
                  </a:lnTo>
                  <a:lnTo>
                    <a:pt x="538019" y="281035"/>
                  </a:lnTo>
                  <a:lnTo>
                    <a:pt x="543561" y="288303"/>
                  </a:lnTo>
                  <a:lnTo>
                    <a:pt x="545592" y="297179"/>
                  </a:lnTo>
                  <a:close/>
                </a:path>
                <a:path w="574675" h="387350">
                  <a:moveTo>
                    <a:pt x="441960" y="240791"/>
                  </a:moveTo>
                  <a:lnTo>
                    <a:pt x="439929" y="249668"/>
                  </a:lnTo>
                  <a:lnTo>
                    <a:pt x="434387" y="256936"/>
                  </a:lnTo>
                  <a:lnTo>
                    <a:pt x="426154" y="261848"/>
                  </a:lnTo>
                  <a:lnTo>
                    <a:pt x="416051" y="263651"/>
                  </a:lnTo>
                  <a:lnTo>
                    <a:pt x="405949" y="261848"/>
                  </a:lnTo>
                  <a:lnTo>
                    <a:pt x="397716" y="256936"/>
                  </a:lnTo>
                  <a:lnTo>
                    <a:pt x="392174" y="249668"/>
                  </a:lnTo>
                  <a:lnTo>
                    <a:pt x="390144" y="240791"/>
                  </a:lnTo>
                  <a:lnTo>
                    <a:pt x="392174" y="231915"/>
                  </a:lnTo>
                  <a:lnTo>
                    <a:pt x="397716" y="224647"/>
                  </a:lnTo>
                  <a:lnTo>
                    <a:pt x="405949" y="219735"/>
                  </a:lnTo>
                  <a:lnTo>
                    <a:pt x="416051" y="217931"/>
                  </a:lnTo>
                  <a:lnTo>
                    <a:pt x="426154" y="219735"/>
                  </a:lnTo>
                  <a:lnTo>
                    <a:pt x="434387" y="224647"/>
                  </a:lnTo>
                  <a:lnTo>
                    <a:pt x="439929" y="231915"/>
                  </a:lnTo>
                  <a:lnTo>
                    <a:pt x="441960" y="240791"/>
                  </a:lnTo>
                  <a:close/>
                </a:path>
                <a:path w="574675" h="387350">
                  <a:moveTo>
                    <a:pt x="310896" y="387095"/>
                  </a:moveTo>
                  <a:lnTo>
                    <a:pt x="310896" y="278256"/>
                  </a:lnTo>
                  <a:lnTo>
                    <a:pt x="239268" y="239267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672327" y="1868423"/>
              <a:ext cx="965200" cy="1748155"/>
            </a:xfrm>
            <a:custGeom>
              <a:avLst/>
              <a:gdLst/>
              <a:ahLst/>
              <a:cxnLst/>
              <a:rect l="l" t="t" r="r" b="b"/>
              <a:pathLst>
                <a:path w="965200" h="1748154">
                  <a:moveTo>
                    <a:pt x="964692" y="490727"/>
                  </a:moveTo>
                  <a:lnTo>
                    <a:pt x="964692" y="419100"/>
                  </a:lnTo>
                </a:path>
                <a:path w="965200" h="1748154">
                  <a:moveTo>
                    <a:pt x="559308" y="633984"/>
                  </a:moveTo>
                  <a:lnTo>
                    <a:pt x="964692" y="566292"/>
                  </a:lnTo>
                  <a:lnTo>
                    <a:pt x="964692" y="521208"/>
                  </a:lnTo>
                </a:path>
                <a:path w="965200" h="1748154">
                  <a:moveTo>
                    <a:pt x="79248" y="469391"/>
                  </a:moveTo>
                  <a:lnTo>
                    <a:pt x="79248" y="565785"/>
                  </a:lnTo>
                  <a:lnTo>
                    <a:pt x="484632" y="633984"/>
                  </a:lnTo>
                </a:path>
                <a:path w="965200" h="1748154">
                  <a:moveTo>
                    <a:pt x="964692" y="384555"/>
                  </a:moveTo>
                  <a:lnTo>
                    <a:pt x="964692" y="51815"/>
                  </a:lnTo>
                  <a:lnTo>
                    <a:pt x="559688" y="95885"/>
                  </a:lnTo>
                  <a:lnTo>
                    <a:pt x="559688" y="633984"/>
                  </a:lnTo>
                  <a:lnTo>
                    <a:pt x="484250" y="633984"/>
                  </a:lnTo>
                  <a:lnTo>
                    <a:pt x="484250" y="95885"/>
                  </a:lnTo>
                  <a:lnTo>
                    <a:pt x="79248" y="51815"/>
                  </a:lnTo>
                  <a:lnTo>
                    <a:pt x="79248" y="299465"/>
                  </a:lnTo>
                </a:path>
                <a:path w="965200" h="1748154">
                  <a:moveTo>
                    <a:pt x="557784" y="577850"/>
                  </a:moveTo>
                  <a:lnTo>
                    <a:pt x="522859" y="582167"/>
                  </a:lnTo>
                  <a:lnTo>
                    <a:pt x="486156" y="577596"/>
                  </a:lnTo>
                </a:path>
                <a:path w="965200" h="1748154">
                  <a:moveTo>
                    <a:pt x="557784" y="152653"/>
                  </a:moveTo>
                  <a:lnTo>
                    <a:pt x="522859" y="156972"/>
                  </a:lnTo>
                  <a:lnTo>
                    <a:pt x="486156" y="152400"/>
                  </a:lnTo>
                </a:path>
                <a:path w="965200" h="1748154">
                  <a:moveTo>
                    <a:pt x="559308" y="96012"/>
                  </a:moveTo>
                  <a:lnTo>
                    <a:pt x="484632" y="96012"/>
                  </a:lnTo>
                </a:path>
                <a:path w="965200" h="1748154">
                  <a:moveTo>
                    <a:pt x="79248" y="324612"/>
                  </a:moveTo>
                  <a:lnTo>
                    <a:pt x="79248" y="432815"/>
                  </a:lnTo>
                </a:path>
                <a:path w="965200" h="1748154">
                  <a:moveTo>
                    <a:pt x="156972" y="60198"/>
                  </a:moveTo>
                  <a:lnTo>
                    <a:pt x="156972" y="0"/>
                  </a:lnTo>
                  <a:lnTo>
                    <a:pt x="521208" y="96012"/>
                  </a:lnTo>
                </a:path>
                <a:path w="965200" h="1748154">
                  <a:moveTo>
                    <a:pt x="897636" y="60198"/>
                  </a:moveTo>
                  <a:lnTo>
                    <a:pt x="897636" y="0"/>
                  </a:lnTo>
                  <a:lnTo>
                    <a:pt x="531876" y="96012"/>
                  </a:lnTo>
                </a:path>
                <a:path w="965200" h="1748154">
                  <a:moveTo>
                    <a:pt x="413004" y="1748027"/>
                  </a:moveTo>
                  <a:lnTo>
                    <a:pt x="0" y="1748027"/>
                  </a:lnTo>
                  <a:lnTo>
                    <a:pt x="0" y="1388364"/>
                  </a:lnTo>
                  <a:lnTo>
                    <a:pt x="768096" y="1388364"/>
                  </a:lnTo>
                  <a:lnTo>
                    <a:pt x="768096" y="1555114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742431" y="3323844"/>
              <a:ext cx="901065" cy="759460"/>
            </a:xfrm>
            <a:custGeom>
              <a:avLst/>
              <a:gdLst/>
              <a:ahLst/>
              <a:cxnLst/>
              <a:rect l="l" t="t" r="r" b="b"/>
              <a:pathLst>
                <a:path w="901065" h="759460">
                  <a:moveTo>
                    <a:pt x="381000" y="425195"/>
                  </a:moveTo>
                  <a:lnTo>
                    <a:pt x="900684" y="425195"/>
                  </a:lnTo>
                  <a:lnTo>
                    <a:pt x="900684" y="160019"/>
                  </a:lnTo>
                  <a:lnTo>
                    <a:pt x="381000" y="160019"/>
                  </a:lnTo>
                  <a:lnTo>
                    <a:pt x="381000" y="425195"/>
                  </a:lnTo>
                  <a:close/>
                </a:path>
                <a:path w="901065" h="759460">
                  <a:moveTo>
                    <a:pt x="379475" y="758951"/>
                  </a:moveTo>
                  <a:lnTo>
                    <a:pt x="899160" y="758951"/>
                  </a:lnTo>
                  <a:lnTo>
                    <a:pt x="899160" y="495299"/>
                  </a:lnTo>
                  <a:lnTo>
                    <a:pt x="379475" y="495299"/>
                  </a:lnTo>
                  <a:lnTo>
                    <a:pt x="379475" y="758951"/>
                  </a:lnTo>
                  <a:close/>
                </a:path>
                <a:path w="901065" h="759460">
                  <a:moveTo>
                    <a:pt x="435863" y="230123"/>
                  </a:moveTo>
                  <a:lnTo>
                    <a:pt x="435863" y="355091"/>
                  </a:lnTo>
                  <a:lnTo>
                    <a:pt x="516635" y="292607"/>
                  </a:lnTo>
                  <a:lnTo>
                    <a:pt x="435863" y="230123"/>
                  </a:lnTo>
                  <a:close/>
                </a:path>
                <a:path w="901065" h="759460">
                  <a:moveTo>
                    <a:pt x="33527" y="225551"/>
                  </a:moveTo>
                  <a:lnTo>
                    <a:pt x="19609" y="202285"/>
                  </a:lnTo>
                  <a:lnTo>
                    <a:pt x="9048" y="175244"/>
                  </a:lnTo>
                  <a:lnTo>
                    <a:pt x="2345" y="145131"/>
                  </a:lnTo>
                  <a:lnTo>
                    <a:pt x="0" y="112648"/>
                  </a:lnTo>
                  <a:lnTo>
                    <a:pt x="2323" y="80188"/>
                  </a:lnTo>
                  <a:lnTo>
                    <a:pt x="8969" y="50133"/>
                  </a:lnTo>
                  <a:lnTo>
                    <a:pt x="19448" y="23173"/>
                  </a:lnTo>
                  <a:lnTo>
                    <a:pt x="33273" y="0"/>
                  </a:lnTo>
                </a:path>
                <a:path w="901065" h="759460">
                  <a:moveTo>
                    <a:pt x="228600" y="0"/>
                  </a:moveTo>
                  <a:lnTo>
                    <a:pt x="242518" y="23266"/>
                  </a:lnTo>
                  <a:lnTo>
                    <a:pt x="253079" y="50307"/>
                  </a:lnTo>
                  <a:lnTo>
                    <a:pt x="259782" y="80420"/>
                  </a:lnTo>
                  <a:lnTo>
                    <a:pt x="262127" y="112902"/>
                  </a:lnTo>
                  <a:lnTo>
                    <a:pt x="259804" y="145363"/>
                  </a:lnTo>
                  <a:lnTo>
                    <a:pt x="253158" y="175418"/>
                  </a:lnTo>
                  <a:lnTo>
                    <a:pt x="242679" y="202378"/>
                  </a:lnTo>
                  <a:lnTo>
                    <a:pt x="228853" y="225551"/>
                  </a:lnTo>
                </a:path>
                <a:path w="901065" h="759460">
                  <a:moveTo>
                    <a:pt x="141731" y="112775"/>
                  </a:moveTo>
                  <a:lnTo>
                    <a:pt x="141731" y="123697"/>
                  </a:lnTo>
                  <a:lnTo>
                    <a:pt x="135635" y="132587"/>
                  </a:lnTo>
                  <a:lnTo>
                    <a:pt x="128015" y="132587"/>
                  </a:lnTo>
                  <a:lnTo>
                    <a:pt x="120395" y="132587"/>
                  </a:lnTo>
                  <a:lnTo>
                    <a:pt x="114300" y="123697"/>
                  </a:lnTo>
                  <a:lnTo>
                    <a:pt x="114300" y="112775"/>
                  </a:lnTo>
                  <a:lnTo>
                    <a:pt x="114300" y="101853"/>
                  </a:lnTo>
                  <a:lnTo>
                    <a:pt x="120395" y="92963"/>
                  </a:lnTo>
                  <a:lnTo>
                    <a:pt x="128015" y="92963"/>
                  </a:lnTo>
                  <a:lnTo>
                    <a:pt x="135635" y="92963"/>
                  </a:lnTo>
                  <a:lnTo>
                    <a:pt x="141731" y="101853"/>
                  </a:lnTo>
                  <a:lnTo>
                    <a:pt x="141731" y="112775"/>
                  </a:lnTo>
                  <a:close/>
                </a:path>
                <a:path w="901065" h="759460">
                  <a:moveTo>
                    <a:pt x="89915" y="112775"/>
                  </a:moveTo>
                  <a:lnTo>
                    <a:pt x="89915" y="123697"/>
                  </a:lnTo>
                  <a:lnTo>
                    <a:pt x="83819" y="132587"/>
                  </a:lnTo>
                  <a:lnTo>
                    <a:pt x="76200" y="132587"/>
                  </a:lnTo>
                  <a:lnTo>
                    <a:pt x="68579" y="132587"/>
                  </a:lnTo>
                  <a:lnTo>
                    <a:pt x="62483" y="123697"/>
                  </a:lnTo>
                  <a:lnTo>
                    <a:pt x="62483" y="112775"/>
                  </a:lnTo>
                  <a:lnTo>
                    <a:pt x="62483" y="101853"/>
                  </a:lnTo>
                  <a:lnTo>
                    <a:pt x="68579" y="92963"/>
                  </a:lnTo>
                  <a:lnTo>
                    <a:pt x="76200" y="92963"/>
                  </a:lnTo>
                  <a:lnTo>
                    <a:pt x="83819" y="92963"/>
                  </a:lnTo>
                  <a:lnTo>
                    <a:pt x="89915" y="101853"/>
                  </a:lnTo>
                  <a:lnTo>
                    <a:pt x="89915" y="112775"/>
                  </a:lnTo>
                  <a:close/>
                </a:path>
                <a:path w="901065" h="759460">
                  <a:moveTo>
                    <a:pt x="192023" y="112775"/>
                  </a:moveTo>
                  <a:lnTo>
                    <a:pt x="192023" y="123697"/>
                  </a:lnTo>
                  <a:lnTo>
                    <a:pt x="185927" y="132587"/>
                  </a:lnTo>
                  <a:lnTo>
                    <a:pt x="178307" y="132587"/>
                  </a:lnTo>
                  <a:lnTo>
                    <a:pt x="170687" y="132587"/>
                  </a:lnTo>
                  <a:lnTo>
                    <a:pt x="164591" y="123697"/>
                  </a:lnTo>
                  <a:lnTo>
                    <a:pt x="164591" y="112775"/>
                  </a:lnTo>
                  <a:lnTo>
                    <a:pt x="164591" y="101853"/>
                  </a:lnTo>
                  <a:lnTo>
                    <a:pt x="170687" y="92963"/>
                  </a:lnTo>
                  <a:lnTo>
                    <a:pt x="178307" y="92963"/>
                  </a:lnTo>
                  <a:lnTo>
                    <a:pt x="185927" y="92963"/>
                  </a:lnTo>
                  <a:lnTo>
                    <a:pt x="192023" y="101853"/>
                  </a:lnTo>
                  <a:lnTo>
                    <a:pt x="192023" y="112775"/>
                  </a:lnTo>
                  <a:close/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>
                <a:solidFill>
                  <a:schemeClr val="accent1"/>
                </a:solidFill>
              </a:endParaRPr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>
              <a:biLevel thresh="50000"/>
            </a:blip>
            <a:stretch>
              <a:fillRect/>
            </a:stretch>
          </p:blipFill>
          <p:spPr>
            <a:xfrm>
              <a:off x="6146291" y="3862197"/>
              <a:ext cx="146304" cy="17754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833871" y="3688079"/>
              <a:ext cx="278765" cy="271145"/>
            </a:xfrm>
            <a:custGeom>
              <a:avLst/>
              <a:gdLst/>
              <a:ahLst/>
              <a:cxnLst/>
              <a:rect l="l" t="t" r="r" b="b"/>
              <a:pathLst>
                <a:path w="278764" h="271145">
                  <a:moveTo>
                    <a:pt x="0" y="0"/>
                  </a:moveTo>
                  <a:lnTo>
                    <a:pt x="7365" y="0"/>
                  </a:lnTo>
                  <a:lnTo>
                    <a:pt x="7365" y="270637"/>
                  </a:lnTo>
                  <a:lnTo>
                    <a:pt x="278383" y="270637"/>
                  </a:lnTo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658611" y="4866131"/>
              <a:ext cx="768350" cy="360045"/>
            </a:xfrm>
            <a:custGeom>
              <a:avLst/>
              <a:gdLst/>
              <a:ahLst/>
              <a:cxnLst/>
              <a:rect l="l" t="t" r="r" b="b"/>
              <a:pathLst>
                <a:path w="768350" h="360045">
                  <a:moveTo>
                    <a:pt x="413003" y="359664"/>
                  </a:moveTo>
                  <a:lnTo>
                    <a:pt x="0" y="359664"/>
                  </a:lnTo>
                  <a:lnTo>
                    <a:pt x="0" y="0"/>
                  </a:lnTo>
                  <a:lnTo>
                    <a:pt x="768096" y="0"/>
                  </a:lnTo>
                  <a:lnTo>
                    <a:pt x="768096" y="16675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728715" y="4933187"/>
              <a:ext cx="902335" cy="759460"/>
            </a:xfrm>
            <a:custGeom>
              <a:avLst/>
              <a:gdLst/>
              <a:ahLst/>
              <a:cxnLst/>
              <a:rect l="l" t="t" r="r" b="b"/>
              <a:pathLst>
                <a:path w="902334" h="759460">
                  <a:moveTo>
                    <a:pt x="382524" y="425196"/>
                  </a:moveTo>
                  <a:lnTo>
                    <a:pt x="902208" y="425196"/>
                  </a:lnTo>
                  <a:lnTo>
                    <a:pt x="902208" y="160019"/>
                  </a:lnTo>
                  <a:lnTo>
                    <a:pt x="382524" y="160019"/>
                  </a:lnTo>
                  <a:lnTo>
                    <a:pt x="382524" y="425196"/>
                  </a:lnTo>
                  <a:close/>
                </a:path>
                <a:path w="902334" h="759460">
                  <a:moveTo>
                    <a:pt x="379475" y="758952"/>
                  </a:moveTo>
                  <a:lnTo>
                    <a:pt x="900684" y="758952"/>
                  </a:lnTo>
                  <a:lnTo>
                    <a:pt x="900684" y="495300"/>
                  </a:lnTo>
                  <a:lnTo>
                    <a:pt x="379475" y="495300"/>
                  </a:lnTo>
                  <a:lnTo>
                    <a:pt x="379475" y="758952"/>
                  </a:lnTo>
                  <a:close/>
                </a:path>
                <a:path w="902334" h="759460">
                  <a:moveTo>
                    <a:pt x="437388" y="230124"/>
                  </a:moveTo>
                  <a:lnTo>
                    <a:pt x="437388" y="355092"/>
                  </a:lnTo>
                  <a:lnTo>
                    <a:pt x="518160" y="292607"/>
                  </a:lnTo>
                  <a:lnTo>
                    <a:pt x="437388" y="230124"/>
                  </a:lnTo>
                  <a:close/>
                </a:path>
                <a:path w="902334" h="759460">
                  <a:moveTo>
                    <a:pt x="33528" y="225551"/>
                  </a:moveTo>
                  <a:lnTo>
                    <a:pt x="19609" y="202285"/>
                  </a:lnTo>
                  <a:lnTo>
                    <a:pt x="9048" y="175244"/>
                  </a:lnTo>
                  <a:lnTo>
                    <a:pt x="2345" y="145131"/>
                  </a:lnTo>
                  <a:lnTo>
                    <a:pt x="0" y="112649"/>
                  </a:lnTo>
                  <a:lnTo>
                    <a:pt x="2323" y="80188"/>
                  </a:lnTo>
                  <a:lnTo>
                    <a:pt x="8969" y="50133"/>
                  </a:lnTo>
                  <a:lnTo>
                    <a:pt x="19448" y="23173"/>
                  </a:lnTo>
                  <a:lnTo>
                    <a:pt x="33274" y="0"/>
                  </a:lnTo>
                </a:path>
                <a:path w="902334" h="759460">
                  <a:moveTo>
                    <a:pt x="230124" y="0"/>
                  </a:moveTo>
                  <a:lnTo>
                    <a:pt x="244042" y="23266"/>
                  </a:lnTo>
                  <a:lnTo>
                    <a:pt x="254603" y="50307"/>
                  </a:lnTo>
                  <a:lnTo>
                    <a:pt x="261306" y="80420"/>
                  </a:lnTo>
                  <a:lnTo>
                    <a:pt x="263651" y="112903"/>
                  </a:lnTo>
                  <a:lnTo>
                    <a:pt x="261328" y="145363"/>
                  </a:lnTo>
                  <a:lnTo>
                    <a:pt x="254682" y="175418"/>
                  </a:lnTo>
                  <a:lnTo>
                    <a:pt x="244203" y="202378"/>
                  </a:lnTo>
                  <a:lnTo>
                    <a:pt x="230378" y="225551"/>
                  </a:lnTo>
                </a:path>
                <a:path w="902334" h="759460">
                  <a:moveTo>
                    <a:pt x="141732" y="112775"/>
                  </a:moveTo>
                  <a:lnTo>
                    <a:pt x="141732" y="123698"/>
                  </a:lnTo>
                  <a:lnTo>
                    <a:pt x="135636" y="132587"/>
                  </a:lnTo>
                  <a:lnTo>
                    <a:pt x="128016" y="132587"/>
                  </a:lnTo>
                  <a:lnTo>
                    <a:pt x="120396" y="132587"/>
                  </a:lnTo>
                  <a:lnTo>
                    <a:pt x="114300" y="123698"/>
                  </a:lnTo>
                  <a:lnTo>
                    <a:pt x="114300" y="112775"/>
                  </a:lnTo>
                  <a:lnTo>
                    <a:pt x="114300" y="101854"/>
                  </a:lnTo>
                  <a:lnTo>
                    <a:pt x="120396" y="92963"/>
                  </a:lnTo>
                  <a:lnTo>
                    <a:pt x="128016" y="92963"/>
                  </a:lnTo>
                  <a:lnTo>
                    <a:pt x="135636" y="92963"/>
                  </a:lnTo>
                  <a:lnTo>
                    <a:pt x="141732" y="101854"/>
                  </a:lnTo>
                  <a:lnTo>
                    <a:pt x="141732" y="112775"/>
                  </a:lnTo>
                  <a:close/>
                </a:path>
                <a:path w="902334" h="759460">
                  <a:moveTo>
                    <a:pt x="91439" y="112775"/>
                  </a:moveTo>
                  <a:lnTo>
                    <a:pt x="91439" y="123698"/>
                  </a:lnTo>
                  <a:lnTo>
                    <a:pt x="85344" y="132587"/>
                  </a:lnTo>
                  <a:lnTo>
                    <a:pt x="77724" y="132587"/>
                  </a:lnTo>
                  <a:lnTo>
                    <a:pt x="70104" y="132587"/>
                  </a:lnTo>
                  <a:lnTo>
                    <a:pt x="64008" y="123698"/>
                  </a:lnTo>
                  <a:lnTo>
                    <a:pt x="64008" y="112775"/>
                  </a:lnTo>
                  <a:lnTo>
                    <a:pt x="64008" y="101854"/>
                  </a:lnTo>
                  <a:lnTo>
                    <a:pt x="70104" y="92963"/>
                  </a:lnTo>
                  <a:lnTo>
                    <a:pt x="77724" y="92963"/>
                  </a:lnTo>
                  <a:lnTo>
                    <a:pt x="85344" y="92963"/>
                  </a:lnTo>
                  <a:lnTo>
                    <a:pt x="91439" y="101854"/>
                  </a:lnTo>
                  <a:lnTo>
                    <a:pt x="91439" y="112775"/>
                  </a:lnTo>
                  <a:close/>
                </a:path>
                <a:path w="902334" h="759460">
                  <a:moveTo>
                    <a:pt x="193548" y="112775"/>
                  </a:moveTo>
                  <a:lnTo>
                    <a:pt x="193548" y="123698"/>
                  </a:lnTo>
                  <a:lnTo>
                    <a:pt x="187451" y="132587"/>
                  </a:lnTo>
                  <a:lnTo>
                    <a:pt x="179832" y="132587"/>
                  </a:lnTo>
                  <a:lnTo>
                    <a:pt x="172212" y="132587"/>
                  </a:lnTo>
                  <a:lnTo>
                    <a:pt x="166116" y="123698"/>
                  </a:lnTo>
                  <a:lnTo>
                    <a:pt x="166116" y="112775"/>
                  </a:lnTo>
                  <a:lnTo>
                    <a:pt x="166116" y="101854"/>
                  </a:lnTo>
                  <a:lnTo>
                    <a:pt x="172212" y="92963"/>
                  </a:lnTo>
                  <a:lnTo>
                    <a:pt x="179832" y="92963"/>
                  </a:lnTo>
                  <a:lnTo>
                    <a:pt x="187451" y="92963"/>
                  </a:lnTo>
                  <a:lnTo>
                    <a:pt x="193548" y="101854"/>
                  </a:lnTo>
                  <a:lnTo>
                    <a:pt x="193548" y="112775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>
                <a:solidFill>
                  <a:schemeClr val="accent1"/>
                </a:solidFill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>
              <a:biLevel thresh="50000"/>
            </a:blip>
            <a:stretch>
              <a:fillRect/>
            </a:stretch>
          </p:blipFill>
          <p:spPr>
            <a:xfrm>
              <a:off x="6132575" y="5471541"/>
              <a:ext cx="146303" cy="17754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820155" y="5297424"/>
              <a:ext cx="278765" cy="271145"/>
            </a:xfrm>
            <a:custGeom>
              <a:avLst/>
              <a:gdLst/>
              <a:ahLst/>
              <a:cxnLst/>
              <a:rect l="l" t="t" r="r" b="b"/>
              <a:pathLst>
                <a:path w="278764" h="271145">
                  <a:moveTo>
                    <a:pt x="0" y="0"/>
                  </a:moveTo>
                  <a:lnTo>
                    <a:pt x="7366" y="0"/>
                  </a:lnTo>
                  <a:lnTo>
                    <a:pt x="7366" y="270637"/>
                  </a:lnTo>
                  <a:lnTo>
                    <a:pt x="278384" y="270637"/>
                  </a:lnTo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algn="l" rtl="0"/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65869" y="2472944"/>
            <a:ext cx="12014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65" dirty="0">
                <a:solidFill>
                  <a:schemeClr val="accent1"/>
                </a:solidFill>
                <a:latin typeface="Trebuchet MS"/>
                <a:cs typeface="Trebuchet MS"/>
              </a:rPr>
              <a:t>HR</a:t>
            </a:r>
            <a:r>
              <a:rPr sz="1400" spc="-5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chemeClr val="accent1"/>
                </a:solidFill>
                <a:latin typeface="Trebuchet MS"/>
                <a:cs typeface="Trebuchet MS"/>
              </a:rPr>
              <a:t>Policy</a:t>
            </a:r>
            <a:r>
              <a:rPr sz="1400" spc="-3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chemeClr val="accent1"/>
                </a:solidFill>
                <a:latin typeface="Trebuchet MS"/>
                <a:cs typeface="Trebuchet MS"/>
              </a:rPr>
              <a:t>docs</a:t>
            </a:r>
            <a:endParaRPr sz="14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74100" y="1113790"/>
            <a:ext cx="16649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Existing</a:t>
            </a:r>
            <a:r>
              <a:rPr sz="1600" spc="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resources</a:t>
            </a:r>
            <a:endParaRPr sz="16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690866" y="1874265"/>
            <a:ext cx="1252855" cy="336550"/>
          </a:xfrm>
          <a:custGeom>
            <a:avLst/>
            <a:gdLst/>
            <a:ahLst/>
            <a:cxnLst/>
            <a:rect l="l" t="t" r="r" b="b"/>
            <a:pathLst>
              <a:path w="1252854" h="336550">
                <a:moveTo>
                  <a:pt x="1236853" y="285750"/>
                </a:moveTo>
                <a:lnTo>
                  <a:pt x="1230503" y="279273"/>
                </a:lnTo>
                <a:lnTo>
                  <a:pt x="85725" y="279400"/>
                </a:lnTo>
                <a:lnTo>
                  <a:pt x="85725" y="250825"/>
                </a:lnTo>
                <a:lnTo>
                  <a:pt x="0" y="293624"/>
                </a:lnTo>
                <a:lnTo>
                  <a:pt x="85725" y="336550"/>
                </a:lnTo>
                <a:lnTo>
                  <a:pt x="85725" y="307975"/>
                </a:lnTo>
                <a:lnTo>
                  <a:pt x="1230503" y="307848"/>
                </a:lnTo>
                <a:lnTo>
                  <a:pt x="1236853" y="301498"/>
                </a:lnTo>
                <a:lnTo>
                  <a:pt x="1236853" y="285750"/>
                </a:lnTo>
                <a:close/>
              </a:path>
              <a:path w="1252854" h="336550">
                <a:moveTo>
                  <a:pt x="1252474" y="42164"/>
                </a:moveTo>
                <a:lnTo>
                  <a:pt x="1224457" y="28448"/>
                </a:lnTo>
                <a:lnTo>
                  <a:pt x="1166368" y="0"/>
                </a:lnTo>
                <a:lnTo>
                  <a:pt x="1166609" y="28575"/>
                </a:lnTo>
                <a:lnTo>
                  <a:pt x="33147" y="37973"/>
                </a:lnTo>
                <a:lnTo>
                  <a:pt x="26797" y="44450"/>
                </a:lnTo>
                <a:lnTo>
                  <a:pt x="26924" y="60198"/>
                </a:lnTo>
                <a:lnTo>
                  <a:pt x="33401" y="66548"/>
                </a:lnTo>
                <a:lnTo>
                  <a:pt x="1166863" y="57150"/>
                </a:lnTo>
                <a:lnTo>
                  <a:pt x="1167130" y="85725"/>
                </a:lnTo>
                <a:lnTo>
                  <a:pt x="1252474" y="4216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pPr algn="l" rtl="0"/>
            <a:endParaRPr dirty="0">
              <a:solidFill>
                <a:schemeClr val="accent1"/>
              </a:solidFill>
            </a:endParaRPr>
          </a:p>
        </p:txBody>
      </p:sp>
      <p:pic>
        <p:nvPicPr>
          <p:cNvPr id="43" name="Picture 42" descr="logos4.png">
            <a:extLst>
              <a:ext uri="{FF2B5EF4-FFF2-40B4-BE49-F238E27FC236}">
                <a16:creationId xmlns:a16="http://schemas.microsoft.com/office/drawing/2014/main" id="{5ED6FE88-5A9C-18AE-2510-B870DD6268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0BE7FF7-A516-2331-4192-C94216E062BA}"/>
              </a:ext>
            </a:extLst>
          </p:cNvPr>
          <p:cNvSpPr txBox="1"/>
          <p:nvPr/>
        </p:nvSpPr>
        <p:spPr>
          <a:xfrm>
            <a:off x="3094229" y="310213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get-Vacation-Balance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6" name="object 17">
            <a:extLst>
              <a:ext uri="{FF2B5EF4-FFF2-40B4-BE49-F238E27FC236}">
                <a16:creationId xmlns:a16="http://schemas.microsoft.com/office/drawing/2014/main" id="{DAF7B6B9-534E-6915-EBD1-E532C4D6F1B8}"/>
              </a:ext>
            </a:extLst>
          </p:cNvPr>
          <p:cNvSpPr txBox="1"/>
          <p:nvPr/>
        </p:nvSpPr>
        <p:spPr>
          <a:xfrm>
            <a:off x="5550408" y="2811829"/>
            <a:ext cx="14569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effectLst/>
                <a:latin typeface="Helvetica" pitchFamily="2" charset="0"/>
              </a:rPr>
              <a:t>Vacation Actions</a:t>
            </a:r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1134A6C1-346B-BC88-55F8-583E40043134}"/>
              </a:ext>
            </a:extLst>
          </p:cNvPr>
          <p:cNvSpPr txBox="1"/>
          <p:nvPr/>
        </p:nvSpPr>
        <p:spPr>
          <a:xfrm>
            <a:off x="5136133" y="4462016"/>
            <a:ext cx="21666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effectLst/>
                <a:latin typeface="Helvetica" pitchFamily="2" charset="0"/>
              </a:rPr>
              <a:t>Leave of absence Actions</a:t>
            </a:r>
          </a:p>
        </p:txBody>
      </p:sp>
      <p:sp>
        <p:nvSpPr>
          <p:cNvPr id="48" name="object 17">
            <a:extLst>
              <a:ext uri="{FF2B5EF4-FFF2-40B4-BE49-F238E27FC236}">
                <a16:creationId xmlns:a16="http://schemas.microsoft.com/office/drawing/2014/main" id="{20782C01-3342-89E9-0A0E-8A9DC95D0E76}"/>
              </a:ext>
            </a:extLst>
          </p:cNvPr>
          <p:cNvSpPr txBox="1"/>
          <p:nvPr/>
        </p:nvSpPr>
        <p:spPr>
          <a:xfrm>
            <a:off x="5511651" y="1108158"/>
            <a:ext cx="179824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effectLst/>
                <a:latin typeface="Helvetica" pitchFamily="2" charset="0"/>
              </a:rPr>
              <a:t>HR Knowledge Base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100" y="2706446"/>
            <a:ext cx="7305675" cy="176339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36195">
              <a:lnSpc>
                <a:spcPts val="4750"/>
              </a:lnSpc>
              <a:spcBef>
                <a:spcPts val="705"/>
              </a:spcBef>
            </a:pPr>
            <a:r>
              <a:rPr sz="4400" dirty="0"/>
              <a:t>What</a:t>
            </a:r>
            <a:r>
              <a:rPr sz="4400" spc="-375" dirty="0"/>
              <a:t> </a:t>
            </a:r>
            <a:r>
              <a:rPr sz="4400" spc="-85" dirty="0"/>
              <a:t>can</a:t>
            </a:r>
            <a:r>
              <a:rPr sz="4400" spc="-375" dirty="0"/>
              <a:t> </a:t>
            </a:r>
            <a:r>
              <a:rPr sz="4400" spc="170" dirty="0"/>
              <a:t>I</a:t>
            </a:r>
            <a:r>
              <a:rPr sz="4400" spc="-340" dirty="0"/>
              <a:t> </a:t>
            </a:r>
            <a:r>
              <a:rPr sz="4400" spc="-10" dirty="0"/>
              <a:t>build</a:t>
            </a:r>
            <a:r>
              <a:rPr sz="4400" spc="-380" dirty="0"/>
              <a:t> </a:t>
            </a:r>
            <a:r>
              <a:rPr sz="4400" spc="-20" dirty="0"/>
              <a:t>with</a:t>
            </a:r>
            <a:r>
              <a:rPr sz="4400" spc="1100" dirty="0"/>
              <a:t> </a:t>
            </a:r>
            <a:r>
              <a:rPr sz="4400" dirty="0"/>
              <a:t>Agents</a:t>
            </a:r>
            <a:r>
              <a:rPr sz="4400" spc="-400" dirty="0"/>
              <a:t> </a:t>
            </a:r>
            <a:r>
              <a:rPr sz="4400" spc="-40" dirty="0"/>
              <a:t>for</a:t>
            </a:r>
            <a:r>
              <a:rPr sz="4400" spc="-360" dirty="0"/>
              <a:t> </a:t>
            </a:r>
            <a:r>
              <a:rPr sz="4400" spc="-10" dirty="0"/>
              <a:t>Amazon</a:t>
            </a:r>
            <a:r>
              <a:rPr sz="4400" spc="-395" dirty="0"/>
              <a:t> </a:t>
            </a:r>
            <a:r>
              <a:rPr sz="4400" spc="-50" dirty="0"/>
              <a:t>Bedrock?</a:t>
            </a:r>
            <a:endParaRPr sz="4400"/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800" b="0" dirty="0">
                <a:latin typeface="Trebuchet MS"/>
                <a:cs typeface="Trebuchet MS"/>
              </a:rPr>
              <a:t>Here</a:t>
            </a:r>
            <a:r>
              <a:rPr sz="2800" b="0" spc="-90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are</a:t>
            </a:r>
            <a:r>
              <a:rPr sz="2800" b="0" spc="-8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a</a:t>
            </a:r>
            <a:r>
              <a:rPr sz="2800" b="0" spc="-7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few</a:t>
            </a:r>
            <a:r>
              <a:rPr sz="2800" b="0" spc="-9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examples</a:t>
            </a:r>
            <a:r>
              <a:rPr sz="2800" b="0" spc="-6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to</a:t>
            </a:r>
            <a:r>
              <a:rPr sz="2800" b="0" spc="-9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get</a:t>
            </a:r>
            <a:r>
              <a:rPr sz="2800" b="0" spc="-65" dirty="0">
                <a:latin typeface="Trebuchet MS"/>
                <a:cs typeface="Trebuchet MS"/>
              </a:rPr>
              <a:t> </a:t>
            </a:r>
            <a:r>
              <a:rPr sz="2800" b="0" spc="70" dirty="0">
                <a:latin typeface="Trebuchet MS"/>
                <a:cs typeface="Trebuchet MS"/>
              </a:rPr>
              <a:t>you</a:t>
            </a:r>
            <a:r>
              <a:rPr sz="2800" b="0" spc="-75" dirty="0">
                <a:latin typeface="Trebuchet MS"/>
                <a:cs typeface="Trebuchet MS"/>
              </a:rPr>
              <a:t> </a:t>
            </a:r>
            <a:r>
              <a:rPr sz="2800" b="0" spc="70" dirty="0">
                <a:latin typeface="Trebuchet MS"/>
                <a:cs typeface="Trebuchet MS"/>
              </a:rPr>
              <a:t>started…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2" name="Picture 1" descr="logos4.png">
            <a:extLst>
              <a:ext uri="{FF2B5EF4-FFF2-40B4-BE49-F238E27FC236}">
                <a16:creationId xmlns:a16="http://schemas.microsoft.com/office/drawing/2014/main" id="{E8445945-FDB6-0DEE-75FB-FF7A0B8E7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7336535" y="1743455"/>
            <a:ext cx="833881" cy="2368424"/>
            <a:chOff x="7336535" y="1743455"/>
            <a:chExt cx="833881" cy="2368424"/>
          </a:xfrm>
        </p:grpSpPr>
        <p:sp>
          <p:nvSpPr>
            <p:cNvPr id="10" name="object 10"/>
            <p:cNvSpPr/>
            <p:nvPr/>
          </p:nvSpPr>
          <p:spPr>
            <a:xfrm>
              <a:off x="7776971" y="1743455"/>
              <a:ext cx="277495" cy="262255"/>
            </a:xfrm>
            <a:custGeom>
              <a:avLst/>
              <a:gdLst/>
              <a:ahLst/>
              <a:cxnLst/>
              <a:rect l="l" t="t" r="r" b="b"/>
              <a:pathLst>
                <a:path w="277495" h="262255">
                  <a:moveTo>
                    <a:pt x="69342" y="199898"/>
                  </a:moveTo>
                  <a:lnTo>
                    <a:pt x="0" y="159893"/>
                  </a:lnTo>
                  <a:lnTo>
                    <a:pt x="0" y="40005"/>
                  </a:lnTo>
                  <a:lnTo>
                    <a:pt x="69342" y="0"/>
                  </a:lnTo>
                  <a:lnTo>
                    <a:pt x="208025" y="71628"/>
                  </a:lnTo>
                  <a:lnTo>
                    <a:pt x="208025" y="149479"/>
                  </a:lnTo>
                  <a:lnTo>
                    <a:pt x="277368" y="183515"/>
                  </a:lnTo>
                  <a:lnTo>
                    <a:pt x="277368" y="242443"/>
                  </a:lnTo>
                  <a:lnTo>
                    <a:pt x="277368" y="262128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>
              <a:biLevel thresh="50000"/>
            </a:blip>
            <a:stretch>
              <a:fillRect/>
            </a:stretch>
          </p:blipFill>
          <p:spPr>
            <a:xfrm>
              <a:off x="7493253" y="1780031"/>
              <a:ext cx="221488" cy="24866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99603" y="1743455"/>
              <a:ext cx="510540" cy="337185"/>
            </a:xfrm>
            <a:custGeom>
              <a:avLst/>
              <a:gdLst/>
              <a:ahLst/>
              <a:cxnLst/>
              <a:rect l="l" t="t" r="r" b="b"/>
              <a:pathLst>
                <a:path w="510540" h="337185">
                  <a:moveTo>
                    <a:pt x="277368" y="40005"/>
                  </a:moveTo>
                  <a:lnTo>
                    <a:pt x="208025" y="0"/>
                  </a:lnTo>
                  <a:lnTo>
                    <a:pt x="69342" y="69977"/>
                  </a:lnTo>
                  <a:lnTo>
                    <a:pt x="69342" y="149479"/>
                  </a:lnTo>
                  <a:lnTo>
                    <a:pt x="0" y="179832"/>
                  </a:lnTo>
                  <a:lnTo>
                    <a:pt x="0" y="242443"/>
                  </a:lnTo>
                  <a:lnTo>
                    <a:pt x="0" y="266700"/>
                  </a:lnTo>
                </a:path>
                <a:path w="510540" h="337185">
                  <a:moveTo>
                    <a:pt x="138684" y="239268"/>
                  </a:moveTo>
                  <a:lnTo>
                    <a:pt x="208025" y="279527"/>
                  </a:lnTo>
                  <a:lnTo>
                    <a:pt x="208025" y="321564"/>
                  </a:lnTo>
                  <a:lnTo>
                    <a:pt x="277368" y="289052"/>
                  </a:lnTo>
                </a:path>
                <a:path w="510540" h="337185">
                  <a:moveTo>
                    <a:pt x="486155" y="269748"/>
                  </a:moveTo>
                  <a:lnTo>
                    <a:pt x="510540" y="280416"/>
                  </a:lnTo>
                </a:path>
                <a:path w="510540" h="337185">
                  <a:moveTo>
                    <a:pt x="486155" y="109728"/>
                  </a:moveTo>
                  <a:lnTo>
                    <a:pt x="438912" y="109728"/>
                  </a:lnTo>
                </a:path>
                <a:path w="510540" h="337185">
                  <a:moveTo>
                    <a:pt x="438912" y="109728"/>
                  </a:moveTo>
                  <a:lnTo>
                    <a:pt x="437108" y="117431"/>
                  </a:lnTo>
                  <a:lnTo>
                    <a:pt x="432196" y="123729"/>
                  </a:lnTo>
                  <a:lnTo>
                    <a:pt x="424928" y="127980"/>
                  </a:lnTo>
                  <a:lnTo>
                    <a:pt x="416051" y="129540"/>
                  </a:lnTo>
                  <a:lnTo>
                    <a:pt x="407175" y="127980"/>
                  </a:lnTo>
                  <a:lnTo>
                    <a:pt x="399907" y="123729"/>
                  </a:lnTo>
                  <a:lnTo>
                    <a:pt x="394995" y="117431"/>
                  </a:lnTo>
                  <a:lnTo>
                    <a:pt x="393192" y="109728"/>
                  </a:lnTo>
                  <a:lnTo>
                    <a:pt x="394995" y="102024"/>
                  </a:lnTo>
                  <a:lnTo>
                    <a:pt x="399907" y="95726"/>
                  </a:lnTo>
                  <a:lnTo>
                    <a:pt x="407175" y="91475"/>
                  </a:lnTo>
                  <a:lnTo>
                    <a:pt x="416051" y="89916"/>
                  </a:lnTo>
                  <a:lnTo>
                    <a:pt x="424928" y="91475"/>
                  </a:lnTo>
                  <a:lnTo>
                    <a:pt x="432196" y="95726"/>
                  </a:lnTo>
                  <a:lnTo>
                    <a:pt x="437108" y="102024"/>
                  </a:lnTo>
                  <a:lnTo>
                    <a:pt x="438912" y="109728"/>
                  </a:lnTo>
                  <a:close/>
                </a:path>
                <a:path w="510540" h="337185">
                  <a:moveTo>
                    <a:pt x="486155" y="259080"/>
                  </a:moveTo>
                  <a:lnTo>
                    <a:pt x="484304" y="266783"/>
                  </a:lnTo>
                  <a:lnTo>
                    <a:pt x="479250" y="273081"/>
                  </a:lnTo>
                  <a:lnTo>
                    <a:pt x="471743" y="277332"/>
                  </a:lnTo>
                  <a:lnTo>
                    <a:pt x="462534" y="278892"/>
                  </a:lnTo>
                  <a:lnTo>
                    <a:pt x="453324" y="277332"/>
                  </a:lnTo>
                  <a:lnTo>
                    <a:pt x="445817" y="273081"/>
                  </a:lnTo>
                  <a:lnTo>
                    <a:pt x="440763" y="266783"/>
                  </a:lnTo>
                  <a:lnTo>
                    <a:pt x="438912" y="259080"/>
                  </a:lnTo>
                  <a:lnTo>
                    <a:pt x="440763" y="251376"/>
                  </a:lnTo>
                  <a:lnTo>
                    <a:pt x="445817" y="245078"/>
                  </a:lnTo>
                  <a:lnTo>
                    <a:pt x="453324" y="240827"/>
                  </a:lnTo>
                  <a:lnTo>
                    <a:pt x="462534" y="239268"/>
                  </a:lnTo>
                  <a:lnTo>
                    <a:pt x="471743" y="240827"/>
                  </a:lnTo>
                  <a:lnTo>
                    <a:pt x="479250" y="245078"/>
                  </a:lnTo>
                  <a:lnTo>
                    <a:pt x="484304" y="251376"/>
                  </a:lnTo>
                  <a:lnTo>
                    <a:pt x="486155" y="259080"/>
                  </a:lnTo>
                  <a:close/>
                </a:path>
                <a:path w="510540" h="337185">
                  <a:moveTo>
                    <a:pt x="393192" y="210312"/>
                  </a:moveTo>
                  <a:lnTo>
                    <a:pt x="391388" y="218015"/>
                  </a:lnTo>
                  <a:lnTo>
                    <a:pt x="386476" y="224313"/>
                  </a:lnTo>
                  <a:lnTo>
                    <a:pt x="379208" y="228564"/>
                  </a:lnTo>
                  <a:lnTo>
                    <a:pt x="370331" y="230124"/>
                  </a:lnTo>
                  <a:lnTo>
                    <a:pt x="361455" y="228564"/>
                  </a:lnTo>
                  <a:lnTo>
                    <a:pt x="354187" y="224313"/>
                  </a:lnTo>
                  <a:lnTo>
                    <a:pt x="349275" y="218015"/>
                  </a:lnTo>
                  <a:lnTo>
                    <a:pt x="347472" y="210312"/>
                  </a:lnTo>
                  <a:lnTo>
                    <a:pt x="349275" y="202608"/>
                  </a:lnTo>
                  <a:lnTo>
                    <a:pt x="354187" y="196310"/>
                  </a:lnTo>
                  <a:lnTo>
                    <a:pt x="361455" y="192059"/>
                  </a:lnTo>
                  <a:lnTo>
                    <a:pt x="370331" y="190500"/>
                  </a:lnTo>
                  <a:lnTo>
                    <a:pt x="379208" y="192059"/>
                  </a:lnTo>
                  <a:lnTo>
                    <a:pt x="386476" y="196310"/>
                  </a:lnTo>
                  <a:lnTo>
                    <a:pt x="391388" y="202608"/>
                  </a:lnTo>
                  <a:lnTo>
                    <a:pt x="393192" y="210312"/>
                  </a:lnTo>
                  <a:close/>
                </a:path>
                <a:path w="510540" h="337185">
                  <a:moveTo>
                    <a:pt x="277368" y="336804"/>
                  </a:moveTo>
                  <a:lnTo>
                    <a:pt x="277368" y="242570"/>
                  </a:lnTo>
                  <a:lnTo>
                    <a:pt x="213360" y="208788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36535" y="2022347"/>
              <a:ext cx="833755" cy="1736089"/>
            </a:xfrm>
            <a:custGeom>
              <a:avLst/>
              <a:gdLst/>
              <a:ahLst/>
              <a:cxnLst/>
              <a:rect l="l" t="t" r="r" b="b"/>
              <a:pathLst>
                <a:path w="833754" h="1736089">
                  <a:moveTo>
                    <a:pt x="833628" y="428243"/>
                  </a:moveTo>
                  <a:lnTo>
                    <a:pt x="833628" y="365760"/>
                  </a:lnTo>
                </a:path>
                <a:path w="833754" h="1736089">
                  <a:moveTo>
                    <a:pt x="473964" y="551688"/>
                  </a:moveTo>
                  <a:lnTo>
                    <a:pt x="833628" y="493140"/>
                  </a:lnTo>
                  <a:lnTo>
                    <a:pt x="833628" y="454151"/>
                  </a:lnTo>
                </a:path>
                <a:path w="833754" h="1736089">
                  <a:moveTo>
                    <a:pt x="47244" y="409955"/>
                  </a:moveTo>
                  <a:lnTo>
                    <a:pt x="47244" y="493013"/>
                  </a:lnTo>
                  <a:lnTo>
                    <a:pt x="406908" y="551688"/>
                  </a:lnTo>
                </a:path>
                <a:path w="833754" h="1736089">
                  <a:moveTo>
                    <a:pt x="833628" y="334899"/>
                  </a:moveTo>
                  <a:lnTo>
                    <a:pt x="833628" y="45719"/>
                  </a:lnTo>
                  <a:lnTo>
                    <a:pt x="473964" y="84074"/>
                  </a:lnTo>
                  <a:lnTo>
                    <a:pt x="473964" y="551688"/>
                  </a:lnTo>
                  <a:lnTo>
                    <a:pt x="406908" y="551688"/>
                  </a:lnTo>
                  <a:lnTo>
                    <a:pt x="406908" y="83947"/>
                  </a:lnTo>
                  <a:lnTo>
                    <a:pt x="47244" y="45719"/>
                  </a:lnTo>
                  <a:lnTo>
                    <a:pt x="47244" y="260857"/>
                  </a:lnTo>
                </a:path>
                <a:path w="833754" h="1736089">
                  <a:moveTo>
                    <a:pt x="472440" y="503174"/>
                  </a:moveTo>
                  <a:lnTo>
                    <a:pt x="441960" y="507491"/>
                  </a:lnTo>
                  <a:lnTo>
                    <a:pt x="409956" y="502919"/>
                  </a:lnTo>
                </a:path>
                <a:path w="833754" h="1736089">
                  <a:moveTo>
                    <a:pt x="472440" y="134238"/>
                  </a:moveTo>
                  <a:lnTo>
                    <a:pt x="441960" y="137160"/>
                  </a:lnTo>
                  <a:lnTo>
                    <a:pt x="409956" y="134112"/>
                  </a:lnTo>
                </a:path>
                <a:path w="833754" h="1736089">
                  <a:moveTo>
                    <a:pt x="473964" y="83819"/>
                  </a:moveTo>
                  <a:lnTo>
                    <a:pt x="406908" y="83819"/>
                  </a:lnTo>
                </a:path>
                <a:path w="833754" h="1736089">
                  <a:moveTo>
                    <a:pt x="47244" y="283463"/>
                  </a:moveTo>
                  <a:lnTo>
                    <a:pt x="47244" y="377951"/>
                  </a:lnTo>
                </a:path>
                <a:path w="833754" h="1736089">
                  <a:moveTo>
                    <a:pt x="115824" y="52577"/>
                  </a:moveTo>
                  <a:lnTo>
                    <a:pt x="115824" y="0"/>
                  </a:lnTo>
                  <a:lnTo>
                    <a:pt x="440436" y="83819"/>
                  </a:lnTo>
                </a:path>
                <a:path w="833754" h="1736089">
                  <a:moveTo>
                    <a:pt x="774192" y="52577"/>
                  </a:moveTo>
                  <a:lnTo>
                    <a:pt x="774192" y="0"/>
                  </a:lnTo>
                  <a:lnTo>
                    <a:pt x="449580" y="83819"/>
                  </a:lnTo>
                </a:path>
                <a:path w="833754" h="1736089">
                  <a:moveTo>
                    <a:pt x="354838" y="1735835"/>
                  </a:moveTo>
                  <a:lnTo>
                    <a:pt x="0" y="1735835"/>
                  </a:lnTo>
                  <a:lnTo>
                    <a:pt x="0" y="1464564"/>
                  </a:lnTo>
                  <a:lnTo>
                    <a:pt x="659892" y="1464564"/>
                  </a:lnTo>
                  <a:lnTo>
                    <a:pt x="659892" y="159029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22107" y="3659124"/>
              <a:ext cx="448309" cy="452755"/>
            </a:xfrm>
            <a:custGeom>
              <a:avLst/>
              <a:gdLst/>
              <a:ahLst/>
              <a:cxnLst/>
              <a:rect l="l" t="t" r="r" b="b"/>
              <a:pathLst>
                <a:path w="448309" h="452754">
                  <a:moveTo>
                    <a:pt x="3048" y="199644"/>
                  </a:moveTo>
                  <a:lnTo>
                    <a:pt x="448055" y="199644"/>
                  </a:lnTo>
                  <a:lnTo>
                    <a:pt x="448055" y="0"/>
                  </a:lnTo>
                  <a:lnTo>
                    <a:pt x="3048" y="0"/>
                  </a:lnTo>
                  <a:lnTo>
                    <a:pt x="3048" y="199644"/>
                  </a:lnTo>
                  <a:close/>
                </a:path>
                <a:path w="448309" h="452754">
                  <a:moveTo>
                    <a:pt x="0" y="452627"/>
                  </a:moveTo>
                  <a:lnTo>
                    <a:pt x="446531" y="452627"/>
                  </a:lnTo>
                  <a:lnTo>
                    <a:pt x="446531" y="252983"/>
                  </a:lnTo>
                  <a:lnTo>
                    <a:pt x="0" y="252983"/>
                  </a:lnTo>
                  <a:lnTo>
                    <a:pt x="0" y="452627"/>
                  </a:lnTo>
                  <a:close/>
                </a:path>
                <a:path w="448309" h="452754">
                  <a:moveTo>
                    <a:pt x="48768" y="51815"/>
                  </a:moveTo>
                  <a:lnTo>
                    <a:pt x="48768" y="146303"/>
                  </a:lnTo>
                  <a:lnTo>
                    <a:pt x="118872" y="99059"/>
                  </a:lnTo>
                  <a:lnTo>
                    <a:pt x="48768" y="51815"/>
                  </a:lnTo>
                  <a:close/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145" y="3532378"/>
              <a:ext cx="238251" cy="1818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3443" y="3942968"/>
              <a:ext cx="124967" cy="1363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7" name="object 17"/>
            <p:cNvSpPr/>
            <p:nvPr/>
          </p:nvSpPr>
          <p:spPr>
            <a:xfrm>
              <a:off x="7475219" y="3813047"/>
              <a:ext cx="238760" cy="204470"/>
            </a:xfrm>
            <a:custGeom>
              <a:avLst/>
              <a:gdLst/>
              <a:ahLst/>
              <a:cxnLst/>
              <a:rect l="l" t="t" r="r" b="b"/>
              <a:pathLst>
                <a:path w="238759" h="204470">
                  <a:moveTo>
                    <a:pt x="0" y="0"/>
                  </a:moveTo>
                  <a:lnTo>
                    <a:pt x="6350" y="0"/>
                  </a:lnTo>
                  <a:lnTo>
                    <a:pt x="6350" y="204469"/>
                  </a:lnTo>
                  <a:lnTo>
                    <a:pt x="238759" y="204469"/>
                  </a:lnTo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Laptop</a:t>
            </a:r>
            <a:r>
              <a:rPr spc="-325" dirty="0"/>
              <a:t> </a:t>
            </a:r>
            <a:r>
              <a:rPr spc="-50" dirty="0"/>
              <a:t>support</a:t>
            </a:r>
            <a:r>
              <a:rPr spc="-325" dirty="0"/>
              <a:t> </a:t>
            </a:r>
            <a:r>
              <a:rPr spc="-30" dirty="0"/>
              <a:t>assistant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379207" y="4183760"/>
            <a:ext cx="7562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" marR="5080" indent="-55244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Support history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817864" y="1743455"/>
            <a:ext cx="833881" cy="2351660"/>
            <a:chOff x="8817864" y="1743455"/>
            <a:chExt cx="833881" cy="2351660"/>
          </a:xfrm>
        </p:grpSpPr>
        <p:sp>
          <p:nvSpPr>
            <p:cNvPr id="22" name="object 22"/>
            <p:cNvSpPr/>
            <p:nvPr/>
          </p:nvSpPr>
          <p:spPr>
            <a:xfrm>
              <a:off x="9233916" y="1743455"/>
              <a:ext cx="277495" cy="262255"/>
            </a:xfrm>
            <a:custGeom>
              <a:avLst/>
              <a:gdLst/>
              <a:ahLst/>
              <a:cxnLst/>
              <a:rect l="l" t="t" r="r" b="b"/>
              <a:pathLst>
                <a:path w="277495" h="262255">
                  <a:moveTo>
                    <a:pt x="69341" y="199898"/>
                  </a:moveTo>
                  <a:lnTo>
                    <a:pt x="0" y="159893"/>
                  </a:lnTo>
                  <a:lnTo>
                    <a:pt x="0" y="40005"/>
                  </a:lnTo>
                  <a:lnTo>
                    <a:pt x="69341" y="0"/>
                  </a:lnTo>
                  <a:lnTo>
                    <a:pt x="208025" y="71628"/>
                  </a:lnTo>
                  <a:lnTo>
                    <a:pt x="208025" y="149479"/>
                  </a:lnTo>
                  <a:lnTo>
                    <a:pt x="277367" y="183515"/>
                  </a:lnTo>
                  <a:lnTo>
                    <a:pt x="277367" y="242443"/>
                  </a:lnTo>
                  <a:lnTo>
                    <a:pt x="277367" y="262128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1722" y="1780031"/>
              <a:ext cx="219963" cy="248665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object 24"/>
            <p:cNvSpPr/>
            <p:nvPr/>
          </p:nvSpPr>
          <p:spPr>
            <a:xfrm>
              <a:off x="8958072" y="1743455"/>
              <a:ext cx="509270" cy="337185"/>
            </a:xfrm>
            <a:custGeom>
              <a:avLst/>
              <a:gdLst/>
              <a:ahLst/>
              <a:cxnLst/>
              <a:rect l="l" t="t" r="r" b="b"/>
              <a:pathLst>
                <a:path w="509270" h="337185">
                  <a:moveTo>
                    <a:pt x="275844" y="40005"/>
                  </a:moveTo>
                  <a:lnTo>
                    <a:pt x="206882" y="0"/>
                  </a:lnTo>
                  <a:lnTo>
                    <a:pt x="68960" y="69977"/>
                  </a:lnTo>
                  <a:lnTo>
                    <a:pt x="68960" y="149479"/>
                  </a:lnTo>
                  <a:lnTo>
                    <a:pt x="0" y="179832"/>
                  </a:lnTo>
                  <a:lnTo>
                    <a:pt x="0" y="242443"/>
                  </a:lnTo>
                  <a:lnTo>
                    <a:pt x="0" y="266700"/>
                  </a:lnTo>
                </a:path>
                <a:path w="509270" h="337185">
                  <a:moveTo>
                    <a:pt x="138683" y="239268"/>
                  </a:moveTo>
                  <a:lnTo>
                    <a:pt x="207263" y="279527"/>
                  </a:lnTo>
                  <a:lnTo>
                    <a:pt x="207263" y="321564"/>
                  </a:lnTo>
                  <a:lnTo>
                    <a:pt x="275844" y="289052"/>
                  </a:lnTo>
                </a:path>
                <a:path w="509270" h="337185">
                  <a:moveTo>
                    <a:pt x="484631" y="269748"/>
                  </a:moveTo>
                  <a:lnTo>
                    <a:pt x="509016" y="280416"/>
                  </a:lnTo>
                </a:path>
                <a:path w="509270" h="337185">
                  <a:moveTo>
                    <a:pt x="484631" y="109728"/>
                  </a:moveTo>
                  <a:lnTo>
                    <a:pt x="438911" y="109728"/>
                  </a:lnTo>
                </a:path>
                <a:path w="509270" h="337185">
                  <a:moveTo>
                    <a:pt x="438911" y="109728"/>
                  </a:moveTo>
                  <a:lnTo>
                    <a:pt x="437060" y="117431"/>
                  </a:lnTo>
                  <a:lnTo>
                    <a:pt x="432006" y="123729"/>
                  </a:lnTo>
                  <a:lnTo>
                    <a:pt x="424499" y="127980"/>
                  </a:lnTo>
                  <a:lnTo>
                    <a:pt x="415289" y="129540"/>
                  </a:lnTo>
                  <a:lnTo>
                    <a:pt x="406080" y="127980"/>
                  </a:lnTo>
                  <a:lnTo>
                    <a:pt x="398573" y="123729"/>
                  </a:lnTo>
                  <a:lnTo>
                    <a:pt x="393519" y="117431"/>
                  </a:lnTo>
                  <a:lnTo>
                    <a:pt x="391668" y="109728"/>
                  </a:lnTo>
                  <a:lnTo>
                    <a:pt x="393519" y="102024"/>
                  </a:lnTo>
                  <a:lnTo>
                    <a:pt x="398573" y="95726"/>
                  </a:lnTo>
                  <a:lnTo>
                    <a:pt x="406080" y="91475"/>
                  </a:lnTo>
                  <a:lnTo>
                    <a:pt x="415289" y="89916"/>
                  </a:lnTo>
                  <a:lnTo>
                    <a:pt x="424499" y="91475"/>
                  </a:lnTo>
                  <a:lnTo>
                    <a:pt x="432006" y="95726"/>
                  </a:lnTo>
                  <a:lnTo>
                    <a:pt x="437060" y="102024"/>
                  </a:lnTo>
                  <a:lnTo>
                    <a:pt x="438911" y="109728"/>
                  </a:lnTo>
                  <a:close/>
                </a:path>
                <a:path w="509270" h="337185">
                  <a:moveTo>
                    <a:pt x="484631" y="259080"/>
                  </a:moveTo>
                  <a:lnTo>
                    <a:pt x="482828" y="266783"/>
                  </a:lnTo>
                  <a:lnTo>
                    <a:pt x="477916" y="273081"/>
                  </a:lnTo>
                  <a:lnTo>
                    <a:pt x="470648" y="277332"/>
                  </a:lnTo>
                  <a:lnTo>
                    <a:pt x="461772" y="278892"/>
                  </a:lnTo>
                  <a:lnTo>
                    <a:pt x="452895" y="277332"/>
                  </a:lnTo>
                  <a:lnTo>
                    <a:pt x="445627" y="273081"/>
                  </a:lnTo>
                  <a:lnTo>
                    <a:pt x="440715" y="266783"/>
                  </a:lnTo>
                  <a:lnTo>
                    <a:pt x="438911" y="259080"/>
                  </a:lnTo>
                  <a:lnTo>
                    <a:pt x="440715" y="251376"/>
                  </a:lnTo>
                  <a:lnTo>
                    <a:pt x="445627" y="245078"/>
                  </a:lnTo>
                  <a:lnTo>
                    <a:pt x="452895" y="240827"/>
                  </a:lnTo>
                  <a:lnTo>
                    <a:pt x="461772" y="239268"/>
                  </a:lnTo>
                  <a:lnTo>
                    <a:pt x="470648" y="240827"/>
                  </a:lnTo>
                  <a:lnTo>
                    <a:pt x="477916" y="245078"/>
                  </a:lnTo>
                  <a:lnTo>
                    <a:pt x="482828" y="251376"/>
                  </a:lnTo>
                  <a:lnTo>
                    <a:pt x="484631" y="259080"/>
                  </a:lnTo>
                  <a:close/>
                </a:path>
                <a:path w="509270" h="337185">
                  <a:moveTo>
                    <a:pt x="391668" y="210312"/>
                  </a:moveTo>
                  <a:lnTo>
                    <a:pt x="389864" y="218015"/>
                  </a:lnTo>
                  <a:lnTo>
                    <a:pt x="384952" y="224313"/>
                  </a:lnTo>
                  <a:lnTo>
                    <a:pt x="377684" y="228564"/>
                  </a:lnTo>
                  <a:lnTo>
                    <a:pt x="368807" y="230124"/>
                  </a:lnTo>
                  <a:lnTo>
                    <a:pt x="359931" y="228564"/>
                  </a:lnTo>
                  <a:lnTo>
                    <a:pt x="352663" y="224313"/>
                  </a:lnTo>
                  <a:lnTo>
                    <a:pt x="347751" y="218015"/>
                  </a:lnTo>
                  <a:lnTo>
                    <a:pt x="345948" y="210312"/>
                  </a:lnTo>
                  <a:lnTo>
                    <a:pt x="347751" y="202608"/>
                  </a:lnTo>
                  <a:lnTo>
                    <a:pt x="352663" y="196310"/>
                  </a:lnTo>
                  <a:lnTo>
                    <a:pt x="359931" y="192059"/>
                  </a:lnTo>
                  <a:lnTo>
                    <a:pt x="368807" y="190500"/>
                  </a:lnTo>
                  <a:lnTo>
                    <a:pt x="377684" y="192059"/>
                  </a:lnTo>
                  <a:lnTo>
                    <a:pt x="384952" y="196310"/>
                  </a:lnTo>
                  <a:lnTo>
                    <a:pt x="389864" y="202608"/>
                  </a:lnTo>
                  <a:lnTo>
                    <a:pt x="391668" y="210312"/>
                  </a:lnTo>
                  <a:close/>
                </a:path>
                <a:path w="509270" h="337185">
                  <a:moveTo>
                    <a:pt x="275844" y="336804"/>
                  </a:moveTo>
                  <a:lnTo>
                    <a:pt x="275844" y="242570"/>
                  </a:lnTo>
                  <a:lnTo>
                    <a:pt x="213359" y="208788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17864" y="2022347"/>
              <a:ext cx="810895" cy="1720850"/>
            </a:xfrm>
            <a:custGeom>
              <a:avLst/>
              <a:gdLst/>
              <a:ahLst/>
              <a:cxnLst/>
              <a:rect l="l" t="t" r="r" b="b"/>
              <a:pathLst>
                <a:path w="810895" h="1720850">
                  <a:moveTo>
                    <a:pt x="810767" y="428243"/>
                  </a:moveTo>
                  <a:lnTo>
                    <a:pt x="810767" y="365760"/>
                  </a:lnTo>
                </a:path>
                <a:path w="810895" h="1720850">
                  <a:moveTo>
                    <a:pt x="449579" y="551688"/>
                  </a:moveTo>
                  <a:lnTo>
                    <a:pt x="810767" y="493140"/>
                  </a:lnTo>
                  <a:lnTo>
                    <a:pt x="810767" y="454151"/>
                  </a:lnTo>
                </a:path>
                <a:path w="810895" h="1720850">
                  <a:moveTo>
                    <a:pt x="22859" y="409955"/>
                  </a:moveTo>
                  <a:lnTo>
                    <a:pt x="22859" y="493013"/>
                  </a:lnTo>
                  <a:lnTo>
                    <a:pt x="382524" y="551688"/>
                  </a:lnTo>
                </a:path>
                <a:path w="810895" h="1720850">
                  <a:moveTo>
                    <a:pt x="810767" y="334899"/>
                  </a:moveTo>
                  <a:lnTo>
                    <a:pt x="810767" y="45719"/>
                  </a:lnTo>
                  <a:lnTo>
                    <a:pt x="450341" y="84074"/>
                  </a:lnTo>
                  <a:lnTo>
                    <a:pt x="450341" y="551688"/>
                  </a:lnTo>
                  <a:lnTo>
                    <a:pt x="383285" y="551688"/>
                  </a:lnTo>
                  <a:lnTo>
                    <a:pt x="383285" y="83947"/>
                  </a:lnTo>
                  <a:lnTo>
                    <a:pt x="22859" y="45719"/>
                  </a:lnTo>
                  <a:lnTo>
                    <a:pt x="22859" y="260857"/>
                  </a:lnTo>
                </a:path>
                <a:path w="810895" h="1720850">
                  <a:moveTo>
                    <a:pt x="448055" y="503174"/>
                  </a:moveTo>
                  <a:lnTo>
                    <a:pt x="417575" y="507491"/>
                  </a:lnTo>
                  <a:lnTo>
                    <a:pt x="385571" y="502919"/>
                  </a:lnTo>
                </a:path>
                <a:path w="810895" h="1720850">
                  <a:moveTo>
                    <a:pt x="448055" y="134238"/>
                  </a:moveTo>
                  <a:lnTo>
                    <a:pt x="417575" y="137160"/>
                  </a:lnTo>
                  <a:lnTo>
                    <a:pt x="385571" y="134112"/>
                  </a:lnTo>
                </a:path>
                <a:path w="810895" h="1720850">
                  <a:moveTo>
                    <a:pt x="449579" y="83819"/>
                  </a:moveTo>
                  <a:lnTo>
                    <a:pt x="382524" y="83819"/>
                  </a:lnTo>
                </a:path>
                <a:path w="810895" h="1720850">
                  <a:moveTo>
                    <a:pt x="22859" y="283463"/>
                  </a:moveTo>
                  <a:lnTo>
                    <a:pt x="22859" y="377951"/>
                  </a:lnTo>
                </a:path>
                <a:path w="810895" h="1720850">
                  <a:moveTo>
                    <a:pt x="92963" y="52577"/>
                  </a:moveTo>
                  <a:lnTo>
                    <a:pt x="92963" y="0"/>
                  </a:lnTo>
                  <a:lnTo>
                    <a:pt x="416051" y="83819"/>
                  </a:lnTo>
                </a:path>
                <a:path w="810895" h="1720850">
                  <a:moveTo>
                    <a:pt x="749807" y="52577"/>
                  </a:moveTo>
                  <a:lnTo>
                    <a:pt x="749807" y="0"/>
                  </a:lnTo>
                  <a:lnTo>
                    <a:pt x="425195" y="83819"/>
                  </a:lnTo>
                </a:path>
                <a:path w="810895" h="1720850">
                  <a:moveTo>
                    <a:pt x="354075" y="1720595"/>
                  </a:moveTo>
                  <a:lnTo>
                    <a:pt x="0" y="1720595"/>
                  </a:lnTo>
                  <a:lnTo>
                    <a:pt x="0" y="1449324"/>
                  </a:lnTo>
                  <a:lnTo>
                    <a:pt x="658367" y="1449324"/>
                  </a:lnTo>
                  <a:lnTo>
                    <a:pt x="658367" y="1575053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203436" y="3642360"/>
              <a:ext cx="448309" cy="452755"/>
            </a:xfrm>
            <a:custGeom>
              <a:avLst/>
              <a:gdLst/>
              <a:ahLst/>
              <a:cxnLst/>
              <a:rect l="l" t="t" r="r" b="b"/>
              <a:pathLst>
                <a:path w="448309" h="452754">
                  <a:moveTo>
                    <a:pt x="1524" y="199644"/>
                  </a:moveTo>
                  <a:lnTo>
                    <a:pt x="448055" y="199644"/>
                  </a:lnTo>
                  <a:lnTo>
                    <a:pt x="448055" y="0"/>
                  </a:lnTo>
                  <a:lnTo>
                    <a:pt x="1524" y="0"/>
                  </a:lnTo>
                  <a:lnTo>
                    <a:pt x="1524" y="199644"/>
                  </a:lnTo>
                  <a:close/>
                </a:path>
                <a:path w="448309" h="452754">
                  <a:moveTo>
                    <a:pt x="0" y="452627"/>
                  </a:moveTo>
                  <a:lnTo>
                    <a:pt x="446531" y="452627"/>
                  </a:lnTo>
                  <a:lnTo>
                    <a:pt x="446531" y="252983"/>
                  </a:lnTo>
                  <a:lnTo>
                    <a:pt x="0" y="252983"/>
                  </a:lnTo>
                  <a:lnTo>
                    <a:pt x="0" y="452627"/>
                  </a:lnTo>
                  <a:close/>
                </a:path>
                <a:path w="448309" h="452754">
                  <a:moveTo>
                    <a:pt x="48768" y="53339"/>
                  </a:moveTo>
                  <a:lnTo>
                    <a:pt x="48768" y="146303"/>
                  </a:lnTo>
                  <a:lnTo>
                    <a:pt x="118872" y="99821"/>
                  </a:lnTo>
                  <a:lnTo>
                    <a:pt x="48768" y="53339"/>
                  </a:lnTo>
                  <a:close/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70950" y="3515613"/>
              <a:ext cx="238251" cy="18186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24772" y="3927729"/>
              <a:ext cx="124968" cy="13487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9" name="object 29"/>
            <p:cNvSpPr/>
            <p:nvPr/>
          </p:nvSpPr>
          <p:spPr>
            <a:xfrm>
              <a:off x="8956548" y="3796283"/>
              <a:ext cx="238760" cy="204470"/>
            </a:xfrm>
            <a:custGeom>
              <a:avLst/>
              <a:gdLst/>
              <a:ahLst/>
              <a:cxnLst/>
              <a:rect l="l" t="t" r="r" b="b"/>
              <a:pathLst>
                <a:path w="238759" h="204470">
                  <a:moveTo>
                    <a:pt x="0" y="0"/>
                  </a:moveTo>
                  <a:lnTo>
                    <a:pt x="6350" y="0"/>
                  </a:lnTo>
                  <a:lnTo>
                    <a:pt x="6350" y="204470"/>
                  </a:lnTo>
                  <a:lnTo>
                    <a:pt x="238759" y="204470"/>
                  </a:lnTo>
                </a:path>
              </a:pathLst>
            </a:custGeom>
            <a:ln w="12700">
              <a:solidFill>
                <a:schemeClr val="bg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202169" y="2620517"/>
            <a:ext cx="2801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95"/>
              </a:spcBef>
              <a:tabLst>
                <a:tab pos="1276350" algn="l"/>
              </a:tabLst>
            </a:pP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Laptop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	Laptop</a:t>
            </a:r>
            <a:r>
              <a:rPr sz="1600" spc="8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chemeClr val="accent1"/>
                </a:solidFill>
                <a:latin typeface="Trebuchet MS"/>
                <a:cs typeface="Trebuchet MS"/>
              </a:rPr>
              <a:t>common</a:t>
            </a:r>
            <a:endParaRPr sz="16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tabLst>
                <a:tab pos="1599565" algn="l"/>
              </a:tabLst>
            </a:pP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support</a:t>
            </a:r>
            <a:r>
              <a:rPr sz="1600" spc="13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chemeClr val="accent1"/>
                </a:solidFill>
                <a:latin typeface="Trebuchet MS"/>
                <a:cs typeface="Trebuchet MS"/>
              </a:rPr>
              <a:t>wiki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	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problems</a:t>
            </a:r>
            <a:endParaRPr sz="16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72448" y="4167885"/>
            <a:ext cx="11652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25146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Laptop replacement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487670" y="2393950"/>
            <a:ext cx="1122680" cy="968375"/>
            <a:chOff x="5487670" y="2393950"/>
            <a:chExt cx="1122680" cy="968375"/>
          </a:xfrm>
        </p:grpSpPr>
        <p:sp>
          <p:nvSpPr>
            <p:cNvPr id="33" name="object 33"/>
            <p:cNvSpPr/>
            <p:nvPr/>
          </p:nvSpPr>
          <p:spPr>
            <a:xfrm>
              <a:off x="5588508" y="2400300"/>
              <a:ext cx="748665" cy="955675"/>
            </a:xfrm>
            <a:custGeom>
              <a:avLst/>
              <a:gdLst/>
              <a:ahLst/>
              <a:cxnLst/>
              <a:rect l="l" t="t" r="r" b="b"/>
              <a:pathLst>
                <a:path w="748664" h="955675">
                  <a:moveTo>
                    <a:pt x="641603" y="219455"/>
                  </a:moveTo>
                  <a:lnTo>
                    <a:pt x="641603" y="71627"/>
                  </a:lnTo>
                </a:path>
                <a:path w="748664" h="955675">
                  <a:moveTo>
                    <a:pt x="641603" y="885444"/>
                  </a:moveTo>
                  <a:lnTo>
                    <a:pt x="547115" y="822960"/>
                  </a:lnTo>
                </a:path>
                <a:path w="748664" h="955675">
                  <a:moveTo>
                    <a:pt x="748283" y="787908"/>
                  </a:moveTo>
                  <a:lnTo>
                    <a:pt x="748283" y="816355"/>
                  </a:lnTo>
                  <a:lnTo>
                    <a:pt x="532891" y="955548"/>
                  </a:lnTo>
                  <a:lnTo>
                    <a:pt x="425195" y="891794"/>
                  </a:lnTo>
                </a:path>
                <a:path w="748664" h="955675">
                  <a:moveTo>
                    <a:pt x="425195" y="79121"/>
                  </a:moveTo>
                  <a:lnTo>
                    <a:pt x="532891" y="0"/>
                  </a:lnTo>
                  <a:lnTo>
                    <a:pt x="748283" y="138684"/>
                  </a:lnTo>
                  <a:lnTo>
                    <a:pt x="748283" y="216408"/>
                  </a:lnTo>
                </a:path>
                <a:path w="748664" h="955675">
                  <a:moveTo>
                    <a:pt x="214883" y="358139"/>
                  </a:moveTo>
                  <a:lnTo>
                    <a:pt x="108203" y="298703"/>
                  </a:lnTo>
                </a:path>
                <a:path w="748664" h="955675">
                  <a:moveTo>
                    <a:pt x="214883" y="219455"/>
                  </a:moveTo>
                  <a:lnTo>
                    <a:pt x="214883" y="71627"/>
                  </a:lnTo>
                </a:path>
                <a:path w="748664" h="955675">
                  <a:moveTo>
                    <a:pt x="0" y="484632"/>
                  </a:moveTo>
                  <a:lnTo>
                    <a:pt x="103631" y="416051"/>
                  </a:lnTo>
                </a:path>
                <a:path w="748664" h="955675">
                  <a:moveTo>
                    <a:pt x="213359" y="886967"/>
                  </a:moveTo>
                  <a:lnTo>
                    <a:pt x="309371" y="822960"/>
                  </a:lnTo>
                </a:path>
                <a:path w="748664" h="955675">
                  <a:moveTo>
                    <a:pt x="156971" y="848867"/>
                  </a:moveTo>
                  <a:lnTo>
                    <a:pt x="322579" y="955548"/>
                  </a:lnTo>
                  <a:lnTo>
                    <a:pt x="429767" y="892175"/>
                  </a:lnTo>
                </a:path>
                <a:path w="748664" h="955675">
                  <a:moveTo>
                    <a:pt x="429767" y="79248"/>
                  </a:moveTo>
                  <a:lnTo>
                    <a:pt x="322325" y="0"/>
                  </a:lnTo>
                  <a:lnTo>
                    <a:pt x="107441" y="139064"/>
                  </a:lnTo>
                  <a:lnTo>
                    <a:pt x="107441" y="297434"/>
                  </a:lnTo>
                  <a:lnTo>
                    <a:pt x="0" y="358648"/>
                  </a:lnTo>
                  <a:lnTo>
                    <a:pt x="0" y="483108"/>
                  </a:lnTo>
                  <a:lnTo>
                    <a:pt x="0" y="537972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87796" y="2706624"/>
              <a:ext cx="283845" cy="411480"/>
            </a:xfrm>
            <a:custGeom>
              <a:avLst/>
              <a:gdLst/>
              <a:ahLst/>
              <a:cxnLst/>
              <a:rect l="l" t="t" r="r" b="b"/>
              <a:pathLst>
                <a:path w="283845" h="411480">
                  <a:moveTo>
                    <a:pt x="0" y="205739"/>
                  </a:moveTo>
                  <a:lnTo>
                    <a:pt x="283463" y="205739"/>
                  </a:lnTo>
                </a:path>
                <a:path w="283845" h="411480">
                  <a:moveTo>
                    <a:pt x="0" y="0"/>
                  </a:moveTo>
                  <a:lnTo>
                    <a:pt x="141731" y="0"/>
                  </a:lnTo>
                  <a:lnTo>
                    <a:pt x="141731" y="411479"/>
                  </a:lnTo>
                  <a:lnTo>
                    <a:pt x="0" y="411479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90260" y="2662427"/>
              <a:ext cx="79375" cy="90170"/>
            </a:xfrm>
            <a:custGeom>
              <a:avLst/>
              <a:gdLst/>
              <a:ahLst/>
              <a:cxnLst/>
              <a:rect l="l" t="t" r="r" b="b"/>
              <a:pathLst>
                <a:path w="79375" h="90169">
                  <a:moveTo>
                    <a:pt x="0" y="89915"/>
                  </a:moveTo>
                  <a:lnTo>
                    <a:pt x="79249" y="89915"/>
                  </a:lnTo>
                  <a:lnTo>
                    <a:pt x="79249" y="0"/>
                  </a:lnTo>
                  <a:lnTo>
                    <a:pt x="0" y="0"/>
                  </a:lnTo>
                  <a:lnTo>
                    <a:pt x="0" y="89915"/>
                  </a:lnTo>
                  <a:close/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90260" y="2855976"/>
              <a:ext cx="79375" cy="114300"/>
            </a:xfrm>
            <a:custGeom>
              <a:avLst/>
              <a:gdLst/>
              <a:ahLst/>
              <a:cxnLst/>
              <a:rect l="l" t="t" r="r" b="b"/>
              <a:pathLst>
                <a:path w="79375" h="114300">
                  <a:moveTo>
                    <a:pt x="0" y="114300"/>
                  </a:moveTo>
                  <a:lnTo>
                    <a:pt x="0" y="0"/>
                  </a:lnTo>
                  <a:lnTo>
                    <a:pt x="79248" y="56769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>
              <a:biLevel thresh="50000"/>
            </a:blip>
            <a:stretch>
              <a:fillRect/>
            </a:stretch>
          </p:blipFill>
          <p:spPr>
            <a:xfrm>
              <a:off x="5883910" y="3067558"/>
              <a:ext cx="91948" cy="10109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8" name="object 38"/>
            <p:cNvSpPr/>
            <p:nvPr/>
          </p:nvSpPr>
          <p:spPr>
            <a:xfrm>
              <a:off x="6313932" y="2670047"/>
              <a:ext cx="289560" cy="460375"/>
            </a:xfrm>
            <a:custGeom>
              <a:avLst/>
              <a:gdLst/>
              <a:ahLst/>
              <a:cxnLst/>
              <a:rect l="l" t="t" r="r" b="b"/>
              <a:pathLst>
                <a:path w="289559" h="460375">
                  <a:moveTo>
                    <a:pt x="0" y="445642"/>
                  </a:moveTo>
                  <a:lnTo>
                    <a:pt x="0" y="14604"/>
                  </a:lnTo>
                  <a:lnTo>
                    <a:pt x="0" y="6223"/>
                  </a:lnTo>
                  <a:lnTo>
                    <a:pt x="5587" y="0"/>
                  </a:lnTo>
                  <a:lnTo>
                    <a:pt x="13207" y="0"/>
                  </a:lnTo>
                  <a:lnTo>
                    <a:pt x="193039" y="0"/>
                  </a:lnTo>
                  <a:lnTo>
                    <a:pt x="289560" y="106934"/>
                  </a:lnTo>
                  <a:lnTo>
                    <a:pt x="289560" y="445642"/>
                  </a:lnTo>
                  <a:lnTo>
                    <a:pt x="289560" y="454025"/>
                  </a:lnTo>
                  <a:lnTo>
                    <a:pt x="283971" y="460248"/>
                  </a:lnTo>
                  <a:lnTo>
                    <a:pt x="276351" y="460248"/>
                  </a:lnTo>
                  <a:lnTo>
                    <a:pt x="13207" y="460248"/>
                  </a:lnTo>
                  <a:lnTo>
                    <a:pt x="5587" y="460248"/>
                  </a:lnTo>
                  <a:lnTo>
                    <a:pt x="0" y="454025"/>
                  </a:lnTo>
                  <a:lnTo>
                    <a:pt x="0" y="445642"/>
                  </a:lnTo>
                  <a:close/>
                </a:path>
                <a:path w="289559" h="460375">
                  <a:moveTo>
                    <a:pt x="192023" y="106679"/>
                  </a:moveTo>
                  <a:lnTo>
                    <a:pt x="289560" y="106679"/>
                  </a:lnTo>
                  <a:lnTo>
                    <a:pt x="192023" y="0"/>
                  </a:lnTo>
                  <a:lnTo>
                    <a:pt x="192023" y="106679"/>
                  </a:lnTo>
                  <a:close/>
                </a:path>
                <a:path w="289559" h="460375">
                  <a:moveTo>
                    <a:pt x="42671" y="193548"/>
                  </a:moveTo>
                  <a:lnTo>
                    <a:pt x="246887" y="193548"/>
                  </a:lnTo>
                </a:path>
                <a:path w="289559" h="460375">
                  <a:moveTo>
                    <a:pt x="42671" y="256031"/>
                  </a:moveTo>
                  <a:lnTo>
                    <a:pt x="246887" y="256031"/>
                  </a:lnTo>
                </a:path>
                <a:path w="289559" h="460375">
                  <a:moveTo>
                    <a:pt x="42671" y="318515"/>
                  </a:moveTo>
                  <a:lnTo>
                    <a:pt x="246887" y="318515"/>
                  </a:lnTo>
                </a:path>
                <a:path w="289559" h="460375">
                  <a:moveTo>
                    <a:pt x="42671" y="382524"/>
                  </a:moveTo>
                  <a:lnTo>
                    <a:pt x="246887" y="382524"/>
                  </a:lnTo>
                </a:path>
                <a:path w="289559" h="460375">
                  <a:moveTo>
                    <a:pt x="42671" y="131063"/>
                  </a:moveTo>
                  <a:lnTo>
                    <a:pt x="158495" y="131063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94020" y="2993136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79" h="271779">
                  <a:moveTo>
                    <a:pt x="144779" y="166624"/>
                  </a:moveTo>
                  <a:lnTo>
                    <a:pt x="43814" y="260096"/>
                  </a:lnTo>
                  <a:lnTo>
                    <a:pt x="0" y="201549"/>
                  </a:lnTo>
                  <a:lnTo>
                    <a:pt x="100837" y="108076"/>
                  </a:lnTo>
                  <a:lnTo>
                    <a:pt x="12572" y="65531"/>
                  </a:lnTo>
                  <a:lnTo>
                    <a:pt x="271271" y="0"/>
                  </a:lnTo>
                  <a:lnTo>
                    <a:pt x="165988" y="271272"/>
                  </a:lnTo>
                  <a:lnTo>
                    <a:pt x="144779" y="166624"/>
                  </a:lnTo>
                  <a:close/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331714" y="3480308"/>
            <a:ext cx="13931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IT</a:t>
            </a:r>
            <a:r>
              <a:rPr sz="1600" spc="-3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Help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chemeClr val="accent1"/>
                </a:solidFill>
                <a:latin typeface="Trebuchet MS"/>
                <a:cs typeface="Trebuchet MS"/>
              </a:rPr>
              <a:t>desk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laptop</a:t>
            </a:r>
            <a:r>
              <a:rPr sz="1600" spc="2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support assistant</a:t>
            </a:r>
            <a:endParaRPr sz="16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59891" y="3050794"/>
            <a:ext cx="3514725" cy="2223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881380">
              <a:lnSpc>
                <a:spcPct val="100000"/>
              </a:lnSpc>
              <a:spcBef>
                <a:spcPts val="1190"/>
              </a:spcBef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Sample</a:t>
            </a:r>
            <a:r>
              <a:rPr sz="1800" spc="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requests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99085" marR="415925" indent="-287020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299085" algn="l"/>
              </a:tabLst>
            </a:pP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My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laptop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dead;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me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ordered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laptop,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endParaRPr sz="1800" dirty="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hasn’t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arrived</a:t>
            </a:r>
            <a:endParaRPr sz="1800" dirty="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My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laptop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making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weird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noises;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one?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2" name="object 42"/>
          <p:cNvPicPr/>
          <p:nvPr/>
        </p:nvPicPr>
        <p:blipFill>
          <a:blip r:embed="rId9" cstate="print">
            <a:biLevel thresh="25000"/>
          </a:blip>
          <a:stretch>
            <a:fillRect/>
          </a:stretch>
        </p:blipFill>
        <p:spPr>
          <a:xfrm>
            <a:off x="1793748" y="1286255"/>
            <a:ext cx="2290572" cy="2290572"/>
          </a:xfrm>
          <a:prstGeom prst="rect">
            <a:avLst/>
          </a:prstGeom>
        </p:spPr>
      </p:pic>
      <p:pic>
        <p:nvPicPr>
          <p:cNvPr id="2" name="Picture 1" descr="logos4.png">
            <a:extLst>
              <a:ext uri="{FF2B5EF4-FFF2-40B4-BE49-F238E27FC236}">
                <a16:creationId xmlns:a16="http://schemas.microsoft.com/office/drawing/2014/main" id="{152AD46B-FE50-6C0A-5203-0A5E1271F6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Ticket</a:t>
            </a:r>
            <a:r>
              <a:rPr spc="-325" dirty="0"/>
              <a:t> </a:t>
            </a:r>
            <a:r>
              <a:rPr spc="-75" dirty="0"/>
              <a:t>triage</a:t>
            </a:r>
            <a:r>
              <a:rPr spc="-305" dirty="0"/>
              <a:t> </a:t>
            </a:r>
            <a:r>
              <a:rPr spc="-10" dirty="0"/>
              <a:t>agent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>
            <a:biLevel thresh="25000"/>
          </a:blip>
          <a:stretch>
            <a:fillRect/>
          </a:stretch>
        </p:blipFill>
        <p:spPr>
          <a:xfrm>
            <a:off x="1929383" y="1584960"/>
            <a:ext cx="1860804" cy="186080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336535" y="1743455"/>
            <a:ext cx="833881" cy="2368424"/>
            <a:chOff x="7336535" y="1743455"/>
            <a:chExt cx="833881" cy="2368424"/>
          </a:xfrm>
        </p:grpSpPr>
        <p:sp>
          <p:nvSpPr>
            <p:cNvPr id="7" name="object 7"/>
            <p:cNvSpPr/>
            <p:nvPr/>
          </p:nvSpPr>
          <p:spPr>
            <a:xfrm>
              <a:off x="7776971" y="1743455"/>
              <a:ext cx="277495" cy="262255"/>
            </a:xfrm>
            <a:custGeom>
              <a:avLst/>
              <a:gdLst/>
              <a:ahLst/>
              <a:cxnLst/>
              <a:rect l="l" t="t" r="r" b="b"/>
              <a:pathLst>
                <a:path w="277495" h="262255">
                  <a:moveTo>
                    <a:pt x="69342" y="199898"/>
                  </a:moveTo>
                  <a:lnTo>
                    <a:pt x="0" y="159893"/>
                  </a:lnTo>
                  <a:lnTo>
                    <a:pt x="0" y="40005"/>
                  </a:lnTo>
                  <a:lnTo>
                    <a:pt x="69342" y="0"/>
                  </a:lnTo>
                  <a:lnTo>
                    <a:pt x="208025" y="71628"/>
                  </a:lnTo>
                  <a:lnTo>
                    <a:pt x="208025" y="149479"/>
                  </a:lnTo>
                  <a:lnTo>
                    <a:pt x="277368" y="183515"/>
                  </a:lnTo>
                  <a:lnTo>
                    <a:pt x="277368" y="242443"/>
                  </a:lnTo>
                  <a:lnTo>
                    <a:pt x="277368" y="262128"/>
                  </a:lnTo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7493253" y="1780031"/>
              <a:ext cx="221488" cy="2486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499603" y="1743455"/>
              <a:ext cx="510540" cy="337185"/>
            </a:xfrm>
            <a:custGeom>
              <a:avLst/>
              <a:gdLst/>
              <a:ahLst/>
              <a:cxnLst/>
              <a:rect l="l" t="t" r="r" b="b"/>
              <a:pathLst>
                <a:path w="510540" h="337185">
                  <a:moveTo>
                    <a:pt x="277368" y="40005"/>
                  </a:moveTo>
                  <a:lnTo>
                    <a:pt x="208025" y="0"/>
                  </a:lnTo>
                  <a:lnTo>
                    <a:pt x="69342" y="69977"/>
                  </a:lnTo>
                  <a:lnTo>
                    <a:pt x="69342" y="149479"/>
                  </a:lnTo>
                  <a:lnTo>
                    <a:pt x="0" y="179832"/>
                  </a:lnTo>
                  <a:lnTo>
                    <a:pt x="0" y="242443"/>
                  </a:lnTo>
                  <a:lnTo>
                    <a:pt x="0" y="266700"/>
                  </a:lnTo>
                </a:path>
                <a:path w="510540" h="337185">
                  <a:moveTo>
                    <a:pt x="138684" y="239268"/>
                  </a:moveTo>
                  <a:lnTo>
                    <a:pt x="208025" y="279527"/>
                  </a:lnTo>
                  <a:lnTo>
                    <a:pt x="208025" y="321564"/>
                  </a:lnTo>
                  <a:lnTo>
                    <a:pt x="277368" y="289052"/>
                  </a:lnTo>
                </a:path>
                <a:path w="510540" h="337185">
                  <a:moveTo>
                    <a:pt x="486155" y="269748"/>
                  </a:moveTo>
                  <a:lnTo>
                    <a:pt x="510540" y="280416"/>
                  </a:lnTo>
                </a:path>
                <a:path w="510540" h="337185">
                  <a:moveTo>
                    <a:pt x="486155" y="109728"/>
                  </a:moveTo>
                  <a:lnTo>
                    <a:pt x="438912" y="109728"/>
                  </a:lnTo>
                </a:path>
                <a:path w="510540" h="337185">
                  <a:moveTo>
                    <a:pt x="438912" y="109728"/>
                  </a:moveTo>
                  <a:lnTo>
                    <a:pt x="437108" y="117431"/>
                  </a:lnTo>
                  <a:lnTo>
                    <a:pt x="432196" y="123729"/>
                  </a:lnTo>
                  <a:lnTo>
                    <a:pt x="424928" y="127980"/>
                  </a:lnTo>
                  <a:lnTo>
                    <a:pt x="416051" y="129540"/>
                  </a:lnTo>
                  <a:lnTo>
                    <a:pt x="407175" y="127980"/>
                  </a:lnTo>
                  <a:lnTo>
                    <a:pt x="399907" y="123729"/>
                  </a:lnTo>
                  <a:lnTo>
                    <a:pt x="394995" y="117431"/>
                  </a:lnTo>
                  <a:lnTo>
                    <a:pt x="393192" y="109728"/>
                  </a:lnTo>
                  <a:lnTo>
                    <a:pt x="394995" y="102024"/>
                  </a:lnTo>
                  <a:lnTo>
                    <a:pt x="399907" y="95726"/>
                  </a:lnTo>
                  <a:lnTo>
                    <a:pt x="407175" y="91475"/>
                  </a:lnTo>
                  <a:lnTo>
                    <a:pt x="416051" y="89916"/>
                  </a:lnTo>
                  <a:lnTo>
                    <a:pt x="424928" y="91475"/>
                  </a:lnTo>
                  <a:lnTo>
                    <a:pt x="432196" y="95726"/>
                  </a:lnTo>
                  <a:lnTo>
                    <a:pt x="437108" y="102024"/>
                  </a:lnTo>
                  <a:lnTo>
                    <a:pt x="438912" y="109728"/>
                  </a:lnTo>
                  <a:close/>
                </a:path>
                <a:path w="510540" h="337185">
                  <a:moveTo>
                    <a:pt x="486155" y="259080"/>
                  </a:moveTo>
                  <a:lnTo>
                    <a:pt x="484304" y="266783"/>
                  </a:lnTo>
                  <a:lnTo>
                    <a:pt x="479250" y="273081"/>
                  </a:lnTo>
                  <a:lnTo>
                    <a:pt x="471743" y="277332"/>
                  </a:lnTo>
                  <a:lnTo>
                    <a:pt x="462534" y="278892"/>
                  </a:lnTo>
                  <a:lnTo>
                    <a:pt x="453324" y="277332"/>
                  </a:lnTo>
                  <a:lnTo>
                    <a:pt x="445817" y="273081"/>
                  </a:lnTo>
                  <a:lnTo>
                    <a:pt x="440763" y="266783"/>
                  </a:lnTo>
                  <a:lnTo>
                    <a:pt x="438912" y="259080"/>
                  </a:lnTo>
                  <a:lnTo>
                    <a:pt x="440763" y="251376"/>
                  </a:lnTo>
                  <a:lnTo>
                    <a:pt x="445817" y="245078"/>
                  </a:lnTo>
                  <a:lnTo>
                    <a:pt x="453324" y="240827"/>
                  </a:lnTo>
                  <a:lnTo>
                    <a:pt x="462534" y="239268"/>
                  </a:lnTo>
                  <a:lnTo>
                    <a:pt x="471743" y="240827"/>
                  </a:lnTo>
                  <a:lnTo>
                    <a:pt x="479250" y="245078"/>
                  </a:lnTo>
                  <a:lnTo>
                    <a:pt x="484304" y="251376"/>
                  </a:lnTo>
                  <a:lnTo>
                    <a:pt x="486155" y="259080"/>
                  </a:lnTo>
                  <a:close/>
                </a:path>
                <a:path w="510540" h="337185">
                  <a:moveTo>
                    <a:pt x="393192" y="210312"/>
                  </a:moveTo>
                  <a:lnTo>
                    <a:pt x="391388" y="218015"/>
                  </a:lnTo>
                  <a:lnTo>
                    <a:pt x="386476" y="224313"/>
                  </a:lnTo>
                  <a:lnTo>
                    <a:pt x="379208" y="228564"/>
                  </a:lnTo>
                  <a:lnTo>
                    <a:pt x="370331" y="230124"/>
                  </a:lnTo>
                  <a:lnTo>
                    <a:pt x="361455" y="228564"/>
                  </a:lnTo>
                  <a:lnTo>
                    <a:pt x="354187" y="224313"/>
                  </a:lnTo>
                  <a:lnTo>
                    <a:pt x="349275" y="218015"/>
                  </a:lnTo>
                  <a:lnTo>
                    <a:pt x="347472" y="210312"/>
                  </a:lnTo>
                  <a:lnTo>
                    <a:pt x="349275" y="202608"/>
                  </a:lnTo>
                  <a:lnTo>
                    <a:pt x="354187" y="196310"/>
                  </a:lnTo>
                  <a:lnTo>
                    <a:pt x="361455" y="192059"/>
                  </a:lnTo>
                  <a:lnTo>
                    <a:pt x="370331" y="190500"/>
                  </a:lnTo>
                  <a:lnTo>
                    <a:pt x="379208" y="192059"/>
                  </a:lnTo>
                  <a:lnTo>
                    <a:pt x="386476" y="196310"/>
                  </a:lnTo>
                  <a:lnTo>
                    <a:pt x="391388" y="202608"/>
                  </a:lnTo>
                  <a:lnTo>
                    <a:pt x="393192" y="210312"/>
                  </a:lnTo>
                  <a:close/>
                </a:path>
                <a:path w="510540" h="337185">
                  <a:moveTo>
                    <a:pt x="277368" y="336804"/>
                  </a:moveTo>
                  <a:lnTo>
                    <a:pt x="277368" y="242570"/>
                  </a:lnTo>
                  <a:lnTo>
                    <a:pt x="213360" y="208788"/>
                  </a:lnTo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36535" y="2022347"/>
              <a:ext cx="833755" cy="1736089"/>
            </a:xfrm>
            <a:custGeom>
              <a:avLst/>
              <a:gdLst/>
              <a:ahLst/>
              <a:cxnLst/>
              <a:rect l="l" t="t" r="r" b="b"/>
              <a:pathLst>
                <a:path w="833754" h="1736089">
                  <a:moveTo>
                    <a:pt x="833628" y="428243"/>
                  </a:moveTo>
                  <a:lnTo>
                    <a:pt x="833628" y="365760"/>
                  </a:lnTo>
                </a:path>
                <a:path w="833754" h="1736089">
                  <a:moveTo>
                    <a:pt x="473964" y="551688"/>
                  </a:moveTo>
                  <a:lnTo>
                    <a:pt x="833628" y="493140"/>
                  </a:lnTo>
                  <a:lnTo>
                    <a:pt x="833628" y="454151"/>
                  </a:lnTo>
                </a:path>
                <a:path w="833754" h="1736089">
                  <a:moveTo>
                    <a:pt x="47244" y="409955"/>
                  </a:moveTo>
                  <a:lnTo>
                    <a:pt x="47244" y="493013"/>
                  </a:lnTo>
                  <a:lnTo>
                    <a:pt x="406908" y="551688"/>
                  </a:lnTo>
                </a:path>
                <a:path w="833754" h="1736089">
                  <a:moveTo>
                    <a:pt x="833628" y="334899"/>
                  </a:moveTo>
                  <a:lnTo>
                    <a:pt x="833628" y="45719"/>
                  </a:lnTo>
                  <a:lnTo>
                    <a:pt x="473964" y="84074"/>
                  </a:lnTo>
                  <a:lnTo>
                    <a:pt x="473964" y="551688"/>
                  </a:lnTo>
                  <a:lnTo>
                    <a:pt x="406908" y="551688"/>
                  </a:lnTo>
                  <a:lnTo>
                    <a:pt x="406908" y="83947"/>
                  </a:lnTo>
                  <a:lnTo>
                    <a:pt x="47244" y="45719"/>
                  </a:lnTo>
                  <a:lnTo>
                    <a:pt x="47244" y="260857"/>
                  </a:lnTo>
                </a:path>
                <a:path w="833754" h="1736089">
                  <a:moveTo>
                    <a:pt x="472440" y="503174"/>
                  </a:moveTo>
                  <a:lnTo>
                    <a:pt x="441960" y="507491"/>
                  </a:lnTo>
                  <a:lnTo>
                    <a:pt x="409956" y="502919"/>
                  </a:lnTo>
                </a:path>
                <a:path w="833754" h="1736089">
                  <a:moveTo>
                    <a:pt x="472440" y="134238"/>
                  </a:moveTo>
                  <a:lnTo>
                    <a:pt x="441960" y="137160"/>
                  </a:lnTo>
                  <a:lnTo>
                    <a:pt x="409956" y="134112"/>
                  </a:lnTo>
                </a:path>
                <a:path w="833754" h="1736089">
                  <a:moveTo>
                    <a:pt x="473964" y="83819"/>
                  </a:moveTo>
                  <a:lnTo>
                    <a:pt x="406908" y="83819"/>
                  </a:lnTo>
                </a:path>
                <a:path w="833754" h="1736089">
                  <a:moveTo>
                    <a:pt x="47244" y="283463"/>
                  </a:moveTo>
                  <a:lnTo>
                    <a:pt x="47244" y="377951"/>
                  </a:lnTo>
                </a:path>
                <a:path w="833754" h="1736089">
                  <a:moveTo>
                    <a:pt x="115824" y="52577"/>
                  </a:moveTo>
                  <a:lnTo>
                    <a:pt x="115824" y="0"/>
                  </a:lnTo>
                  <a:lnTo>
                    <a:pt x="440436" y="83819"/>
                  </a:lnTo>
                </a:path>
                <a:path w="833754" h="1736089">
                  <a:moveTo>
                    <a:pt x="774192" y="52577"/>
                  </a:moveTo>
                  <a:lnTo>
                    <a:pt x="774192" y="0"/>
                  </a:lnTo>
                  <a:lnTo>
                    <a:pt x="449580" y="83819"/>
                  </a:lnTo>
                </a:path>
                <a:path w="833754" h="1736089">
                  <a:moveTo>
                    <a:pt x="354838" y="1735835"/>
                  </a:moveTo>
                  <a:lnTo>
                    <a:pt x="0" y="1735835"/>
                  </a:lnTo>
                  <a:lnTo>
                    <a:pt x="0" y="1464564"/>
                  </a:lnTo>
                  <a:lnTo>
                    <a:pt x="659892" y="1464564"/>
                  </a:lnTo>
                  <a:lnTo>
                    <a:pt x="659892" y="159029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22107" y="3659124"/>
              <a:ext cx="448309" cy="452755"/>
            </a:xfrm>
            <a:custGeom>
              <a:avLst/>
              <a:gdLst/>
              <a:ahLst/>
              <a:cxnLst/>
              <a:rect l="l" t="t" r="r" b="b"/>
              <a:pathLst>
                <a:path w="448309" h="452754">
                  <a:moveTo>
                    <a:pt x="3048" y="199644"/>
                  </a:moveTo>
                  <a:lnTo>
                    <a:pt x="448055" y="199644"/>
                  </a:lnTo>
                  <a:lnTo>
                    <a:pt x="448055" y="0"/>
                  </a:lnTo>
                  <a:lnTo>
                    <a:pt x="3048" y="0"/>
                  </a:lnTo>
                  <a:lnTo>
                    <a:pt x="3048" y="199644"/>
                  </a:lnTo>
                  <a:close/>
                </a:path>
                <a:path w="448309" h="452754">
                  <a:moveTo>
                    <a:pt x="0" y="452627"/>
                  </a:moveTo>
                  <a:lnTo>
                    <a:pt x="446531" y="452627"/>
                  </a:lnTo>
                  <a:lnTo>
                    <a:pt x="446531" y="252983"/>
                  </a:lnTo>
                  <a:lnTo>
                    <a:pt x="0" y="252983"/>
                  </a:lnTo>
                  <a:lnTo>
                    <a:pt x="0" y="452627"/>
                  </a:lnTo>
                  <a:close/>
                </a:path>
                <a:path w="448309" h="452754">
                  <a:moveTo>
                    <a:pt x="48768" y="51815"/>
                  </a:moveTo>
                  <a:lnTo>
                    <a:pt x="48768" y="146303"/>
                  </a:lnTo>
                  <a:lnTo>
                    <a:pt x="118872" y="99059"/>
                  </a:lnTo>
                  <a:lnTo>
                    <a:pt x="48768" y="51815"/>
                  </a:lnTo>
                  <a:close/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>
              <a:biLevel thresh="25000"/>
            </a:blip>
            <a:stretch>
              <a:fillRect/>
            </a:stretch>
          </p:blipFill>
          <p:spPr>
            <a:xfrm>
              <a:off x="7391145" y="3532378"/>
              <a:ext cx="238251" cy="1818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>
              <a:biLevel thresh="25000"/>
            </a:blip>
            <a:stretch>
              <a:fillRect/>
            </a:stretch>
          </p:blipFill>
          <p:spPr>
            <a:xfrm>
              <a:off x="7743443" y="3942968"/>
              <a:ext cx="124967" cy="13639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475219" y="3813047"/>
              <a:ext cx="238760" cy="204470"/>
            </a:xfrm>
            <a:custGeom>
              <a:avLst/>
              <a:gdLst/>
              <a:ahLst/>
              <a:cxnLst/>
              <a:rect l="l" t="t" r="r" b="b"/>
              <a:pathLst>
                <a:path w="238759" h="204470">
                  <a:moveTo>
                    <a:pt x="0" y="0"/>
                  </a:moveTo>
                  <a:lnTo>
                    <a:pt x="6350" y="0"/>
                  </a:lnTo>
                  <a:lnTo>
                    <a:pt x="6350" y="204469"/>
                  </a:lnTo>
                  <a:lnTo>
                    <a:pt x="238759" y="204469"/>
                  </a:lnTo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398766" y="2612262"/>
            <a:ext cx="7562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425" marR="5080" indent="-9906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Support policy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12735" y="4183760"/>
            <a:ext cx="6889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6223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Ticket routing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24797" y="2612262"/>
            <a:ext cx="620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6540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Skills profile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811514" y="1926082"/>
            <a:ext cx="871219" cy="2175510"/>
            <a:chOff x="8811514" y="1926082"/>
            <a:chExt cx="871219" cy="2175510"/>
          </a:xfrm>
        </p:grpSpPr>
        <p:sp>
          <p:nvSpPr>
            <p:cNvPr id="19" name="object 19"/>
            <p:cNvSpPr/>
            <p:nvPr/>
          </p:nvSpPr>
          <p:spPr>
            <a:xfrm>
              <a:off x="8817864" y="3471672"/>
              <a:ext cx="658495" cy="271780"/>
            </a:xfrm>
            <a:custGeom>
              <a:avLst/>
              <a:gdLst/>
              <a:ahLst/>
              <a:cxnLst/>
              <a:rect l="l" t="t" r="r" b="b"/>
              <a:pathLst>
                <a:path w="658495" h="271779">
                  <a:moveTo>
                    <a:pt x="354075" y="271271"/>
                  </a:moveTo>
                  <a:lnTo>
                    <a:pt x="0" y="271271"/>
                  </a:lnTo>
                  <a:lnTo>
                    <a:pt x="0" y="0"/>
                  </a:lnTo>
                  <a:lnTo>
                    <a:pt x="658367" y="0"/>
                  </a:lnTo>
                  <a:lnTo>
                    <a:pt x="658367" y="1257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03436" y="3642360"/>
              <a:ext cx="448309" cy="452755"/>
            </a:xfrm>
            <a:custGeom>
              <a:avLst/>
              <a:gdLst/>
              <a:ahLst/>
              <a:cxnLst/>
              <a:rect l="l" t="t" r="r" b="b"/>
              <a:pathLst>
                <a:path w="448309" h="452754">
                  <a:moveTo>
                    <a:pt x="1524" y="199644"/>
                  </a:moveTo>
                  <a:lnTo>
                    <a:pt x="448055" y="199644"/>
                  </a:lnTo>
                  <a:lnTo>
                    <a:pt x="448055" y="0"/>
                  </a:lnTo>
                  <a:lnTo>
                    <a:pt x="1524" y="0"/>
                  </a:lnTo>
                  <a:lnTo>
                    <a:pt x="1524" y="199644"/>
                  </a:lnTo>
                  <a:close/>
                </a:path>
                <a:path w="448309" h="452754">
                  <a:moveTo>
                    <a:pt x="0" y="452627"/>
                  </a:moveTo>
                  <a:lnTo>
                    <a:pt x="446531" y="452627"/>
                  </a:lnTo>
                  <a:lnTo>
                    <a:pt x="446531" y="252983"/>
                  </a:lnTo>
                  <a:lnTo>
                    <a:pt x="0" y="252983"/>
                  </a:lnTo>
                  <a:lnTo>
                    <a:pt x="0" y="452627"/>
                  </a:lnTo>
                  <a:close/>
                </a:path>
                <a:path w="448309" h="452754">
                  <a:moveTo>
                    <a:pt x="48768" y="53339"/>
                  </a:moveTo>
                  <a:lnTo>
                    <a:pt x="48768" y="146303"/>
                  </a:lnTo>
                  <a:lnTo>
                    <a:pt x="118872" y="99821"/>
                  </a:lnTo>
                  <a:lnTo>
                    <a:pt x="48768" y="53339"/>
                  </a:lnTo>
                  <a:close/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>
              <a:biLevel thresh="25000"/>
            </a:blip>
            <a:stretch>
              <a:fillRect/>
            </a:stretch>
          </p:blipFill>
          <p:spPr>
            <a:xfrm>
              <a:off x="8870950" y="3515614"/>
              <a:ext cx="238251" cy="1818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>
              <a:biLevel thresh="25000"/>
            </a:blip>
            <a:stretch>
              <a:fillRect/>
            </a:stretch>
          </p:blipFill>
          <p:spPr>
            <a:xfrm>
              <a:off x="9224772" y="3927729"/>
              <a:ext cx="124968" cy="13487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956548" y="3796283"/>
              <a:ext cx="238760" cy="204470"/>
            </a:xfrm>
            <a:custGeom>
              <a:avLst/>
              <a:gdLst/>
              <a:ahLst/>
              <a:cxnLst/>
              <a:rect l="l" t="t" r="r" b="b"/>
              <a:pathLst>
                <a:path w="238759" h="204470">
                  <a:moveTo>
                    <a:pt x="0" y="0"/>
                  </a:moveTo>
                  <a:lnTo>
                    <a:pt x="6350" y="0"/>
                  </a:lnTo>
                  <a:lnTo>
                    <a:pt x="6350" y="204470"/>
                  </a:lnTo>
                  <a:lnTo>
                    <a:pt x="238759" y="204470"/>
                  </a:lnTo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42248" y="1932432"/>
              <a:ext cx="658495" cy="271780"/>
            </a:xfrm>
            <a:custGeom>
              <a:avLst/>
              <a:gdLst/>
              <a:ahLst/>
              <a:cxnLst/>
              <a:rect l="l" t="t" r="r" b="b"/>
              <a:pathLst>
                <a:path w="658495" h="271780">
                  <a:moveTo>
                    <a:pt x="354075" y="271271"/>
                  </a:moveTo>
                  <a:lnTo>
                    <a:pt x="0" y="271271"/>
                  </a:lnTo>
                  <a:lnTo>
                    <a:pt x="0" y="0"/>
                  </a:lnTo>
                  <a:lnTo>
                    <a:pt x="658368" y="0"/>
                  </a:lnTo>
                  <a:lnTo>
                    <a:pt x="658368" y="1257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03208" y="1984248"/>
              <a:ext cx="772795" cy="573405"/>
            </a:xfrm>
            <a:custGeom>
              <a:avLst/>
              <a:gdLst/>
              <a:ahLst/>
              <a:cxnLst/>
              <a:rect l="l" t="t" r="r" b="b"/>
              <a:pathLst>
                <a:path w="772795" h="573405">
                  <a:moveTo>
                    <a:pt x="327660" y="320039"/>
                  </a:moveTo>
                  <a:lnTo>
                    <a:pt x="772668" y="320039"/>
                  </a:lnTo>
                  <a:lnTo>
                    <a:pt x="772668" y="120395"/>
                  </a:lnTo>
                  <a:lnTo>
                    <a:pt x="327660" y="120395"/>
                  </a:lnTo>
                  <a:lnTo>
                    <a:pt x="327660" y="320039"/>
                  </a:lnTo>
                  <a:close/>
                </a:path>
                <a:path w="772795" h="573405">
                  <a:moveTo>
                    <a:pt x="324612" y="573024"/>
                  </a:moveTo>
                  <a:lnTo>
                    <a:pt x="771144" y="573024"/>
                  </a:lnTo>
                  <a:lnTo>
                    <a:pt x="771144" y="373379"/>
                  </a:lnTo>
                  <a:lnTo>
                    <a:pt x="324612" y="373379"/>
                  </a:lnTo>
                  <a:lnTo>
                    <a:pt x="324612" y="573024"/>
                  </a:lnTo>
                  <a:close/>
                </a:path>
                <a:path w="772795" h="573405">
                  <a:moveTo>
                    <a:pt x="373380" y="173736"/>
                  </a:moveTo>
                  <a:lnTo>
                    <a:pt x="373380" y="266700"/>
                  </a:lnTo>
                  <a:lnTo>
                    <a:pt x="443484" y="220217"/>
                  </a:lnTo>
                  <a:lnTo>
                    <a:pt x="373380" y="173736"/>
                  </a:lnTo>
                  <a:close/>
                </a:path>
                <a:path w="772795" h="573405">
                  <a:moveTo>
                    <a:pt x="27432" y="169163"/>
                  </a:moveTo>
                  <a:lnTo>
                    <a:pt x="16019" y="151731"/>
                  </a:lnTo>
                  <a:lnTo>
                    <a:pt x="7381" y="131429"/>
                  </a:lnTo>
                  <a:lnTo>
                    <a:pt x="1910" y="108817"/>
                  </a:lnTo>
                  <a:lnTo>
                    <a:pt x="0" y="84454"/>
                  </a:lnTo>
                  <a:lnTo>
                    <a:pt x="1891" y="60132"/>
                  </a:lnTo>
                  <a:lnTo>
                    <a:pt x="7318" y="37607"/>
                  </a:lnTo>
                  <a:lnTo>
                    <a:pt x="15912" y="17393"/>
                  </a:lnTo>
                  <a:lnTo>
                    <a:pt x="27305" y="0"/>
                  </a:lnTo>
                </a:path>
                <a:path w="772795" h="573405">
                  <a:moveTo>
                    <a:pt x="196596" y="0"/>
                  </a:moveTo>
                  <a:lnTo>
                    <a:pt x="208008" y="17432"/>
                  </a:lnTo>
                  <a:lnTo>
                    <a:pt x="216646" y="37734"/>
                  </a:lnTo>
                  <a:lnTo>
                    <a:pt x="222117" y="60346"/>
                  </a:lnTo>
                  <a:lnTo>
                    <a:pt x="224027" y="84709"/>
                  </a:lnTo>
                  <a:lnTo>
                    <a:pt x="222136" y="109031"/>
                  </a:lnTo>
                  <a:lnTo>
                    <a:pt x="216709" y="131556"/>
                  </a:lnTo>
                  <a:lnTo>
                    <a:pt x="208115" y="151770"/>
                  </a:lnTo>
                  <a:lnTo>
                    <a:pt x="196723" y="169163"/>
                  </a:lnTo>
                </a:path>
                <a:path w="772795" h="573405">
                  <a:moveTo>
                    <a:pt x="120396" y="83819"/>
                  </a:moveTo>
                  <a:lnTo>
                    <a:pt x="120396" y="92201"/>
                  </a:lnTo>
                  <a:lnTo>
                    <a:pt x="115316" y="99060"/>
                  </a:lnTo>
                  <a:lnTo>
                    <a:pt x="108966" y="99060"/>
                  </a:lnTo>
                  <a:lnTo>
                    <a:pt x="102616" y="99060"/>
                  </a:lnTo>
                  <a:lnTo>
                    <a:pt x="97536" y="92201"/>
                  </a:lnTo>
                  <a:lnTo>
                    <a:pt x="97536" y="83819"/>
                  </a:lnTo>
                  <a:lnTo>
                    <a:pt x="97536" y="75437"/>
                  </a:lnTo>
                  <a:lnTo>
                    <a:pt x="102616" y="68579"/>
                  </a:lnTo>
                  <a:lnTo>
                    <a:pt x="108966" y="68579"/>
                  </a:lnTo>
                  <a:lnTo>
                    <a:pt x="115316" y="68579"/>
                  </a:lnTo>
                  <a:lnTo>
                    <a:pt x="120396" y="75437"/>
                  </a:lnTo>
                  <a:lnTo>
                    <a:pt x="120396" y="83819"/>
                  </a:lnTo>
                  <a:close/>
                </a:path>
                <a:path w="772795" h="573405">
                  <a:moveTo>
                    <a:pt x="77724" y="83819"/>
                  </a:moveTo>
                  <a:lnTo>
                    <a:pt x="77724" y="92201"/>
                  </a:lnTo>
                  <a:lnTo>
                    <a:pt x="72263" y="99060"/>
                  </a:lnTo>
                  <a:lnTo>
                    <a:pt x="65532" y="99060"/>
                  </a:lnTo>
                  <a:lnTo>
                    <a:pt x="58800" y="99060"/>
                  </a:lnTo>
                  <a:lnTo>
                    <a:pt x="53340" y="92201"/>
                  </a:lnTo>
                  <a:lnTo>
                    <a:pt x="53340" y="83819"/>
                  </a:lnTo>
                  <a:lnTo>
                    <a:pt x="53340" y="75437"/>
                  </a:lnTo>
                  <a:lnTo>
                    <a:pt x="58800" y="68579"/>
                  </a:lnTo>
                  <a:lnTo>
                    <a:pt x="65532" y="68579"/>
                  </a:lnTo>
                  <a:lnTo>
                    <a:pt x="72263" y="68579"/>
                  </a:lnTo>
                  <a:lnTo>
                    <a:pt x="77724" y="75437"/>
                  </a:lnTo>
                  <a:lnTo>
                    <a:pt x="77724" y="83819"/>
                  </a:lnTo>
                  <a:close/>
                </a:path>
                <a:path w="772795" h="573405">
                  <a:moveTo>
                    <a:pt x="164592" y="83819"/>
                  </a:moveTo>
                  <a:lnTo>
                    <a:pt x="164592" y="92201"/>
                  </a:lnTo>
                  <a:lnTo>
                    <a:pt x="159512" y="99060"/>
                  </a:lnTo>
                  <a:lnTo>
                    <a:pt x="153162" y="99060"/>
                  </a:lnTo>
                  <a:lnTo>
                    <a:pt x="146812" y="99060"/>
                  </a:lnTo>
                  <a:lnTo>
                    <a:pt x="141732" y="92201"/>
                  </a:lnTo>
                  <a:lnTo>
                    <a:pt x="141732" y="83819"/>
                  </a:lnTo>
                  <a:lnTo>
                    <a:pt x="141732" y="75437"/>
                  </a:lnTo>
                  <a:lnTo>
                    <a:pt x="146812" y="68579"/>
                  </a:lnTo>
                  <a:lnTo>
                    <a:pt x="153162" y="68579"/>
                  </a:lnTo>
                  <a:lnTo>
                    <a:pt x="159512" y="68579"/>
                  </a:lnTo>
                  <a:lnTo>
                    <a:pt x="164592" y="75437"/>
                  </a:lnTo>
                  <a:lnTo>
                    <a:pt x="164592" y="83819"/>
                  </a:lnTo>
                  <a:close/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>
              <a:biLevel thresh="25000"/>
            </a:blip>
            <a:stretch>
              <a:fillRect/>
            </a:stretch>
          </p:blipFill>
          <p:spPr>
            <a:xfrm>
              <a:off x="9249156" y="2390013"/>
              <a:ext cx="124968" cy="13487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980932" y="2258568"/>
              <a:ext cx="238760" cy="204470"/>
            </a:xfrm>
            <a:custGeom>
              <a:avLst/>
              <a:gdLst/>
              <a:ahLst/>
              <a:cxnLst/>
              <a:rect l="l" t="t" r="r" b="b"/>
              <a:pathLst>
                <a:path w="238759" h="204469">
                  <a:moveTo>
                    <a:pt x="0" y="0"/>
                  </a:moveTo>
                  <a:lnTo>
                    <a:pt x="6350" y="0"/>
                  </a:lnTo>
                  <a:lnTo>
                    <a:pt x="6350" y="204470"/>
                  </a:lnTo>
                  <a:lnTo>
                    <a:pt x="238760" y="204470"/>
                  </a:lnTo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850756" y="4167885"/>
            <a:ext cx="8064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2192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Ticket </a:t>
            </a:r>
            <a:r>
              <a:rPr sz="1600" spc="-30" dirty="0">
                <a:solidFill>
                  <a:schemeClr val="accent1"/>
                </a:solidFill>
                <a:latin typeface="Trebuchet MS"/>
                <a:cs typeface="Trebuchet MS"/>
              </a:rPr>
              <a:t>classifier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487670" y="2393950"/>
            <a:ext cx="1122680" cy="968375"/>
            <a:chOff x="5487670" y="2393950"/>
            <a:chExt cx="1122680" cy="968375"/>
          </a:xfrm>
        </p:grpSpPr>
        <p:sp>
          <p:nvSpPr>
            <p:cNvPr id="30" name="object 30"/>
            <p:cNvSpPr/>
            <p:nvPr/>
          </p:nvSpPr>
          <p:spPr>
            <a:xfrm>
              <a:off x="5588508" y="2400300"/>
              <a:ext cx="748665" cy="955675"/>
            </a:xfrm>
            <a:custGeom>
              <a:avLst/>
              <a:gdLst/>
              <a:ahLst/>
              <a:cxnLst/>
              <a:rect l="l" t="t" r="r" b="b"/>
              <a:pathLst>
                <a:path w="748664" h="955675">
                  <a:moveTo>
                    <a:pt x="641603" y="219455"/>
                  </a:moveTo>
                  <a:lnTo>
                    <a:pt x="641603" y="71627"/>
                  </a:lnTo>
                </a:path>
                <a:path w="748664" h="955675">
                  <a:moveTo>
                    <a:pt x="641603" y="885444"/>
                  </a:moveTo>
                  <a:lnTo>
                    <a:pt x="547115" y="822960"/>
                  </a:lnTo>
                </a:path>
                <a:path w="748664" h="955675">
                  <a:moveTo>
                    <a:pt x="748283" y="787908"/>
                  </a:moveTo>
                  <a:lnTo>
                    <a:pt x="748283" y="816355"/>
                  </a:lnTo>
                  <a:lnTo>
                    <a:pt x="532891" y="955548"/>
                  </a:lnTo>
                  <a:lnTo>
                    <a:pt x="425195" y="891794"/>
                  </a:lnTo>
                </a:path>
                <a:path w="748664" h="955675">
                  <a:moveTo>
                    <a:pt x="425195" y="79121"/>
                  </a:moveTo>
                  <a:lnTo>
                    <a:pt x="532891" y="0"/>
                  </a:lnTo>
                  <a:lnTo>
                    <a:pt x="748283" y="138684"/>
                  </a:lnTo>
                  <a:lnTo>
                    <a:pt x="748283" y="216408"/>
                  </a:lnTo>
                </a:path>
                <a:path w="748664" h="955675">
                  <a:moveTo>
                    <a:pt x="214883" y="358139"/>
                  </a:moveTo>
                  <a:lnTo>
                    <a:pt x="108203" y="298703"/>
                  </a:lnTo>
                </a:path>
                <a:path w="748664" h="955675">
                  <a:moveTo>
                    <a:pt x="214883" y="219455"/>
                  </a:moveTo>
                  <a:lnTo>
                    <a:pt x="214883" y="71627"/>
                  </a:lnTo>
                </a:path>
                <a:path w="748664" h="955675">
                  <a:moveTo>
                    <a:pt x="0" y="484632"/>
                  </a:moveTo>
                  <a:lnTo>
                    <a:pt x="103631" y="416051"/>
                  </a:lnTo>
                </a:path>
                <a:path w="748664" h="955675">
                  <a:moveTo>
                    <a:pt x="213359" y="886967"/>
                  </a:moveTo>
                  <a:lnTo>
                    <a:pt x="309371" y="822960"/>
                  </a:lnTo>
                </a:path>
                <a:path w="748664" h="955675">
                  <a:moveTo>
                    <a:pt x="156971" y="848867"/>
                  </a:moveTo>
                  <a:lnTo>
                    <a:pt x="322579" y="955548"/>
                  </a:lnTo>
                  <a:lnTo>
                    <a:pt x="429767" y="892175"/>
                  </a:lnTo>
                </a:path>
                <a:path w="748664" h="955675">
                  <a:moveTo>
                    <a:pt x="429767" y="79248"/>
                  </a:moveTo>
                  <a:lnTo>
                    <a:pt x="322325" y="0"/>
                  </a:lnTo>
                  <a:lnTo>
                    <a:pt x="107441" y="139064"/>
                  </a:lnTo>
                  <a:lnTo>
                    <a:pt x="107441" y="297434"/>
                  </a:lnTo>
                  <a:lnTo>
                    <a:pt x="0" y="358648"/>
                  </a:lnTo>
                  <a:lnTo>
                    <a:pt x="0" y="483108"/>
                  </a:lnTo>
                  <a:lnTo>
                    <a:pt x="0" y="53797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87796" y="2706624"/>
              <a:ext cx="283845" cy="411480"/>
            </a:xfrm>
            <a:custGeom>
              <a:avLst/>
              <a:gdLst/>
              <a:ahLst/>
              <a:cxnLst/>
              <a:rect l="l" t="t" r="r" b="b"/>
              <a:pathLst>
                <a:path w="283845" h="411480">
                  <a:moveTo>
                    <a:pt x="0" y="205739"/>
                  </a:moveTo>
                  <a:lnTo>
                    <a:pt x="283463" y="205739"/>
                  </a:lnTo>
                </a:path>
                <a:path w="283845" h="411480">
                  <a:moveTo>
                    <a:pt x="0" y="0"/>
                  </a:moveTo>
                  <a:lnTo>
                    <a:pt x="141731" y="0"/>
                  </a:lnTo>
                  <a:lnTo>
                    <a:pt x="141731" y="411479"/>
                  </a:lnTo>
                  <a:lnTo>
                    <a:pt x="0" y="411479"/>
                  </a:lnTo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90260" y="2662427"/>
              <a:ext cx="79375" cy="90170"/>
            </a:xfrm>
            <a:custGeom>
              <a:avLst/>
              <a:gdLst/>
              <a:ahLst/>
              <a:cxnLst/>
              <a:rect l="l" t="t" r="r" b="b"/>
              <a:pathLst>
                <a:path w="79375" h="90169">
                  <a:moveTo>
                    <a:pt x="0" y="89915"/>
                  </a:moveTo>
                  <a:lnTo>
                    <a:pt x="79249" y="89915"/>
                  </a:lnTo>
                  <a:lnTo>
                    <a:pt x="79249" y="0"/>
                  </a:lnTo>
                  <a:lnTo>
                    <a:pt x="0" y="0"/>
                  </a:lnTo>
                  <a:lnTo>
                    <a:pt x="0" y="89915"/>
                  </a:lnTo>
                  <a:close/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0260" y="2855976"/>
              <a:ext cx="79375" cy="114300"/>
            </a:xfrm>
            <a:custGeom>
              <a:avLst/>
              <a:gdLst/>
              <a:ahLst/>
              <a:cxnLst/>
              <a:rect l="l" t="t" r="r" b="b"/>
              <a:pathLst>
                <a:path w="79375" h="114300">
                  <a:moveTo>
                    <a:pt x="0" y="114300"/>
                  </a:moveTo>
                  <a:lnTo>
                    <a:pt x="0" y="0"/>
                  </a:lnTo>
                  <a:lnTo>
                    <a:pt x="79248" y="56769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>
              <a:biLevel thresh="25000"/>
            </a:blip>
            <a:stretch>
              <a:fillRect/>
            </a:stretch>
          </p:blipFill>
          <p:spPr>
            <a:xfrm>
              <a:off x="5883910" y="3067558"/>
              <a:ext cx="91948" cy="10109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313932" y="2670047"/>
              <a:ext cx="289560" cy="460375"/>
            </a:xfrm>
            <a:custGeom>
              <a:avLst/>
              <a:gdLst/>
              <a:ahLst/>
              <a:cxnLst/>
              <a:rect l="l" t="t" r="r" b="b"/>
              <a:pathLst>
                <a:path w="289559" h="460375">
                  <a:moveTo>
                    <a:pt x="0" y="445642"/>
                  </a:moveTo>
                  <a:lnTo>
                    <a:pt x="0" y="14604"/>
                  </a:lnTo>
                  <a:lnTo>
                    <a:pt x="0" y="6223"/>
                  </a:lnTo>
                  <a:lnTo>
                    <a:pt x="5587" y="0"/>
                  </a:lnTo>
                  <a:lnTo>
                    <a:pt x="13207" y="0"/>
                  </a:lnTo>
                  <a:lnTo>
                    <a:pt x="193039" y="0"/>
                  </a:lnTo>
                  <a:lnTo>
                    <a:pt x="289560" y="106934"/>
                  </a:lnTo>
                  <a:lnTo>
                    <a:pt x="289560" y="445642"/>
                  </a:lnTo>
                  <a:lnTo>
                    <a:pt x="289560" y="454025"/>
                  </a:lnTo>
                  <a:lnTo>
                    <a:pt x="283971" y="460248"/>
                  </a:lnTo>
                  <a:lnTo>
                    <a:pt x="276351" y="460248"/>
                  </a:lnTo>
                  <a:lnTo>
                    <a:pt x="13207" y="460248"/>
                  </a:lnTo>
                  <a:lnTo>
                    <a:pt x="5587" y="460248"/>
                  </a:lnTo>
                  <a:lnTo>
                    <a:pt x="0" y="454025"/>
                  </a:lnTo>
                  <a:lnTo>
                    <a:pt x="0" y="445642"/>
                  </a:lnTo>
                  <a:close/>
                </a:path>
                <a:path w="289559" h="460375">
                  <a:moveTo>
                    <a:pt x="192023" y="106679"/>
                  </a:moveTo>
                  <a:lnTo>
                    <a:pt x="289560" y="106679"/>
                  </a:lnTo>
                  <a:lnTo>
                    <a:pt x="192023" y="0"/>
                  </a:lnTo>
                  <a:lnTo>
                    <a:pt x="192023" y="106679"/>
                  </a:lnTo>
                  <a:close/>
                </a:path>
                <a:path w="289559" h="460375">
                  <a:moveTo>
                    <a:pt x="42671" y="193548"/>
                  </a:moveTo>
                  <a:lnTo>
                    <a:pt x="246887" y="193548"/>
                  </a:lnTo>
                </a:path>
                <a:path w="289559" h="460375">
                  <a:moveTo>
                    <a:pt x="42671" y="256031"/>
                  </a:moveTo>
                  <a:lnTo>
                    <a:pt x="246887" y="256031"/>
                  </a:lnTo>
                </a:path>
                <a:path w="289559" h="460375">
                  <a:moveTo>
                    <a:pt x="42671" y="318515"/>
                  </a:moveTo>
                  <a:lnTo>
                    <a:pt x="246887" y="318515"/>
                  </a:lnTo>
                </a:path>
                <a:path w="289559" h="460375">
                  <a:moveTo>
                    <a:pt x="42671" y="382524"/>
                  </a:moveTo>
                  <a:lnTo>
                    <a:pt x="246887" y="382524"/>
                  </a:lnTo>
                </a:path>
                <a:path w="289559" h="460375">
                  <a:moveTo>
                    <a:pt x="42671" y="131063"/>
                  </a:moveTo>
                  <a:lnTo>
                    <a:pt x="158495" y="13106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94020" y="2993136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79" h="271779">
                  <a:moveTo>
                    <a:pt x="144779" y="166624"/>
                  </a:moveTo>
                  <a:lnTo>
                    <a:pt x="43814" y="260096"/>
                  </a:lnTo>
                  <a:lnTo>
                    <a:pt x="0" y="201549"/>
                  </a:lnTo>
                  <a:lnTo>
                    <a:pt x="100837" y="108076"/>
                  </a:lnTo>
                  <a:lnTo>
                    <a:pt x="12572" y="65531"/>
                  </a:lnTo>
                  <a:lnTo>
                    <a:pt x="271271" y="0"/>
                  </a:lnTo>
                  <a:lnTo>
                    <a:pt x="165988" y="271272"/>
                  </a:lnTo>
                  <a:lnTo>
                    <a:pt x="144779" y="166624"/>
                  </a:lnTo>
                  <a:close/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478907" y="3476625"/>
            <a:ext cx="11728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945" marR="5080" indent="-30988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chemeClr val="accent1"/>
                </a:solidFill>
                <a:latin typeface="Trebuchet MS"/>
                <a:cs typeface="Trebuchet MS"/>
              </a:rPr>
              <a:t>Ticket</a:t>
            </a:r>
            <a:r>
              <a:rPr sz="1600" spc="-7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triage agent</a:t>
            </a:r>
            <a:endParaRPr sz="16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18108" y="3050794"/>
            <a:ext cx="3240405" cy="1948814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822960">
              <a:lnSpc>
                <a:spcPct val="100000"/>
              </a:lnSpc>
              <a:spcBef>
                <a:spcPts val="1190"/>
              </a:spcBef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Sample</a:t>
            </a:r>
            <a:r>
              <a:rPr sz="1800" spc="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requests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99085" marR="343535" indent="-287020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Here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1800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1800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latest</a:t>
            </a:r>
            <a:r>
              <a:rPr sz="1800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request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Triage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it</a:t>
            </a:r>
            <a:r>
              <a:rPr sz="1800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me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Take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care</a:t>
            </a:r>
            <a:r>
              <a:rPr sz="1800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1800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180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easy</a:t>
            </a:r>
            <a:r>
              <a:rPr sz="1800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ones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Route</a:t>
            </a:r>
            <a:r>
              <a:rPr sz="1800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chemeClr val="bg1"/>
                </a:solidFill>
                <a:latin typeface="Trebuchet MS"/>
                <a:cs typeface="Trebuchet MS"/>
              </a:rPr>
              <a:t>tough</a:t>
            </a:r>
            <a:r>
              <a:rPr sz="1800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ones</a:t>
            </a:r>
            <a:r>
              <a:rPr sz="1800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right</a:t>
            </a:r>
            <a:r>
              <a:rPr sz="18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person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39" name="Picture 38" descr="logos4.png">
            <a:extLst>
              <a:ext uri="{FF2B5EF4-FFF2-40B4-BE49-F238E27FC236}">
                <a16:creationId xmlns:a16="http://schemas.microsoft.com/office/drawing/2014/main" id="{3FB48B0A-770D-D621-ED00-6CB92BA46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5950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Product</a:t>
            </a:r>
            <a:r>
              <a:rPr spc="-320" dirty="0"/>
              <a:t> </a:t>
            </a:r>
            <a:r>
              <a:rPr spc="-95" dirty="0"/>
              <a:t>reputation</a:t>
            </a:r>
            <a:r>
              <a:rPr spc="-295" dirty="0"/>
              <a:t> </a:t>
            </a:r>
            <a:r>
              <a:rPr spc="-45" dirty="0"/>
              <a:t>helper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36535" y="1743455"/>
            <a:ext cx="833881" cy="2368424"/>
            <a:chOff x="7336535" y="1743455"/>
            <a:chExt cx="833881" cy="2368424"/>
          </a:xfrm>
        </p:grpSpPr>
        <p:sp>
          <p:nvSpPr>
            <p:cNvPr id="6" name="object 6"/>
            <p:cNvSpPr/>
            <p:nvPr/>
          </p:nvSpPr>
          <p:spPr>
            <a:xfrm>
              <a:off x="7776971" y="1743455"/>
              <a:ext cx="277495" cy="262255"/>
            </a:xfrm>
            <a:custGeom>
              <a:avLst/>
              <a:gdLst/>
              <a:ahLst/>
              <a:cxnLst/>
              <a:rect l="l" t="t" r="r" b="b"/>
              <a:pathLst>
                <a:path w="277495" h="262255">
                  <a:moveTo>
                    <a:pt x="69342" y="199898"/>
                  </a:moveTo>
                  <a:lnTo>
                    <a:pt x="0" y="159893"/>
                  </a:lnTo>
                  <a:lnTo>
                    <a:pt x="0" y="40005"/>
                  </a:lnTo>
                  <a:lnTo>
                    <a:pt x="69342" y="0"/>
                  </a:lnTo>
                  <a:lnTo>
                    <a:pt x="208025" y="71628"/>
                  </a:lnTo>
                  <a:lnTo>
                    <a:pt x="208025" y="149479"/>
                  </a:lnTo>
                  <a:lnTo>
                    <a:pt x="277368" y="183515"/>
                  </a:lnTo>
                  <a:lnTo>
                    <a:pt x="277368" y="242443"/>
                  </a:lnTo>
                  <a:lnTo>
                    <a:pt x="277368" y="262128"/>
                  </a:lnTo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253" y="1780031"/>
              <a:ext cx="221488" cy="2486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499603" y="1743455"/>
              <a:ext cx="510540" cy="337185"/>
            </a:xfrm>
            <a:custGeom>
              <a:avLst/>
              <a:gdLst/>
              <a:ahLst/>
              <a:cxnLst/>
              <a:rect l="l" t="t" r="r" b="b"/>
              <a:pathLst>
                <a:path w="510540" h="337185">
                  <a:moveTo>
                    <a:pt x="277368" y="40005"/>
                  </a:moveTo>
                  <a:lnTo>
                    <a:pt x="208025" y="0"/>
                  </a:lnTo>
                  <a:lnTo>
                    <a:pt x="69342" y="69977"/>
                  </a:lnTo>
                  <a:lnTo>
                    <a:pt x="69342" y="149479"/>
                  </a:lnTo>
                  <a:lnTo>
                    <a:pt x="0" y="179832"/>
                  </a:lnTo>
                  <a:lnTo>
                    <a:pt x="0" y="242443"/>
                  </a:lnTo>
                  <a:lnTo>
                    <a:pt x="0" y="266700"/>
                  </a:lnTo>
                </a:path>
                <a:path w="510540" h="337185">
                  <a:moveTo>
                    <a:pt x="138684" y="239268"/>
                  </a:moveTo>
                  <a:lnTo>
                    <a:pt x="208025" y="279527"/>
                  </a:lnTo>
                  <a:lnTo>
                    <a:pt x="208025" y="321564"/>
                  </a:lnTo>
                  <a:lnTo>
                    <a:pt x="277368" y="289052"/>
                  </a:lnTo>
                </a:path>
                <a:path w="510540" h="337185">
                  <a:moveTo>
                    <a:pt x="486155" y="269748"/>
                  </a:moveTo>
                  <a:lnTo>
                    <a:pt x="510540" y="280416"/>
                  </a:lnTo>
                </a:path>
                <a:path w="510540" h="337185">
                  <a:moveTo>
                    <a:pt x="486155" y="109728"/>
                  </a:moveTo>
                  <a:lnTo>
                    <a:pt x="438912" y="109728"/>
                  </a:lnTo>
                </a:path>
                <a:path w="510540" h="337185">
                  <a:moveTo>
                    <a:pt x="438912" y="109728"/>
                  </a:moveTo>
                  <a:lnTo>
                    <a:pt x="437108" y="117431"/>
                  </a:lnTo>
                  <a:lnTo>
                    <a:pt x="432196" y="123729"/>
                  </a:lnTo>
                  <a:lnTo>
                    <a:pt x="424928" y="127980"/>
                  </a:lnTo>
                  <a:lnTo>
                    <a:pt x="416051" y="129540"/>
                  </a:lnTo>
                  <a:lnTo>
                    <a:pt x="407175" y="127980"/>
                  </a:lnTo>
                  <a:lnTo>
                    <a:pt x="399907" y="123729"/>
                  </a:lnTo>
                  <a:lnTo>
                    <a:pt x="394995" y="117431"/>
                  </a:lnTo>
                  <a:lnTo>
                    <a:pt x="393192" y="109728"/>
                  </a:lnTo>
                  <a:lnTo>
                    <a:pt x="394995" y="102024"/>
                  </a:lnTo>
                  <a:lnTo>
                    <a:pt x="399907" y="95726"/>
                  </a:lnTo>
                  <a:lnTo>
                    <a:pt x="407175" y="91475"/>
                  </a:lnTo>
                  <a:lnTo>
                    <a:pt x="416051" y="89916"/>
                  </a:lnTo>
                  <a:lnTo>
                    <a:pt x="424928" y="91475"/>
                  </a:lnTo>
                  <a:lnTo>
                    <a:pt x="432196" y="95726"/>
                  </a:lnTo>
                  <a:lnTo>
                    <a:pt x="437108" y="102024"/>
                  </a:lnTo>
                  <a:lnTo>
                    <a:pt x="438912" y="109728"/>
                  </a:lnTo>
                  <a:close/>
                </a:path>
                <a:path w="510540" h="337185">
                  <a:moveTo>
                    <a:pt x="486155" y="259080"/>
                  </a:moveTo>
                  <a:lnTo>
                    <a:pt x="484304" y="266783"/>
                  </a:lnTo>
                  <a:lnTo>
                    <a:pt x="479250" y="273081"/>
                  </a:lnTo>
                  <a:lnTo>
                    <a:pt x="471743" y="277332"/>
                  </a:lnTo>
                  <a:lnTo>
                    <a:pt x="462534" y="278892"/>
                  </a:lnTo>
                  <a:lnTo>
                    <a:pt x="453324" y="277332"/>
                  </a:lnTo>
                  <a:lnTo>
                    <a:pt x="445817" y="273081"/>
                  </a:lnTo>
                  <a:lnTo>
                    <a:pt x="440763" y="266783"/>
                  </a:lnTo>
                  <a:lnTo>
                    <a:pt x="438912" y="259080"/>
                  </a:lnTo>
                  <a:lnTo>
                    <a:pt x="440763" y="251376"/>
                  </a:lnTo>
                  <a:lnTo>
                    <a:pt x="445817" y="245078"/>
                  </a:lnTo>
                  <a:lnTo>
                    <a:pt x="453324" y="240827"/>
                  </a:lnTo>
                  <a:lnTo>
                    <a:pt x="462534" y="239268"/>
                  </a:lnTo>
                  <a:lnTo>
                    <a:pt x="471743" y="240827"/>
                  </a:lnTo>
                  <a:lnTo>
                    <a:pt x="479250" y="245078"/>
                  </a:lnTo>
                  <a:lnTo>
                    <a:pt x="484304" y="251376"/>
                  </a:lnTo>
                  <a:lnTo>
                    <a:pt x="486155" y="259080"/>
                  </a:lnTo>
                  <a:close/>
                </a:path>
                <a:path w="510540" h="337185">
                  <a:moveTo>
                    <a:pt x="393192" y="210312"/>
                  </a:moveTo>
                  <a:lnTo>
                    <a:pt x="391388" y="218015"/>
                  </a:lnTo>
                  <a:lnTo>
                    <a:pt x="386476" y="224313"/>
                  </a:lnTo>
                  <a:lnTo>
                    <a:pt x="379208" y="228564"/>
                  </a:lnTo>
                  <a:lnTo>
                    <a:pt x="370331" y="230124"/>
                  </a:lnTo>
                  <a:lnTo>
                    <a:pt x="361455" y="228564"/>
                  </a:lnTo>
                  <a:lnTo>
                    <a:pt x="354187" y="224313"/>
                  </a:lnTo>
                  <a:lnTo>
                    <a:pt x="349275" y="218015"/>
                  </a:lnTo>
                  <a:lnTo>
                    <a:pt x="347472" y="210312"/>
                  </a:lnTo>
                  <a:lnTo>
                    <a:pt x="349275" y="202608"/>
                  </a:lnTo>
                  <a:lnTo>
                    <a:pt x="354187" y="196310"/>
                  </a:lnTo>
                  <a:lnTo>
                    <a:pt x="361455" y="192059"/>
                  </a:lnTo>
                  <a:lnTo>
                    <a:pt x="370331" y="190500"/>
                  </a:lnTo>
                  <a:lnTo>
                    <a:pt x="379208" y="192059"/>
                  </a:lnTo>
                  <a:lnTo>
                    <a:pt x="386476" y="196310"/>
                  </a:lnTo>
                  <a:lnTo>
                    <a:pt x="391388" y="202608"/>
                  </a:lnTo>
                  <a:lnTo>
                    <a:pt x="393192" y="210312"/>
                  </a:lnTo>
                  <a:close/>
                </a:path>
                <a:path w="510540" h="337185">
                  <a:moveTo>
                    <a:pt x="277368" y="336804"/>
                  </a:moveTo>
                  <a:lnTo>
                    <a:pt x="277368" y="242570"/>
                  </a:lnTo>
                  <a:lnTo>
                    <a:pt x="213360" y="208788"/>
                  </a:lnTo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36535" y="2022347"/>
              <a:ext cx="833755" cy="1736089"/>
            </a:xfrm>
            <a:custGeom>
              <a:avLst/>
              <a:gdLst/>
              <a:ahLst/>
              <a:cxnLst/>
              <a:rect l="l" t="t" r="r" b="b"/>
              <a:pathLst>
                <a:path w="833754" h="1736089">
                  <a:moveTo>
                    <a:pt x="833628" y="428243"/>
                  </a:moveTo>
                  <a:lnTo>
                    <a:pt x="833628" y="365760"/>
                  </a:lnTo>
                </a:path>
                <a:path w="833754" h="1736089">
                  <a:moveTo>
                    <a:pt x="473964" y="551688"/>
                  </a:moveTo>
                  <a:lnTo>
                    <a:pt x="833628" y="493140"/>
                  </a:lnTo>
                  <a:lnTo>
                    <a:pt x="833628" y="454151"/>
                  </a:lnTo>
                </a:path>
                <a:path w="833754" h="1736089">
                  <a:moveTo>
                    <a:pt x="47244" y="409955"/>
                  </a:moveTo>
                  <a:lnTo>
                    <a:pt x="47244" y="493013"/>
                  </a:lnTo>
                  <a:lnTo>
                    <a:pt x="406908" y="551688"/>
                  </a:lnTo>
                </a:path>
                <a:path w="833754" h="1736089">
                  <a:moveTo>
                    <a:pt x="833628" y="334899"/>
                  </a:moveTo>
                  <a:lnTo>
                    <a:pt x="833628" y="45719"/>
                  </a:lnTo>
                  <a:lnTo>
                    <a:pt x="473964" y="84074"/>
                  </a:lnTo>
                  <a:lnTo>
                    <a:pt x="473964" y="551688"/>
                  </a:lnTo>
                  <a:lnTo>
                    <a:pt x="406908" y="551688"/>
                  </a:lnTo>
                  <a:lnTo>
                    <a:pt x="406908" y="83947"/>
                  </a:lnTo>
                  <a:lnTo>
                    <a:pt x="47244" y="45719"/>
                  </a:lnTo>
                  <a:lnTo>
                    <a:pt x="47244" y="260857"/>
                  </a:lnTo>
                </a:path>
                <a:path w="833754" h="1736089">
                  <a:moveTo>
                    <a:pt x="472440" y="503174"/>
                  </a:moveTo>
                  <a:lnTo>
                    <a:pt x="441960" y="507491"/>
                  </a:lnTo>
                  <a:lnTo>
                    <a:pt x="409956" y="502919"/>
                  </a:lnTo>
                </a:path>
                <a:path w="833754" h="1736089">
                  <a:moveTo>
                    <a:pt x="472440" y="134238"/>
                  </a:moveTo>
                  <a:lnTo>
                    <a:pt x="441960" y="137160"/>
                  </a:lnTo>
                  <a:lnTo>
                    <a:pt x="409956" y="134112"/>
                  </a:lnTo>
                </a:path>
                <a:path w="833754" h="1736089">
                  <a:moveTo>
                    <a:pt x="473964" y="83819"/>
                  </a:moveTo>
                  <a:lnTo>
                    <a:pt x="406908" y="83819"/>
                  </a:lnTo>
                </a:path>
                <a:path w="833754" h="1736089">
                  <a:moveTo>
                    <a:pt x="47244" y="283463"/>
                  </a:moveTo>
                  <a:lnTo>
                    <a:pt x="47244" y="377951"/>
                  </a:lnTo>
                </a:path>
                <a:path w="833754" h="1736089">
                  <a:moveTo>
                    <a:pt x="115824" y="52577"/>
                  </a:moveTo>
                  <a:lnTo>
                    <a:pt x="115824" y="0"/>
                  </a:lnTo>
                  <a:lnTo>
                    <a:pt x="440436" y="83819"/>
                  </a:lnTo>
                </a:path>
                <a:path w="833754" h="1736089">
                  <a:moveTo>
                    <a:pt x="774192" y="52577"/>
                  </a:moveTo>
                  <a:lnTo>
                    <a:pt x="774192" y="0"/>
                  </a:lnTo>
                  <a:lnTo>
                    <a:pt x="449580" y="83819"/>
                  </a:lnTo>
                </a:path>
                <a:path w="833754" h="1736089">
                  <a:moveTo>
                    <a:pt x="354838" y="1735835"/>
                  </a:moveTo>
                  <a:lnTo>
                    <a:pt x="0" y="1735835"/>
                  </a:lnTo>
                  <a:lnTo>
                    <a:pt x="0" y="1464564"/>
                  </a:lnTo>
                  <a:lnTo>
                    <a:pt x="659892" y="1464564"/>
                  </a:lnTo>
                  <a:lnTo>
                    <a:pt x="659892" y="159029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22107" y="3659124"/>
              <a:ext cx="448309" cy="452755"/>
            </a:xfrm>
            <a:custGeom>
              <a:avLst/>
              <a:gdLst/>
              <a:ahLst/>
              <a:cxnLst/>
              <a:rect l="l" t="t" r="r" b="b"/>
              <a:pathLst>
                <a:path w="448309" h="452754">
                  <a:moveTo>
                    <a:pt x="3048" y="199644"/>
                  </a:moveTo>
                  <a:lnTo>
                    <a:pt x="448055" y="199644"/>
                  </a:lnTo>
                  <a:lnTo>
                    <a:pt x="448055" y="0"/>
                  </a:lnTo>
                  <a:lnTo>
                    <a:pt x="3048" y="0"/>
                  </a:lnTo>
                  <a:lnTo>
                    <a:pt x="3048" y="199644"/>
                  </a:lnTo>
                  <a:close/>
                </a:path>
                <a:path w="448309" h="452754">
                  <a:moveTo>
                    <a:pt x="0" y="452627"/>
                  </a:moveTo>
                  <a:lnTo>
                    <a:pt x="446531" y="452627"/>
                  </a:lnTo>
                  <a:lnTo>
                    <a:pt x="446531" y="252983"/>
                  </a:lnTo>
                  <a:lnTo>
                    <a:pt x="0" y="252983"/>
                  </a:lnTo>
                  <a:lnTo>
                    <a:pt x="0" y="452627"/>
                  </a:lnTo>
                  <a:close/>
                </a:path>
                <a:path w="448309" h="452754">
                  <a:moveTo>
                    <a:pt x="48768" y="51815"/>
                  </a:moveTo>
                  <a:lnTo>
                    <a:pt x="48768" y="146303"/>
                  </a:lnTo>
                  <a:lnTo>
                    <a:pt x="118872" y="99059"/>
                  </a:lnTo>
                  <a:lnTo>
                    <a:pt x="48768" y="51815"/>
                  </a:lnTo>
                  <a:close/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145" y="3532378"/>
              <a:ext cx="238251" cy="1818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3443" y="3942968"/>
              <a:ext cx="124967" cy="1363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475219" y="3813047"/>
              <a:ext cx="238760" cy="204470"/>
            </a:xfrm>
            <a:custGeom>
              <a:avLst/>
              <a:gdLst/>
              <a:ahLst/>
              <a:cxnLst/>
              <a:rect l="l" t="t" r="r" b="b"/>
              <a:pathLst>
                <a:path w="238759" h="204470">
                  <a:moveTo>
                    <a:pt x="0" y="0"/>
                  </a:moveTo>
                  <a:lnTo>
                    <a:pt x="6350" y="0"/>
                  </a:lnTo>
                  <a:lnTo>
                    <a:pt x="6350" y="204469"/>
                  </a:lnTo>
                  <a:lnTo>
                    <a:pt x="238759" y="204469"/>
                  </a:lnTo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357618" y="2612262"/>
            <a:ext cx="8375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Product brochure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98435" y="4183760"/>
            <a:ext cx="91566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9494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Reply generator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22106" y="2612262"/>
            <a:ext cx="10255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8636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chemeClr val="accent1"/>
                </a:solidFill>
                <a:latin typeface="Trebuchet MS"/>
                <a:cs typeface="Trebuchet MS"/>
              </a:rPr>
              <a:t>Common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complaints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811514" y="1766061"/>
            <a:ext cx="846455" cy="2335530"/>
            <a:chOff x="8811514" y="1766061"/>
            <a:chExt cx="846455" cy="2335530"/>
          </a:xfrm>
        </p:grpSpPr>
        <p:sp>
          <p:nvSpPr>
            <p:cNvPr id="18" name="object 18"/>
            <p:cNvSpPr/>
            <p:nvPr/>
          </p:nvSpPr>
          <p:spPr>
            <a:xfrm>
              <a:off x="8817864" y="3471672"/>
              <a:ext cx="658495" cy="271780"/>
            </a:xfrm>
            <a:custGeom>
              <a:avLst/>
              <a:gdLst/>
              <a:ahLst/>
              <a:cxnLst/>
              <a:rect l="l" t="t" r="r" b="b"/>
              <a:pathLst>
                <a:path w="658495" h="271779">
                  <a:moveTo>
                    <a:pt x="354075" y="271271"/>
                  </a:moveTo>
                  <a:lnTo>
                    <a:pt x="0" y="271271"/>
                  </a:lnTo>
                  <a:lnTo>
                    <a:pt x="0" y="0"/>
                  </a:lnTo>
                  <a:lnTo>
                    <a:pt x="658367" y="0"/>
                  </a:lnTo>
                  <a:lnTo>
                    <a:pt x="658367" y="1257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03436" y="3642360"/>
              <a:ext cx="448309" cy="452755"/>
            </a:xfrm>
            <a:custGeom>
              <a:avLst/>
              <a:gdLst/>
              <a:ahLst/>
              <a:cxnLst/>
              <a:rect l="l" t="t" r="r" b="b"/>
              <a:pathLst>
                <a:path w="448309" h="452754">
                  <a:moveTo>
                    <a:pt x="1524" y="199644"/>
                  </a:moveTo>
                  <a:lnTo>
                    <a:pt x="448055" y="199644"/>
                  </a:lnTo>
                  <a:lnTo>
                    <a:pt x="448055" y="0"/>
                  </a:lnTo>
                  <a:lnTo>
                    <a:pt x="1524" y="0"/>
                  </a:lnTo>
                  <a:lnTo>
                    <a:pt x="1524" y="199644"/>
                  </a:lnTo>
                  <a:close/>
                </a:path>
                <a:path w="448309" h="452754">
                  <a:moveTo>
                    <a:pt x="0" y="452627"/>
                  </a:moveTo>
                  <a:lnTo>
                    <a:pt x="446531" y="452627"/>
                  </a:lnTo>
                  <a:lnTo>
                    <a:pt x="446531" y="252983"/>
                  </a:lnTo>
                  <a:lnTo>
                    <a:pt x="0" y="252983"/>
                  </a:lnTo>
                  <a:lnTo>
                    <a:pt x="0" y="452627"/>
                  </a:lnTo>
                  <a:close/>
                </a:path>
                <a:path w="448309" h="452754">
                  <a:moveTo>
                    <a:pt x="48768" y="53339"/>
                  </a:moveTo>
                  <a:lnTo>
                    <a:pt x="48768" y="146303"/>
                  </a:lnTo>
                  <a:lnTo>
                    <a:pt x="118872" y="99821"/>
                  </a:lnTo>
                  <a:lnTo>
                    <a:pt x="48768" y="53339"/>
                  </a:lnTo>
                  <a:close/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70950" y="3515613"/>
              <a:ext cx="238251" cy="1818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24772" y="3927729"/>
              <a:ext cx="124968" cy="13487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956548" y="3796283"/>
              <a:ext cx="238760" cy="204470"/>
            </a:xfrm>
            <a:custGeom>
              <a:avLst/>
              <a:gdLst/>
              <a:ahLst/>
              <a:cxnLst/>
              <a:rect l="l" t="t" r="r" b="b"/>
              <a:pathLst>
                <a:path w="238759" h="204470">
                  <a:moveTo>
                    <a:pt x="0" y="0"/>
                  </a:moveTo>
                  <a:lnTo>
                    <a:pt x="6350" y="0"/>
                  </a:lnTo>
                  <a:lnTo>
                    <a:pt x="6350" y="204470"/>
                  </a:lnTo>
                  <a:lnTo>
                    <a:pt x="238759" y="204470"/>
                  </a:lnTo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20200" y="1772411"/>
              <a:ext cx="277495" cy="260985"/>
            </a:xfrm>
            <a:custGeom>
              <a:avLst/>
              <a:gdLst/>
              <a:ahLst/>
              <a:cxnLst/>
              <a:rect l="l" t="t" r="r" b="b"/>
              <a:pathLst>
                <a:path w="277495" h="260985">
                  <a:moveTo>
                    <a:pt x="69342" y="198754"/>
                  </a:moveTo>
                  <a:lnTo>
                    <a:pt x="0" y="159003"/>
                  </a:lnTo>
                  <a:lnTo>
                    <a:pt x="0" y="39750"/>
                  </a:lnTo>
                  <a:lnTo>
                    <a:pt x="69342" y="0"/>
                  </a:lnTo>
                  <a:lnTo>
                    <a:pt x="208025" y="71247"/>
                  </a:lnTo>
                  <a:lnTo>
                    <a:pt x="208025" y="148589"/>
                  </a:lnTo>
                  <a:lnTo>
                    <a:pt x="277368" y="182372"/>
                  </a:lnTo>
                  <a:lnTo>
                    <a:pt x="277368" y="241046"/>
                  </a:lnTo>
                  <a:lnTo>
                    <a:pt x="277368" y="260603"/>
                  </a:lnTo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36482" y="1807463"/>
              <a:ext cx="221488" cy="25018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942832" y="1772411"/>
              <a:ext cx="510540" cy="337185"/>
            </a:xfrm>
            <a:custGeom>
              <a:avLst/>
              <a:gdLst/>
              <a:ahLst/>
              <a:cxnLst/>
              <a:rect l="l" t="t" r="r" b="b"/>
              <a:pathLst>
                <a:path w="510540" h="337185">
                  <a:moveTo>
                    <a:pt x="277368" y="39750"/>
                  </a:moveTo>
                  <a:lnTo>
                    <a:pt x="208025" y="0"/>
                  </a:lnTo>
                  <a:lnTo>
                    <a:pt x="69342" y="69596"/>
                  </a:lnTo>
                  <a:lnTo>
                    <a:pt x="69342" y="148589"/>
                  </a:lnTo>
                  <a:lnTo>
                    <a:pt x="0" y="178815"/>
                  </a:lnTo>
                  <a:lnTo>
                    <a:pt x="0" y="241046"/>
                  </a:lnTo>
                  <a:lnTo>
                    <a:pt x="0" y="265175"/>
                  </a:lnTo>
                </a:path>
                <a:path w="510540" h="337185">
                  <a:moveTo>
                    <a:pt x="138684" y="239267"/>
                  </a:moveTo>
                  <a:lnTo>
                    <a:pt x="208025" y="278764"/>
                  </a:lnTo>
                  <a:lnTo>
                    <a:pt x="208025" y="320039"/>
                  </a:lnTo>
                  <a:lnTo>
                    <a:pt x="277368" y="288036"/>
                  </a:lnTo>
                </a:path>
                <a:path w="510540" h="337185">
                  <a:moveTo>
                    <a:pt x="486156" y="268224"/>
                  </a:moveTo>
                  <a:lnTo>
                    <a:pt x="510540" y="278891"/>
                  </a:lnTo>
                </a:path>
                <a:path w="510540" h="337185">
                  <a:moveTo>
                    <a:pt x="486156" y="109727"/>
                  </a:moveTo>
                  <a:lnTo>
                    <a:pt x="438912" y="109727"/>
                  </a:lnTo>
                </a:path>
                <a:path w="510540" h="337185">
                  <a:moveTo>
                    <a:pt x="438912" y="108965"/>
                  </a:moveTo>
                  <a:lnTo>
                    <a:pt x="437108" y="116949"/>
                  </a:lnTo>
                  <a:lnTo>
                    <a:pt x="432196" y="123491"/>
                  </a:lnTo>
                  <a:lnTo>
                    <a:pt x="424928" y="127914"/>
                  </a:lnTo>
                  <a:lnTo>
                    <a:pt x="416051" y="129539"/>
                  </a:lnTo>
                  <a:lnTo>
                    <a:pt x="407175" y="127914"/>
                  </a:lnTo>
                  <a:lnTo>
                    <a:pt x="399907" y="123491"/>
                  </a:lnTo>
                  <a:lnTo>
                    <a:pt x="394995" y="116949"/>
                  </a:lnTo>
                  <a:lnTo>
                    <a:pt x="393192" y="108965"/>
                  </a:lnTo>
                  <a:lnTo>
                    <a:pt x="394995" y="100982"/>
                  </a:lnTo>
                  <a:lnTo>
                    <a:pt x="399907" y="94440"/>
                  </a:lnTo>
                  <a:lnTo>
                    <a:pt x="407175" y="90017"/>
                  </a:lnTo>
                  <a:lnTo>
                    <a:pt x="416051" y="88391"/>
                  </a:lnTo>
                  <a:lnTo>
                    <a:pt x="424928" y="90017"/>
                  </a:lnTo>
                  <a:lnTo>
                    <a:pt x="432196" y="94440"/>
                  </a:lnTo>
                  <a:lnTo>
                    <a:pt x="437108" y="100982"/>
                  </a:lnTo>
                  <a:lnTo>
                    <a:pt x="438912" y="108965"/>
                  </a:lnTo>
                  <a:close/>
                </a:path>
                <a:path w="510540" h="337185">
                  <a:moveTo>
                    <a:pt x="486156" y="259079"/>
                  </a:moveTo>
                  <a:lnTo>
                    <a:pt x="484304" y="266783"/>
                  </a:lnTo>
                  <a:lnTo>
                    <a:pt x="479250" y="273081"/>
                  </a:lnTo>
                  <a:lnTo>
                    <a:pt x="471743" y="277332"/>
                  </a:lnTo>
                  <a:lnTo>
                    <a:pt x="462534" y="278891"/>
                  </a:lnTo>
                  <a:lnTo>
                    <a:pt x="453324" y="277332"/>
                  </a:lnTo>
                  <a:lnTo>
                    <a:pt x="445817" y="273081"/>
                  </a:lnTo>
                  <a:lnTo>
                    <a:pt x="440763" y="266783"/>
                  </a:lnTo>
                  <a:lnTo>
                    <a:pt x="438912" y="259079"/>
                  </a:lnTo>
                  <a:lnTo>
                    <a:pt x="440763" y="251376"/>
                  </a:lnTo>
                  <a:lnTo>
                    <a:pt x="445817" y="245078"/>
                  </a:lnTo>
                  <a:lnTo>
                    <a:pt x="453324" y="240827"/>
                  </a:lnTo>
                  <a:lnTo>
                    <a:pt x="462534" y="239267"/>
                  </a:lnTo>
                  <a:lnTo>
                    <a:pt x="471743" y="240827"/>
                  </a:lnTo>
                  <a:lnTo>
                    <a:pt x="479250" y="245078"/>
                  </a:lnTo>
                  <a:lnTo>
                    <a:pt x="484304" y="251376"/>
                  </a:lnTo>
                  <a:lnTo>
                    <a:pt x="486156" y="259079"/>
                  </a:lnTo>
                  <a:close/>
                </a:path>
                <a:path w="510540" h="337185">
                  <a:moveTo>
                    <a:pt x="393192" y="208787"/>
                  </a:moveTo>
                  <a:lnTo>
                    <a:pt x="391388" y="216491"/>
                  </a:lnTo>
                  <a:lnTo>
                    <a:pt x="386476" y="222789"/>
                  </a:lnTo>
                  <a:lnTo>
                    <a:pt x="379208" y="227040"/>
                  </a:lnTo>
                  <a:lnTo>
                    <a:pt x="370332" y="228600"/>
                  </a:lnTo>
                  <a:lnTo>
                    <a:pt x="361455" y="227040"/>
                  </a:lnTo>
                  <a:lnTo>
                    <a:pt x="354187" y="222789"/>
                  </a:lnTo>
                  <a:lnTo>
                    <a:pt x="349275" y="216491"/>
                  </a:lnTo>
                  <a:lnTo>
                    <a:pt x="347472" y="208787"/>
                  </a:lnTo>
                  <a:lnTo>
                    <a:pt x="349275" y="201084"/>
                  </a:lnTo>
                  <a:lnTo>
                    <a:pt x="354187" y="194786"/>
                  </a:lnTo>
                  <a:lnTo>
                    <a:pt x="361455" y="190535"/>
                  </a:lnTo>
                  <a:lnTo>
                    <a:pt x="370332" y="188975"/>
                  </a:lnTo>
                  <a:lnTo>
                    <a:pt x="379208" y="190535"/>
                  </a:lnTo>
                  <a:lnTo>
                    <a:pt x="386476" y="194786"/>
                  </a:lnTo>
                  <a:lnTo>
                    <a:pt x="391388" y="201084"/>
                  </a:lnTo>
                  <a:lnTo>
                    <a:pt x="393192" y="208787"/>
                  </a:lnTo>
                  <a:close/>
                </a:path>
                <a:path w="510540" h="337185">
                  <a:moveTo>
                    <a:pt x="277368" y="336803"/>
                  </a:moveTo>
                  <a:lnTo>
                    <a:pt x="277368" y="241426"/>
                  </a:lnTo>
                  <a:lnTo>
                    <a:pt x="213360" y="207263"/>
                  </a:lnTo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27008" y="2051303"/>
              <a:ext cx="786765" cy="551815"/>
            </a:xfrm>
            <a:custGeom>
              <a:avLst/>
              <a:gdLst/>
              <a:ahLst/>
              <a:cxnLst/>
              <a:rect l="l" t="t" r="r" b="b"/>
              <a:pathLst>
                <a:path w="786765" h="551814">
                  <a:moveTo>
                    <a:pt x="786384" y="426720"/>
                  </a:moveTo>
                  <a:lnTo>
                    <a:pt x="786384" y="364236"/>
                  </a:lnTo>
                </a:path>
                <a:path w="786765" h="551814">
                  <a:moveTo>
                    <a:pt x="426720" y="551688"/>
                  </a:moveTo>
                  <a:lnTo>
                    <a:pt x="786384" y="492251"/>
                  </a:lnTo>
                  <a:lnTo>
                    <a:pt x="786384" y="452628"/>
                  </a:lnTo>
                </a:path>
                <a:path w="786765" h="551814">
                  <a:moveTo>
                    <a:pt x="0" y="408432"/>
                  </a:moveTo>
                  <a:lnTo>
                    <a:pt x="0" y="492379"/>
                  </a:lnTo>
                  <a:lnTo>
                    <a:pt x="359664" y="551688"/>
                  </a:lnTo>
                </a:path>
                <a:path w="786765" h="551814">
                  <a:moveTo>
                    <a:pt x="786384" y="334263"/>
                  </a:moveTo>
                  <a:lnTo>
                    <a:pt x="786384" y="44196"/>
                  </a:lnTo>
                  <a:lnTo>
                    <a:pt x="426720" y="82676"/>
                  </a:lnTo>
                  <a:lnTo>
                    <a:pt x="426720" y="551688"/>
                  </a:lnTo>
                  <a:lnTo>
                    <a:pt x="359664" y="551688"/>
                  </a:lnTo>
                  <a:lnTo>
                    <a:pt x="359664" y="82550"/>
                  </a:lnTo>
                  <a:lnTo>
                    <a:pt x="0" y="44196"/>
                  </a:lnTo>
                  <a:lnTo>
                    <a:pt x="0" y="259969"/>
                  </a:lnTo>
                </a:path>
                <a:path w="786765" h="551814">
                  <a:moveTo>
                    <a:pt x="425196" y="503174"/>
                  </a:moveTo>
                  <a:lnTo>
                    <a:pt x="393953" y="507492"/>
                  </a:lnTo>
                  <a:lnTo>
                    <a:pt x="361188" y="502920"/>
                  </a:lnTo>
                </a:path>
                <a:path w="786765" h="551814">
                  <a:moveTo>
                    <a:pt x="425196" y="132842"/>
                  </a:moveTo>
                  <a:lnTo>
                    <a:pt x="393953" y="137160"/>
                  </a:lnTo>
                  <a:lnTo>
                    <a:pt x="361188" y="132587"/>
                  </a:lnTo>
                </a:path>
                <a:path w="786765" h="551814">
                  <a:moveTo>
                    <a:pt x="426720" y="82296"/>
                  </a:moveTo>
                  <a:lnTo>
                    <a:pt x="359664" y="82296"/>
                  </a:lnTo>
                </a:path>
                <a:path w="786765" h="551814">
                  <a:moveTo>
                    <a:pt x="0" y="281940"/>
                  </a:moveTo>
                  <a:lnTo>
                    <a:pt x="0" y="376428"/>
                  </a:lnTo>
                </a:path>
                <a:path w="786765" h="551814">
                  <a:moveTo>
                    <a:pt x="68580" y="51562"/>
                  </a:moveTo>
                  <a:lnTo>
                    <a:pt x="68580" y="0"/>
                  </a:lnTo>
                  <a:lnTo>
                    <a:pt x="393192" y="82296"/>
                  </a:lnTo>
                </a:path>
                <a:path w="786765" h="551814">
                  <a:moveTo>
                    <a:pt x="726948" y="51562"/>
                  </a:moveTo>
                  <a:lnTo>
                    <a:pt x="726948" y="0"/>
                  </a:lnTo>
                  <a:lnTo>
                    <a:pt x="402336" y="8229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794368" y="4167885"/>
            <a:ext cx="9194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marR="5080" indent="-190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Comment generator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487670" y="2393950"/>
            <a:ext cx="1122680" cy="968375"/>
            <a:chOff x="5487670" y="2393950"/>
            <a:chExt cx="1122680" cy="968375"/>
          </a:xfrm>
        </p:grpSpPr>
        <p:sp>
          <p:nvSpPr>
            <p:cNvPr id="29" name="object 29"/>
            <p:cNvSpPr/>
            <p:nvPr/>
          </p:nvSpPr>
          <p:spPr>
            <a:xfrm>
              <a:off x="5588508" y="2400300"/>
              <a:ext cx="748665" cy="955675"/>
            </a:xfrm>
            <a:custGeom>
              <a:avLst/>
              <a:gdLst/>
              <a:ahLst/>
              <a:cxnLst/>
              <a:rect l="l" t="t" r="r" b="b"/>
              <a:pathLst>
                <a:path w="748664" h="955675">
                  <a:moveTo>
                    <a:pt x="641603" y="219455"/>
                  </a:moveTo>
                  <a:lnTo>
                    <a:pt x="641603" y="71627"/>
                  </a:lnTo>
                </a:path>
                <a:path w="748664" h="955675">
                  <a:moveTo>
                    <a:pt x="641603" y="885444"/>
                  </a:moveTo>
                  <a:lnTo>
                    <a:pt x="547115" y="822960"/>
                  </a:lnTo>
                </a:path>
                <a:path w="748664" h="955675">
                  <a:moveTo>
                    <a:pt x="748283" y="787908"/>
                  </a:moveTo>
                  <a:lnTo>
                    <a:pt x="748283" y="816355"/>
                  </a:lnTo>
                  <a:lnTo>
                    <a:pt x="532891" y="955548"/>
                  </a:lnTo>
                  <a:lnTo>
                    <a:pt x="425195" y="891794"/>
                  </a:lnTo>
                </a:path>
                <a:path w="748664" h="955675">
                  <a:moveTo>
                    <a:pt x="425195" y="79121"/>
                  </a:moveTo>
                  <a:lnTo>
                    <a:pt x="532891" y="0"/>
                  </a:lnTo>
                  <a:lnTo>
                    <a:pt x="748283" y="138684"/>
                  </a:lnTo>
                  <a:lnTo>
                    <a:pt x="748283" y="216408"/>
                  </a:lnTo>
                </a:path>
                <a:path w="748664" h="955675">
                  <a:moveTo>
                    <a:pt x="214883" y="358139"/>
                  </a:moveTo>
                  <a:lnTo>
                    <a:pt x="108203" y="298703"/>
                  </a:lnTo>
                </a:path>
                <a:path w="748664" h="955675">
                  <a:moveTo>
                    <a:pt x="214883" y="219455"/>
                  </a:moveTo>
                  <a:lnTo>
                    <a:pt x="214883" y="71627"/>
                  </a:lnTo>
                </a:path>
                <a:path w="748664" h="955675">
                  <a:moveTo>
                    <a:pt x="0" y="484632"/>
                  </a:moveTo>
                  <a:lnTo>
                    <a:pt x="103631" y="416051"/>
                  </a:lnTo>
                </a:path>
                <a:path w="748664" h="955675">
                  <a:moveTo>
                    <a:pt x="213359" y="886967"/>
                  </a:moveTo>
                  <a:lnTo>
                    <a:pt x="309371" y="822960"/>
                  </a:lnTo>
                </a:path>
                <a:path w="748664" h="955675">
                  <a:moveTo>
                    <a:pt x="156971" y="848867"/>
                  </a:moveTo>
                  <a:lnTo>
                    <a:pt x="322579" y="955548"/>
                  </a:lnTo>
                  <a:lnTo>
                    <a:pt x="429767" y="892175"/>
                  </a:lnTo>
                </a:path>
                <a:path w="748664" h="955675">
                  <a:moveTo>
                    <a:pt x="429767" y="79248"/>
                  </a:moveTo>
                  <a:lnTo>
                    <a:pt x="322325" y="0"/>
                  </a:lnTo>
                  <a:lnTo>
                    <a:pt x="107441" y="139064"/>
                  </a:lnTo>
                  <a:lnTo>
                    <a:pt x="107441" y="297434"/>
                  </a:lnTo>
                  <a:lnTo>
                    <a:pt x="0" y="358648"/>
                  </a:lnTo>
                  <a:lnTo>
                    <a:pt x="0" y="483108"/>
                  </a:lnTo>
                  <a:lnTo>
                    <a:pt x="0" y="53797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87796" y="2706624"/>
              <a:ext cx="283845" cy="411480"/>
            </a:xfrm>
            <a:custGeom>
              <a:avLst/>
              <a:gdLst/>
              <a:ahLst/>
              <a:cxnLst/>
              <a:rect l="l" t="t" r="r" b="b"/>
              <a:pathLst>
                <a:path w="283845" h="411480">
                  <a:moveTo>
                    <a:pt x="0" y="205739"/>
                  </a:moveTo>
                  <a:lnTo>
                    <a:pt x="283463" y="205739"/>
                  </a:lnTo>
                </a:path>
                <a:path w="283845" h="411480">
                  <a:moveTo>
                    <a:pt x="0" y="0"/>
                  </a:moveTo>
                  <a:lnTo>
                    <a:pt x="141731" y="0"/>
                  </a:lnTo>
                  <a:lnTo>
                    <a:pt x="141731" y="411479"/>
                  </a:lnTo>
                  <a:lnTo>
                    <a:pt x="0" y="411479"/>
                  </a:lnTo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90260" y="2662427"/>
              <a:ext cx="79375" cy="90170"/>
            </a:xfrm>
            <a:custGeom>
              <a:avLst/>
              <a:gdLst/>
              <a:ahLst/>
              <a:cxnLst/>
              <a:rect l="l" t="t" r="r" b="b"/>
              <a:pathLst>
                <a:path w="79375" h="90169">
                  <a:moveTo>
                    <a:pt x="0" y="89915"/>
                  </a:moveTo>
                  <a:lnTo>
                    <a:pt x="79249" y="89915"/>
                  </a:lnTo>
                  <a:lnTo>
                    <a:pt x="79249" y="0"/>
                  </a:lnTo>
                  <a:lnTo>
                    <a:pt x="0" y="0"/>
                  </a:lnTo>
                  <a:lnTo>
                    <a:pt x="0" y="89915"/>
                  </a:lnTo>
                  <a:close/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90260" y="2855976"/>
              <a:ext cx="79375" cy="114300"/>
            </a:xfrm>
            <a:custGeom>
              <a:avLst/>
              <a:gdLst/>
              <a:ahLst/>
              <a:cxnLst/>
              <a:rect l="l" t="t" r="r" b="b"/>
              <a:pathLst>
                <a:path w="79375" h="114300">
                  <a:moveTo>
                    <a:pt x="0" y="114300"/>
                  </a:moveTo>
                  <a:lnTo>
                    <a:pt x="0" y="0"/>
                  </a:lnTo>
                  <a:lnTo>
                    <a:pt x="79248" y="56769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83910" y="3067558"/>
              <a:ext cx="91948" cy="10109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313932" y="2670047"/>
              <a:ext cx="289560" cy="460375"/>
            </a:xfrm>
            <a:custGeom>
              <a:avLst/>
              <a:gdLst/>
              <a:ahLst/>
              <a:cxnLst/>
              <a:rect l="l" t="t" r="r" b="b"/>
              <a:pathLst>
                <a:path w="289559" h="460375">
                  <a:moveTo>
                    <a:pt x="0" y="445642"/>
                  </a:moveTo>
                  <a:lnTo>
                    <a:pt x="0" y="14604"/>
                  </a:lnTo>
                  <a:lnTo>
                    <a:pt x="0" y="6223"/>
                  </a:lnTo>
                  <a:lnTo>
                    <a:pt x="5587" y="0"/>
                  </a:lnTo>
                  <a:lnTo>
                    <a:pt x="13207" y="0"/>
                  </a:lnTo>
                  <a:lnTo>
                    <a:pt x="193039" y="0"/>
                  </a:lnTo>
                  <a:lnTo>
                    <a:pt x="289560" y="106934"/>
                  </a:lnTo>
                  <a:lnTo>
                    <a:pt x="289560" y="445642"/>
                  </a:lnTo>
                  <a:lnTo>
                    <a:pt x="289560" y="454025"/>
                  </a:lnTo>
                  <a:lnTo>
                    <a:pt x="283971" y="460248"/>
                  </a:lnTo>
                  <a:lnTo>
                    <a:pt x="276351" y="460248"/>
                  </a:lnTo>
                  <a:lnTo>
                    <a:pt x="13207" y="460248"/>
                  </a:lnTo>
                  <a:lnTo>
                    <a:pt x="5587" y="460248"/>
                  </a:lnTo>
                  <a:lnTo>
                    <a:pt x="0" y="454025"/>
                  </a:lnTo>
                  <a:lnTo>
                    <a:pt x="0" y="445642"/>
                  </a:lnTo>
                  <a:close/>
                </a:path>
                <a:path w="289559" h="460375">
                  <a:moveTo>
                    <a:pt x="192023" y="106679"/>
                  </a:moveTo>
                  <a:lnTo>
                    <a:pt x="289560" y="106679"/>
                  </a:lnTo>
                  <a:lnTo>
                    <a:pt x="192023" y="0"/>
                  </a:lnTo>
                  <a:lnTo>
                    <a:pt x="192023" y="106679"/>
                  </a:lnTo>
                  <a:close/>
                </a:path>
                <a:path w="289559" h="460375">
                  <a:moveTo>
                    <a:pt x="42671" y="193548"/>
                  </a:moveTo>
                  <a:lnTo>
                    <a:pt x="246887" y="193548"/>
                  </a:lnTo>
                </a:path>
                <a:path w="289559" h="460375">
                  <a:moveTo>
                    <a:pt x="42671" y="256031"/>
                  </a:moveTo>
                  <a:lnTo>
                    <a:pt x="246887" y="256031"/>
                  </a:lnTo>
                </a:path>
                <a:path w="289559" h="460375">
                  <a:moveTo>
                    <a:pt x="42671" y="318515"/>
                  </a:moveTo>
                  <a:lnTo>
                    <a:pt x="246887" y="318515"/>
                  </a:lnTo>
                </a:path>
                <a:path w="289559" h="460375">
                  <a:moveTo>
                    <a:pt x="42671" y="382524"/>
                  </a:moveTo>
                  <a:lnTo>
                    <a:pt x="246887" y="382524"/>
                  </a:lnTo>
                </a:path>
                <a:path w="289559" h="460375">
                  <a:moveTo>
                    <a:pt x="42671" y="131063"/>
                  </a:moveTo>
                  <a:lnTo>
                    <a:pt x="158495" y="13106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94020" y="2993136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79" h="271779">
                  <a:moveTo>
                    <a:pt x="144779" y="166624"/>
                  </a:moveTo>
                  <a:lnTo>
                    <a:pt x="43814" y="260096"/>
                  </a:lnTo>
                  <a:lnTo>
                    <a:pt x="0" y="201549"/>
                  </a:lnTo>
                  <a:lnTo>
                    <a:pt x="100837" y="108076"/>
                  </a:lnTo>
                  <a:lnTo>
                    <a:pt x="12572" y="65531"/>
                  </a:lnTo>
                  <a:lnTo>
                    <a:pt x="271271" y="0"/>
                  </a:lnTo>
                  <a:lnTo>
                    <a:pt x="165988" y="271272"/>
                  </a:lnTo>
                  <a:lnTo>
                    <a:pt x="144779" y="166624"/>
                  </a:lnTo>
                  <a:close/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567553" y="3476625"/>
            <a:ext cx="9956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Product reputation helper</a:t>
            </a:r>
            <a:endParaRPr sz="16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18108" y="3050794"/>
            <a:ext cx="3288665" cy="1948814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822960">
              <a:lnSpc>
                <a:spcPct val="100000"/>
              </a:lnSpc>
              <a:spcBef>
                <a:spcPts val="1190"/>
              </a:spcBef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Sample</a:t>
            </a:r>
            <a:r>
              <a:rPr sz="1800" spc="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requests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Draft</a:t>
            </a:r>
            <a:r>
              <a:rPr sz="18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reply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  <a:r>
              <a:rPr sz="18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this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product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review</a:t>
            </a:r>
            <a:endParaRPr sz="1800" dirty="0">
              <a:latin typeface="Trebuchet MS"/>
              <a:cs typeface="Trebuchet MS"/>
            </a:endParaRPr>
          </a:p>
          <a:p>
            <a:pPr marL="299085" marR="116839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Draft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comment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post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38" name="object 38"/>
          <p:cNvPicPr/>
          <p:nvPr/>
        </p:nvPicPr>
        <p:blipFill>
          <a:blip r:embed="rId9" cstate="print">
            <a:biLevel thresh="25000"/>
          </a:blip>
          <a:stretch>
            <a:fillRect/>
          </a:stretch>
        </p:blipFill>
        <p:spPr>
          <a:xfrm>
            <a:off x="1856232" y="1511808"/>
            <a:ext cx="2069592" cy="2068068"/>
          </a:xfrm>
          <a:prstGeom prst="rect">
            <a:avLst/>
          </a:prstGeom>
        </p:spPr>
      </p:pic>
      <p:pic>
        <p:nvPicPr>
          <p:cNvPr id="39" name="Picture 38" descr="logos4.png">
            <a:extLst>
              <a:ext uri="{FF2B5EF4-FFF2-40B4-BE49-F238E27FC236}">
                <a16:creationId xmlns:a16="http://schemas.microsoft.com/office/drawing/2014/main" id="{54327F57-ADCC-B073-55A0-36DAAA2CBE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36535" y="1743455"/>
            <a:ext cx="833881" cy="2368424"/>
            <a:chOff x="7336535" y="1743455"/>
            <a:chExt cx="833881" cy="2368424"/>
          </a:xfrm>
        </p:grpSpPr>
        <p:sp>
          <p:nvSpPr>
            <p:cNvPr id="5" name="object 5"/>
            <p:cNvSpPr/>
            <p:nvPr/>
          </p:nvSpPr>
          <p:spPr>
            <a:xfrm>
              <a:off x="7776971" y="1743455"/>
              <a:ext cx="277495" cy="262255"/>
            </a:xfrm>
            <a:custGeom>
              <a:avLst/>
              <a:gdLst/>
              <a:ahLst/>
              <a:cxnLst/>
              <a:rect l="l" t="t" r="r" b="b"/>
              <a:pathLst>
                <a:path w="277495" h="262255">
                  <a:moveTo>
                    <a:pt x="69342" y="199898"/>
                  </a:moveTo>
                  <a:lnTo>
                    <a:pt x="0" y="159893"/>
                  </a:lnTo>
                  <a:lnTo>
                    <a:pt x="0" y="40005"/>
                  </a:lnTo>
                  <a:lnTo>
                    <a:pt x="69342" y="0"/>
                  </a:lnTo>
                  <a:lnTo>
                    <a:pt x="208025" y="71628"/>
                  </a:lnTo>
                  <a:lnTo>
                    <a:pt x="208025" y="149479"/>
                  </a:lnTo>
                  <a:lnTo>
                    <a:pt x="277368" y="183515"/>
                  </a:lnTo>
                  <a:lnTo>
                    <a:pt x="277368" y="242443"/>
                  </a:lnTo>
                  <a:lnTo>
                    <a:pt x="277368" y="262128"/>
                  </a:lnTo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253" y="1780031"/>
              <a:ext cx="221488" cy="24866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499603" y="1743455"/>
              <a:ext cx="510540" cy="337185"/>
            </a:xfrm>
            <a:custGeom>
              <a:avLst/>
              <a:gdLst/>
              <a:ahLst/>
              <a:cxnLst/>
              <a:rect l="l" t="t" r="r" b="b"/>
              <a:pathLst>
                <a:path w="510540" h="337185">
                  <a:moveTo>
                    <a:pt x="277368" y="40005"/>
                  </a:moveTo>
                  <a:lnTo>
                    <a:pt x="208025" y="0"/>
                  </a:lnTo>
                  <a:lnTo>
                    <a:pt x="69342" y="69977"/>
                  </a:lnTo>
                  <a:lnTo>
                    <a:pt x="69342" y="149479"/>
                  </a:lnTo>
                  <a:lnTo>
                    <a:pt x="0" y="179832"/>
                  </a:lnTo>
                  <a:lnTo>
                    <a:pt x="0" y="242443"/>
                  </a:lnTo>
                  <a:lnTo>
                    <a:pt x="0" y="266700"/>
                  </a:lnTo>
                </a:path>
                <a:path w="510540" h="337185">
                  <a:moveTo>
                    <a:pt x="138684" y="239268"/>
                  </a:moveTo>
                  <a:lnTo>
                    <a:pt x="208025" y="279527"/>
                  </a:lnTo>
                  <a:lnTo>
                    <a:pt x="208025" y="321564"/>
                  </a:lnTo>
                  <a:lnTo>
                    <a:pt x="277368" y="289052"/>
                  </a:lnTo>
                </a:path>
                <a:path w="510540" h="337185">
                  <a:moveTo>
                    <a:pt x="486155" y="269748"/>
                  </a:moveTo>
                  <a:lnTo>
                    <a:pt x="510540" y="280416"/>
                  </a:lnTo>
                </a:path>
                <a:path w="510540" h="337185">
                  <a:moveTo>
                    <a:pt x="486155" y="109728"/>
                  </a:moveTo>
                  <a:lnTo>
                    <a:pt x="438912" y="109728"/>
                  </a:lnTo>
                </a:path>
                <a:path w="510540" h="337185">
                  <a:moveTo>
                    <a:pt x="438912" y="109728"/>
                  </a:moveTo>
                  <a:lnTo>
                    <a:pt x="437108" y="117431"/>
                  </a:lnTo>
                  <a:lnTo>
                    <a:pt x="432196" y="123729"/>
                  </a:lnTo>
                  <a:lnTo>
                    <a:pt x="424928" y="127980"/>
                  </a:lnTo>
                  <a:lnTo>
                    <a:pt x="416051" y="129540"/>
                  </a:lnTo>
                  <a:lnTo>
                    <a:pt x="407175" y="127980"/>
                  </a:lnTo>
                  <a:lnTo>
                    <a:pt x="399907" y="123729"/>
                  </a:lnTo>
                  <a:lnTo>
                    <a:pt x="394995" y="117431"/>
                  </a:lnTo>
                  <a:lnTo>
                    <a:pt x="393192" y="109728"/>
                  </a:lnTo>
                  <a:lnTo>
                    <a:pt x="394995" y="102024"/>
                  </a:lnTo>
                  <a:lnTo>
                    <a:pt x="399907" y="95726"/>
                  </a:lnTo>
                  <a:lnTo>
                    <a:pt x="407175" y="91475"/>
                  </a:lnTo>
                  <a:lnTo>
                    <a:pt x="416051" y="89916"/>
                  </a:lnTo>
                  <a:lnTo>
                    <a:pt x="424928" y="91475"/>
                  </a:lnTo>
                  <a:lnTo>
                    <a:pt x="432196" y="95726"/>
                  </a:lnTo>
                  <a:lnTo>
                    <a:pt x="437108" y="102024"/>
                  </a:lnTo>
                  <a:lnTo>
                    <a:pt x="438912" y="109728"/>
                  </a:lnTo>
                  <a:close/>
                </a:path>
                <a:path w="510540" h="337185">
                  <a:moveTo>
                    <a:pt x="486155" y="259080"/>
                  </a:moveTo>
                  <a:lnTo>
                    <a:pt x="484304" y="266783"/>
                  </a:lnTo>
                  <a:lnTo>
                    <a:pt x="479250" y="273081"/>
                  </a:lnTo>
                  <a:lnTo>
                    <a:pt x="471743" y="277332"/>
                  </a:lnTo>
                  <a:lnTo>
                    <a:pt x="462534" y="278892"/>
                  </a:lnTo>
                  <a:lnTo>
                    <a:pt x="453324" y="277332"/>
                  </a:lnTo>
                  <a:lnTo>
                    <a:pt x="445817" y="273081"/>
                  </a:lnTo>
                  <a:lnTo>
                    <a:pt x="440763" y="266783"/>
                  </a:lnTo>
                  <a:lnTo>
                    <a:pt x="438912" y="259080"/>
                  </a:lnTo>
                  <a:lnTo>
                    <a:pt x="440763" y="251376"/>
                  </a:lnTo>
                  <a:lnTo>
                    <a:pt x="445817" y="245078"/>
                  </a:lnTo>
                  <a:lnTo>
                    <a:pt x="453324" y="240827"/>
                  </a:lnTo>
                  <a:lnTo>
                    <a:pt x="462534" y="239268"/>
                  </a:lnTo>
                  <a:lnTo>
                    <a:pt x="471743" y="240827"/>
                  </a:lnTo>
                  <a:lnTo>
                    <a:pt x="479250" y="245078"/>
                  </a:lnTo>
                  <a:lnTo>
                    <a:pt x="484304" y="251376"/>
                  </a:lnTo>
                  <a:lnTo>
                    <a:pt x="486155" y="259080"/>
                  </a:lnTo>
                  <a:close/>
                </a:path>
                <a:path w="510540" h="337185">
                  <a:moveTo>
                    <a:pt x="393192" y="210312"/>
                  </a:moveTo>
                  <a:lnTo>
                    <a:pt x="391388" y="218015"/>
                  </a:lnTo>
                  <a:lnTo>
                    <a:pt x="386476" y="224313"/>
                  </a:lnTo>
                  <a:lnTo>
                    <a:pt x="379208" y="228564"/>
                  </a:lnTo>
                  <a:lnTo>
                    <a:pt x="370331" y="230124"/>
                  </a:lnTo>
                  <a:lnTo>
                    <a:pt x="361455" y="228564"/>
                  </a:lnTo>
                  <a:lnTo>
                    <a:pt x="354187" y="224313"/>
                  </a:lnTo>
                  <a:lnTo>
                    <a:pt x="349275" y="218015"/>
                  </a:lnTo>
                  <a:lnTo>
                    <a:pt x="347472" y="210312"/>
                  </a:lnTo>
                  <a:lnTo>
                    <a:pt x="349275" y="202608"/>
                  </a:lnTo>
                  <a:lnTo>
                    <a:pt x="354187" y="196310"/>
                  </a:lnTo>
                  <a:lnTo>
                    <a:pt x="361455" y="192059"/>
                  </a:lnTo>
                  <a:lnTo>
                    <a:pt x="370331" y="190500"/>
                  </a:lnTo>
                  <a:lnTo>
                    <a:pt x="379208" y="192059"/>
                  </a:lnTo>
                  <a:lnTo>
                    <a:pt x="386476" y="196310"/>
                  </a:lnTo>
                  <a:lnTo>
                    <a:pt x="391388" y="202608"/>
                  </a:lnTo>
                  <a:lnTo>
                    <a:pt x="393192" y="210312"/>
                  </a:lnTo>
                  <a:close/>
                </a:path>
                <a:path w="510540" h="337185">
                  <a:moveTo>
                    <a:pt x="277368" y="336804"/>
                  </a:moveTo>
                  <a:lnTo>
                    <a:pt x="277368" y="242570"/>
                  </a:lnTo>
                  <a:lnTo>
                    <a:pt x="213360" y="208788"/>
                  </a:lnTo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36535" y="2022347"/>
              <a:ext cx="833755" cy="1736089"/>
            </a:xfrm>
            <a:custGeom>
              <a:avLst/>
              <a:gdLst/>
              <a:ahLst/>
              <a:cxnLst/>
              <a:rect l="l" t="t" r="r" b="b"/>
              <a:pathLst>
                <a:path w="833754" h="1736089">
                  <a:moveTo>
                    <a:pt x="833628" y="428243"/>
                  </a:moveTo>
                  <a:lnTo>
                    <a:pt x="833628" y="365760"/>
                  </a:lnTo>
                </a:path>
                <a:path w="833754" h="1736089">
                  <a:moveTo>
                    <a:pt x="473964" y="551688"/>
                  </a:moveTo>
                  <a:lnTo>
                    <a:pt x="833628" y="493140"/>
                  </a:lnTo>
                  <a:lnTo>
                    <a:pt x="833628" y="454151"/>
                  </a:lnTo>
                </a:path>
                <a:path w="833754" h="1736089">
                  <a:moveTo>
                    <a:pt x="47244" y="409955"/>
                  </a:moveTo>
                  <a:lnTo>
                    <a:pt x="47244" y="493013"/>
                  </a:lnTo>
                  <a:lnTo>
                    <a:pt x="406908" y="551688"/>
                  </a:lnTo>
                </a:path>
                <a:path w="833754" h="1736089">
                  <a:moveTo>
                    <a:pt x="833628" y="334899"/>
                  </a:moveTo>
                  <a:lnTo>
                    <a:pt x="833628" y="45719"/>
                  </a:lnTo>
                  <a:lnTo>
                    <a:pt x="473964" y="84074"/>
                  </a:lnTo>
                  <a:lnTo>
                    <a:pt x="473964" y="551688"/>
                  </a:lnTo>
                  <a:lnTo>
                    <a:pt x="406908" y="551688"/>
                  </a:lnTo>
                  <a:lnTo>
                    <a:pt x="406908" y="83947"/>
                  </a:lnTo>
                  <a:lnTo>
                    <a:pt x="47244" y="45719"/>
                  </a:lnTo>
                  <a:lnTo>
                    <a:pt x="47244" y="260857"/>
                  </a:lnTo>
                </a:path>
                <a:path w="833754" h="1736089">
                  <a:moveTo>
                    <a:pt x="472440" y="503174"/>
                  </a:moveTo>
                  <a:lnTo>
                    <a:pt x="441960" y="507491"/>
                  </a:lnTo>
                  <a:lnTo>
                    <a:pt x="409956" y="502919"/>
                  </a:lnTo>
                </a:path>
                <a:path w="833754" h="1736089">
                  <a:moveTo>
                    <a:pt x="472440" y="134238"/>
                  </a:moveTo>
                  <a:lnTo>
                    <a:pt x="441960" y="137160"/>
                  </a:lnTo>
                  <a:lnTo>
                    <a:pt x="409956" y="134112"/>
                  </a:lnTo>
                </a:path>
                <a:path w="833754" h="1736089">
                  <a:moveTo>
                    <a:pt x="473964" y="83819"/>
                  </a:moveTo>
                  <a:lnTo>
                    <a:pt x="406908" y="83819"/>
                  </a:lnTo>
                </a:path>
                <a:path w="833754" h="1736089">
                  <a:moveTo>
                    <a:pt x="47244" y="283463"/>
                  </a:moveTo>
                  <a:lnTo>
                    <a:pt x="47244" y="377951"/>
                  </a:lnTo>
                </a:path>
                <a:path w="833754" h="1736089">
                  <a:moveTo>
                    <a:pt x="115824" y="52577"/>
                  </a:moveTo>
                  <a:lnTo>
                    <a:pt x="115824" y="0"/>
                  </a:lnTo>
                  <a:lnTo>
                    <a:pt x="440436" y="83819"/>
                  </a:lnTo>
                </a:path>
                <a:path w="833754" h="1736089">
                  <a:moveTo>
                    <a:pt x="774192" y="52577"/>
                  </a:moveTo>
                  <a:lnTo>
                    <a:pt x="774192" y="0"/>
                  </a:lnTo>
                  <a:lnTo>
                    <a:pt x="449580" y="83819"/>
                  </a:lnTo>
                </a:path>
                <a:path w="833754" h="1736089">
                  <a:moveTo>
                    <a:pt x="354838" y="1735835"/>
                  </a:moveTo>
                  <a:lnTo>
                    <a:pt x="0" y="1735835"/>
                  </a:lnTo>
                  <a:lnTo>
                    <a:pt x="0" y="1464564"/>
                  </a:lnTo>
                  <a:lnTo>
                    <a:pt x="659892" y="1464564"/>
                  </a:lnTo>
                  <a:lnTo>
                    <a:pt x="659892" y="159029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22107" y="3659124"/>
              <a:ext cx="448309" cy="452755"/>
            </a:xfrm>
            <a:custGeom>
              <a:avLst/>
              <a:gdLst/>
              <a:ahLst/>
              <a:cxnLst/>
              <a:rect l="l" t="t" r="r" b="b"/>
              <a:pathLst>
                <a:path w="448309" h="452754">
                  <a:moveTo>
                    <a:pt x="3048" y="199644"/>
                  </a:moveTo>
                  <a:lnTo>
                    <a:pt x="448055" y="199644"/>
                  </a:lnTo>
                  <a:lnTo>
                    <a:pt x="448055" y="0"/>
                  </a:lnTo>
                  <a:lnTo>
                    <a:pt x="3048" y="0"/>
                  </a:lnTo>
                  <a:lnTo>
                    <a:pt x="3048" y="199644"/>
                  </a:lnTo>
                  <a:close/>
                </a:path>
                <a:path w="448309" h="452754">
                  <a:moveTo>
                    <a:pt x="0" y="452627"/>
                  </a:moveTo>
                  <a:lnTo>
                    <a:pt x="446531" y="452627"/>
                  </a:lnTo>
                  <a:lnTo>
                    <a:pt x="446531" y="252983"/>
                  </a:lnTo>
                  <a:lnTo>
                    <a:pt x="0" y="252983"/>
                  </a:lnTo>
                  <a:lnTo>
                    <a:pt x="0" y="452627"/>
                  </a:lnTo>
                  <a:close/>
                </a:path>
                <a:path w="448309" h="452754">
                  <a:moveTo>
                    <a:pt x="48768" y="51815"/>
                  </a:moveTo>
                  <a:lnTo>
                    <a:pt x="48768" y="146303"/>
                  </a:lnTo>
                  <a:lnTo>
                    <a:pt x="118872" y="99059"/>
                  </a:lnTo>
                  <a:lnTo>
                    <a:pt x="48768" y="51815"/>
                  </a:lnTo>
                  <a:close/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145" y="3532378"/>
              <a:ext cx="238251" cy="1818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3443" y="3942968"/>
              <a:ext cx="124967" cy="13639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75219" y="3813047"/>
              <a:ext cx="238760" cy="204470"/>
            </a:xfrm>
            <a:custGeom>
              <a:avLst/>
              <a:gdLst/>
              <a:ahLst/>
              <a:cxnLst/>
              <a:rect l="l" t="t" r="r" b="b"/>
              <a:pathLst>
                <a:path w="238759" h="204470">
                  <a:moveTo>
                    <a:pt x="0" y="0"/>
                  </a:moveTo>
                  <a:lnTo>
                    <a:pt x="6350" y="0"/>
                  </a:lnTo>
                  <a:lnTo>
                    <a:pt x="6350" y="204469"/>
                  </a:lnTo>
                  <a:lnTo>
                    <a:pt x="238759" y="204469"/>
                  </a:lnTo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6859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Tractor</a:t>
            </a:r>
            <a:r>
              <a:rPr spc="-285" dirty="0"/>
              <a:t> </a:t>
            </a:r>
            <a:r>
              <a:rPr spc="-100" dirty="0"/>
              <a:t>maintenance</a:t>
            </a:r>
            <a:r>
              <a:rPr spc="-290" dirty="0"/>
              <a:t> </a:t>
            </a:r>
            <a:r>
              <a:rPr spc="-20" dirty="0"/>
              <a:t>assistant</a:t>
            </a:r>
          </a:p>
        </p:txBody>
      </p:sp>
      <p:pic>
        <p:nvPicPr>
          <p:cNvPr id="14" name="object 14"/>
          <p:cNvPicPr/>
          <p:nvPr/>
        </p:nvPicPr>
        <p:blipFill>
          <a:blip r:embed="rId5" cstate="print">
            <a:biLevel thresh="25000"/>
          </a:blip>
          <a:stretch>
            <a:fillRect/>
          </a:stretch>
        </p:blipFill>
        <p:spPr>
          <a:xfrm>
            <a:off x="1696211" y="1100327"/>
            <a:ext cx="2202180" cy="220218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434071" y="4183760"/>
            <a:ext cx="6445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2286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Repair history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811514" y="1737105"/>
            <a:ext cx="846455" cy="2364740"/>
            <a:chOff x="8811514" y="1737105"/>
            <a:chExt cx="846455" cy="2364740"/>
          </a:xfrm>
        </p:grpSpPr>
        <p:sp>
          <p:nvSpPr>
            <p:cNvPr id="17" name="object 17"/>
            <p:cNvSpPr/>
            <p:nvPr/>
          </p:nvSpPr>
          <p:spPr>
            <a:xfrm>
              <a:off x="9233916" y="1743455"/>
              <a:ext cx="277495" cy="262255"/>
            </a:xfrm>
            <a:custGeom>
              <a:avLst/>
              <a:gdLst/>
              <a:ahLst/>
              <a:cxnLst/>
              <a:rect l="l" t="t" r="r" b="b"/>
              <a:pathLst>
                <a:path w="277495" h="262255">
                  <a:moveTo>
                    <a:pt x="69341" y="199898"/>
                  </a:moveTo>
                  <a:lnTo>
                    <a:pt x="0" y="159893"/>
                  </a:lnTo>
                  <a:lnTo>
                    <a:pt x="0" y="40005"/>
                  </a:lnTo>
                  <a:lnTo>
                    <a:pt x="69341" y="0"/>
                  </a:lnTo>
                  <a:lnTo>
                    <a:pt x="208025" y="71628"/>
                  </a:lnTo>
                  <a:lnTo>
                    <a:pt x="208025" y="149479"/>
                  </a:lnTo>
                  <a:lnTo>
                    <a:pt x="277367" y="183515"/>
                  </a:lnTo>
                  <a:lnTo>
                    <a:pt x="277367" y="242443"/>
                  </a:lnTo>
                  <a:lnTo>
                    <a:pt x="277367" y="262128"/>
                  </a:lnTo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51722" y="1780031"/>
              <a:ext cx="219963" cy="24866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958072" y="1743455"/>
              <a:ext cx="509270" cy="337185"/>
            </a:xfrm>
            <a:custGeom>
              <a:avLst/>
              <a:gdLst/>
              <a:ahLst/>
              <a:cxnLst/>
              <a:rect l="l" t="t" r="r" b="b"/>
              <a:pathLst>
                <a:path w="509270" h="337185">
                  <a:moveTo>
                    <a:pt x="275844" y="40005"/>
                  </a:moveTo>
                  <a:lnTo>
                    <a:pt x="206882" y="0"/>
                  </a:lnTo>
                  <a:lnTo>
                    <a:pt x="68960" y="69977"/>
                  </a:lnTo>
                  <a:lnTo>
                    <a:pt x="68960" y="149479"/>
                  </a:lnTo>
                  <a:lnTo>
                    <a:pt x="0" y="179832"/>
                  </a:lnTo>
                  <a:lnTo>
                    <a:pt x="0" y="242443"/>
                  </a:lnTo>
                  <a:lnTo>
                    <a:pt x="0" y="266700"/>
                  </a:lnTo>
                </a:path>
                <a:path w="509270" h="337185">
                  <a:moveTo>
                    <a:pt x="138683" y="239268"/>
                  </a:moveTo>
                  <a:lnTo>
                    <a:pt x="207263" y="279527"/>
                  </a:lnTo>
                  <a:lnTo>
                    <a:pt x="207263" y="321564"/>
                  </a:lnTo>
                  <a:lnTo>
                    <a:pt x="275844" y="289052"/>
                  </a:lnTo>
                </a:path>
                <a:path w="509270" h="337185">
                  <a:moveTo>
                    <a:pt x="484631" y="269748"/>
                  </a:moveTo>
                  <a:lnTo>
                    <a:pt x="509016" y="280416"/>
                  </a:lnTo>
                </a:path>
                <a:path w="509270" h="337185">
                  <a:moveTo>
                    <a:pt x="484631" y="109728"/>
                  </a:moveTo>
                  <a:lnTo>
                    <a:pt x="438911" y="109728"/>
                  </a:lnTo>
                </a:path>
                <a:path w="509270" h="337185">
                  <a:moveTo>
                    <a:pt x="438911" y="109728"/>
                  </a:moveTo>
                  <a:lnTo>
                    <a:pt x="437060" y="117431"/>
                  </a:lnTo>
                  <a:lnTo>
                    <a:pt x="432006" y="123729"/>
                  </a:lnTo>
                  <a:lnTo>
                    <a:pt x="424499" y="127980"/>
                  </a:lnTo>
                  <a:lnTo>
                    <a:pt x="415289" y="129540"/>
                  </a:lnTo>
                  <a:lnTo>
                    <a:pt x="406080" y="127980"/>
                  </a:lnTo>
                  <a:lnTo>
                    <a:pt x="398573" y="123729"/>
                  </a:lnTo>
                  <a:lnTo>
                    <a:pt x="393519" y="117431"/>
                  </a:lnTo>
                  <a:lnTo>
                    <a:pt x="391668" y="109728"/>
                  </a:lnTo>
                  <a:lnTo>
                    <a:pt x="393519" y="102024"/>
                  </a:lnTo>
                  <a:lnTo>
                    <a:pt x="398573" y="95726"/>
                  </a:lnTo>
                  <a:lnTo>
                    <a:pt x="406080" y="91475"/>
                  </a:lnTo>
                  <a:lnTo>
                    <a:pt x="415289" y="89916"/>
                  </a:lnTo>
                  <a:lnTo>
                    <a:pt x="424499" y="91475"/>
                  </a:lnTo>
                  <a:lnTo>
                    <a:pt x="432006" y="95726"/>
                  </a:lnTo>
                  <a:lnTo>
                    <a:pt x="437060" y="102024"/>
                  </a:lnTo>
                  <a:lnTo>
                    <a:pt x="438911" y="109728"/>
                  </a:lnTo>
                  <a:close/>
                </a:path>
                <a:path w="509270" h="337185">
                  <a:moveTo>
                    <a:pt x="484631" y="259080"/>
                  </a:moveTo>
                  <a:lnTo>
                    <a:pt x="482828" y="266783"/>
                  </a:lnTo>
                  <a:lnTo>
                    <a:pt x="477916" y="273081"/>
                  </a:lnTo>
                  <a:lnTo>
                    <a:pt x="470648" y="277332"/>
                  </a:lnTo>
                  <a:lnTo>
                    <a:pt x="461772" y="278892"/>
                  </a:lnTo>
                  <a:lnTo>
                    <a:pt x="452895" y="277332"/>
                  </a:lnTo>
                  <a:lnTo>
                    <a:pt x="445627" y="273081"/>
                  </a:lnTo>
                  <a:lnTo>
                    <a:pt x="440715" y="266783"/>
                  </a:lnTo>
                  <a:lnTo>
                    <a:pt x="438911" y="259080"/>
                  </a:lnTo>
                  <a:lnTo>
                    <a:pt x="440715" y="251376"/>
                  </a:lnTo>
                  <a:lnTo>
                    <a:pt x="445627" y="245078"/>
                  </a:lnTo>
                  <a:lnTo>
                    <a:pt x="452895" y="240827"/>
                  </a:lnTo>
                  <a:lnTo>
                    <a:pt x="461772" y="239268"/>
                  </a:lnTo>
                  <a:lnTo>
                    <a:pt x="470648" y="240827"/>
                  </a:lnTo>
                  <a:lnTo>
                    <a:pt x="477916" y="245078"/>
                  </a:lnTo>
                  <a:lnTo>
                    <a:pt x="482828" y="251376"/>
                  </a:lnTo>
                  <a:lnTo>
                    <a:pt x="484631" y="259080"/>
                  </a:lnTo>
                  <a:close/>
                </a:path>
                <a:path w="509270" h="337185">
                  <a:moveTo>
                    <a:pt x="391668" y="210312"/>
                  </a:moveTo>
                  <a:lnTo>
                    <a:pt x="389864" y="218015"/>
                  </a:lnTo>
                  <a:lnTo>
                    <a:pt x="384952" y="224313"/>
                  </a:lnTo>
                  <a:lnTo>
                    <a:pt x="377684" y="228564"/>
                  </a:lnTo>
                  <a:lnTo>
                    <a:pt x="368807" y="230124"/>
                  </a:lnTo>
                  <a:lnTo>
                    <a:pt x="359931" y="228564"/>
                  </a:lnTo>
                  <a:lnTo>
                    <a:pt x="352663" y="224313"/>
                  </a:lnTo>
                  <a:lnTo>
                    <a:pt x="347751" y="218015"/>
                  </a:lnTo>
                  <a:lnTo>
                    <a:pt x="345948" y="210312"/>
                  </a:lnTo>
                  <a:lnTo>
                    <a:pt x="347751" y="202608"/>
                  </a:lnTo>
                  <a:lnTo>
                    <a:pt x="352663" y="196310"/>
                  </a:lnTo>
                  <a:lnTo>
                    <a:pt x="359931" y="192059"/>
                  </a:lnTo>
                  <a:lnTo>
                    <a:pt x="368807" y="190500"/>
                  </a:lnTo>
                  <a:lnTo>
                    <a:pt x="377684" y="192059"/>
                  </a:lnTo>
                  <a:lnTo>
                    <a:pt x="384952" y="196310"/>
                  </a:lnTo>
                  <a:lnTo>
                    <a:pt x="389864" y="202608"/>
                  </a:lnTo>
                  <a:lnTo>
                    <a:pt x="391668" y="210312"/>
                  </a:lnTo>
                  <a:close/>
                </a:path>
                <a:path w="509270" h="337185">
                  <a:moveTo>
                    <a:pt x="275844" y="336804"/>
                  </a:moveTo>
                  <a:lnTo>
                    <a:pt x="275844" y="242570"/>
                  </a:lnTo>
                  <a:lnTo>
                    <a:pt x="213359" y="208788"/>
                  </a:lnTo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17864" y="2022347"/>
              <a:ext cx="810895" cy="1720850"/>
            </a:xfrm>
            <a:custGeom>
              <a:avLst/>
              <a:gdLst/>
              <a:ahLst/>
              <a:cxnLst/>
              <a:rect l="l" t="t" r="r" b="b"/>
              <a:pathLst>
                <a:path w="810895" h="1720850">
                  <a:moveTo>
                    <a:pt x="810767" y="428243"/>
                  </a:moveTo>
                  <a:lnTo>
                    <a:pt x="810767" y="365760"/>
                  </a:lnTo>
                </a:path>
                <a:path w="810895" h="1720850">
                  <a:moveTo>
                    <a:pt x="449579" y="551688"/>
                  </a:moveTo>
                  <a:lnTo>
                    <a:pt x="810767" y="493140"/>
                  </a:lnTo>
                  <a:lnTo>
                    <a:pt x="810767" y="454151"/>
                  </a:lnTo>
                </a:path>
                <a:path w="810895" h="1720850">
                  <a:moveTo>
                    <a:pt x="22859" y="409955"/>
                  </a:moveTo>
                  <a:lnTo>
                    <a:pt x="22859" y="493013"/>
                  </a:lnTo>
                  <a:lnTo>
                    <a:pt x="382524" y="551688"/>
                  </a:lnTo>
                </a:path>
                <a:path w="810895" h="1720850">
                  <a:moveTo>
                    <a:pt x="810767" y="334899"/>
                  </a:moveTo>
                  <a:lnTo>
                    <a:pt x="810767" y="45719"/>
                  </a:lnTo>
                  <a:lnTo>
                    <a:pt x="450341" y="84074"/>
                  </a:lnTo>
                  <a:lnTo>
                    <a:pt x="450341" y="551688"/>
                  </a:lnTo>
                  <a:lnTo>
                    <a:pt x="383285" y="551688"/>
                  </a:lnTo>
                  <a:lnTo>
                    <a:pt x="383285" y="83947"/>
                  </a:lnTo>
                  <a:lnTo>
                    <a:pt x="22859" y="45719"/>
                  </a:lnTo>
                  <a:lnTo>
                    <a:pt x="22859" y="260857"/>
                  </a:lnTo>
                </a:path>
                <a:path w="810895" h="1720850">
                  <a:moveTo>
                    <a:pt x="448055" y="503174"/>
                  </a:moveTo>
                  <a:lnTo>
                    <a:pt x="417575" y="507491"/>
                  </a:lnTo>
                  <a:lnTo>
                    <a:pt x="385571" y="502919"/>
                  </a:lnTo>
                </a:path>
                <a:path w="810895" h="1720850">
                  <a:moveTo>
                    <a:pt x="448055" y="134238"/>
                  </a:moveTo>
                  <a:lnTo>
                    <a:pt x="417575" y="137160"/>
                  </a:lnTo>
                  <a:lnTo>
                    <a:pt x="385571" y="134112"/>
                  </a:lnTo>
                </a:path>
                <a:path w="810895" h="1720850">
                  <a:moveTo>
                    <a:pt x="449579" y="83819"/>
                  </a:moveTo>
                  <a:lnTo>
                    <a:pt x="382524" y="83819"/>
                  </a:lnTo>
                </a:path>
                <a:path w="810895" h="1720850">
                  <a:moveTo>
                    <a:pt x="22859" y="283463"/>
                  </a:moveTo>
                  <a:lnTo>
                    <a:pt x="22859" y="377951"/>
                  </a:lnTo>
                </a:path>
                <a:path w="810895" h="1720850">
                  <a:moveTo>
                    <a:pt x="92963" y="52577"/>
                  </a:moveTo>
                  <a:lnTo>
                    <a:pt x="92963" y="0"/>
                  </a:lnTo>
                  <a:lnTo>
                    <a:pt x="416051" y="83819"/>
                  </a:lnTo>
                </a:path>
                <a:path w="810895" h="1720850">
                  <a:moveTo>
                    <a:pt x="749807" y="52577"/>
                  </a:moveTo>
                  <a:lnTo>
                    <a:pt x="749807" y="0"/>
                  </a:lnTo>
                  <a:lnTo>
                    <a:pt x="425195" y="83819"/>
                  </a:lnTo>
                </a:path>
                <a:path w="810895" h="1720850">
                  <a:moveTo>
                    <a:pt x="354075" y="1720595"/>
                  </a:moveTo>
                  <a:lnTo>
                    <a:pt x="0" y="1720595"/>
                  </a:lnTo>
                  <a:lnTo>
                    <a:pt x="0" y="1449324"/>
                  </a:lnTo>
                  <a:lnTo>
                    <a:pt x="658367" y="1449324"/>
                  </a:lnTo>
                  <a:lnTo>
                    <a:pt x="658367" y="157505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03436" y="3642360"/>
              <a:ext cx="448309" cy="452755"/>
            </a:xfrm>
            <a:custGeom>
              <a:avLst/>
              <a:gdLst/>
              <a:ahLst/>
              <a:cxnLst/>
              <a:rect l="l" t="t" r="r" b="b"/>
              <a:pathLst>
                <a:path w="448309" h="452754">
                  <a:moveTo>
                    <a:pt x="1524" y="199644"/>
                  </a:moveTo>
                  <a:lnTo>
                    <a:pt x="448055" y="199644"/>
                  </a:lnTo>
                  <a:lnTo>
                    <a:pt x="448055" y="0"/>
                  </a:lnTo>
                  <a:lnTo>
                    <a:pt x="1524" y="0"/>
                  </a:lnTo>
                  <a:lnTo>
                    <a:pt x="1524" y="199644"/>
                  </a:lnTo>
                  <a:close/>
                </a:path>
                <a:path w="448309" h="452754">
                  <a:moveTo>
                    <a:pt x="0" y="452627"/>
                  </a:moveTo>
                  <a:lnTo>
                    <a:pt x="446531" y="452627"/>
                  </a:lnTo>
                  <a:lnTo>
                    <a:pt x="446531" y="252983"/>
                  </a:lnTo>
                  <a:lnTo>
                    <a:pt x="0" y="252983"/>
                  </a:lnTo>
                  <a:lnTo>
                    <a:pt x="0" y="452627"/>
                  </a:lnTo>
                  <a:close/>
                </a:path>
                <a:path w="448309" h="452754">
                  <a:moveTo>
                    <a:pt x="48768" y="53339"/>
                  </a:moveTo>
                  <a:lnTo>
                    <a:pt x="48768" y="146303"/>
                  </a:lnTo>
                  <a:lnTo>
                    <a:pt x="118872" y="99821"/>
                  </a:lnTo>
                  <a:lnTo>
                    <a:pt x="48768" y="53339"/>
                  </a:lnTo>
                  <a:close/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70950" y="3515613"/>
              <a:ext cx="238251" cy="1818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24772" y="3927729"/>
              <a:ext cx="124968" cy="1348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956548" y="3796283"/>
              <a:ext cx="238760" cy="204470"/>
            </a:xfrm>
            <a:custGeom>
              <a:avLst/>
              <a:gdLst/>
              <a:ahLst/>
              <a:cxnLst/>
              <a:rect l="l" t="t" r="r" b="b"/>
              <a:pathLst>
                <a:path w="238759" h="204470">
                  <a:moveTo>
                    <a:pt x="0" y="0"/>
                  </a:moveTo>
                  <a:lnTo>
                    <a:pt x="6350" y="0"/>
                  </a:lnTo>
                  <a:lnTo>
                    <a:pt x="6350" y="204470"/>
                  </a:lnTo>
                  <a:lnTo>
                    <a:pt x="238759" y="204470"/>
                  </a:lnTo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260081" y="2620517"/>
            <a:ext cx="27470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216660" algn="l"/>
              </a:tabLst>
            </a:pP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Operations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	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Troubleshooting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165735">
              <a:lnSpc>
                <a:spcPct val="100000"/>
              </a:lnSpc>
              <a:tabLst>
                <a:tab pos="1720214" algn="l"/>
              </a:tabLst>
            </a:pP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manual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	</a:t>
            </a:r>
            <a:r>
              <a:rPr sz="1600" spc="-20" dirty="0">
                <a:solidFill>
                  <a:schemeClr val="accent1"/>
                </a:solidFill>
                <a:latin typeface="Trebuchet MS"/>
                <a:cs typeface="Trebuchet MS"/>
              </a:rPr>
              <a:t>guide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97163" y="4167885"/>
            <a:ext cx="9163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5684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Repair </a:t>
            </a:r>
            <a:r>
              <a:rPr sz="1600" spc="-20" dirty="0">
                <a:solidFill>
                  <a:schemeClr val="accent1"/>
                </a:solidFill>
                <a:latin typeface="Trebuchet MS"/>
                <a:cs typeface="Trebuchet MS"/>
              </a:rPr>
              <a:t>calculator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487670" y="2393950"/>
            <a:ext cx="1122680" cy="968375"/>
            <a:chOff x="5487670" y="2393950"/>
            <a:chExt cx="1122680" cy="968375"/>
          </a:xfrm>
        </p:grpSpPr>
        <p:sp>
          <p:nvSpPr>
            <p:cNvPr id="28" name="object 28"/>
            <p:cNvSpPr/>
            <p:nvPr/>
          </p:nvSpPr>
          <p:spPr>
            <a:xfrm>
              <a:off x="5588508" y="2400300"/>
              <a:ext cx="748665" cy="955675"/>
            </a:xfrm>
            <a:custGeom>
              <a:avLst/>
              <a:gdLst/>
              <a:ahLst/>
              <a:cxnLst/>
              <a:rect l="l" t="t" r="r" b="b"/>
              <a:pathLst>
                <a:path w="748664" h="955675">
                  <a:moveTo>
                    <a:pt x="641603" y="219455"/>
                  </a:moveTo>
                  <a:lnTo>
                    <a:pt x="641603" y="71627"/>
                  </a:lnTo>
                </a:path>
                <a:path w="748664" h="955675">
                  <a:moveTo>
                    <a:pt x="641603" y="885444"/>
                  </a:moveTo>
                  <a:lnTo>
                    <a:pt x="547115" y="822960"/>
                  </a:lnTo>
                </a:path>
                <a:path w="748664" h="955675">
                  <a:moveTo>
                    <a:pt x="748283" y="787908"/>
                  </a:moveTo>
                  <a:lnTo>
                    <a:pt x="748283" y="816355"/>
                  </a:lnTo>
                  <a:lnTo>
                    <a:pt x="532891" y="955548"/>
                  </a:lnTo>
                  <a:lnTo>
                    <a:pt x="425195" y="891794"/>
                  </a:lnTo>
                </a:path>
                <a:path w="748664" h="955675">
                  <a:moveTo>
                    <a:pt x="425195" y="79121"/>
                  </a:moveTo>
                  <a:lnTo>
                    <a:pt x="532891" y="0"/>
                  </a:lnTo>
                  <a:lnTo>
                    <a:pt x="748283" y="138684"/>
                  </a:lnTo>
                  <a:lnTo>
                    <a:pt x="748283" y="216408"/>
                  </a:lnTo>
                </a:path>
                <a:path w="748664" h="955675">
                  <a:moveTo>
                    <a:pt x="214883" y="358139"/>
                  </a:moveTo>
                  <a:lnTo>
                    <a:pt x="108203" y="298703"/>
                  </a:lnTo>
                </a:path>
                <a:path w="748664" h="955675">
                  <a:moveTo>
                    <a:pt x="214883" y="219455"/>
                  </a:moveTo>
                  <a:lnTo>
                    <a:pt x="214883" y="71627"/>
                  </a:lnTo>
                </a:path>
                <a:path w="748664" h="955675">
                  <a:moveTo>
                    <a:pt x="0" y="484632"/>
                  </a:moveTo>
                  <a:lnTo>
                    <a:pt x="103631" y="416051"/>
                  </a:lnTo>
                </a:path>
                <a:path w="748664" h="955675">
                  <a:moveTo>
                    <a:pt x="213359" y="886967"/>
                  </a:moveTo>
                  <a:lnTo>
                    <a:pt x="309371" y="822960"/>
                  </a:lnTo>
                </a:path>
                <a:path w="748664" h="955675">
                  <a:moveTo>
                    <a:pt x="156971" y="848867"/>
                  </a:moveTo>
                  <a:lnTo>
                    <a:pt x="322579" y="955548"/>
                  </a:lnTo>
                  <a:lnTo>
                    <a:pt x="429767" y="892175"/>
                  </a:lnTo>
                </a:path>
                <a:path w="748664" h="955675">
                  <a:moveTo>
                    <a:pt x="429767" y="79248"/>
                  </a:moveTo>
                  <a:lnTo>
                    <a:pt x="322325" y="0"/>
                  </a:lnTo>
                  <a:lnTo>
                    <a:pt x="107441" y="139064"/>
                  </a:lnTo>
                  <a:lnTo>
                    <a:pt x="107441" y="297434"/>
                  </a:lnTo>
                  <a:lnTo>
                    <a:pt x="0" y="358648"/>
                  </a:lnTo>
                  <a:lnTo>
                    <a:pt x="0" y="483108"/>
                  </a:lnTo>
                  <a:lnTo>
                    <a:pt x="0" y="53797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87796" y="2706624"/>
              <a:ext cx="283845" cy="411480"/>
            </a:xfrm>
            <a:custGeom>
              <a:avLst/>
              <a:gdLst/>
              <a:ahLst/>
              <a:cxnLst/>
              <a:rect l="l" t="t" r="r" b="b"/>
              <a:pathLst>
                <a:path w="283845" h="411480">
                  <a:moveTo>
                    <a:pt x="0" y="205739"/>
                  </a:moveTo>
                  <a:lnTo>
                    <a:pt x="283463" y="205739"/>
                  </a:lnTo>
                </a:path>
                <a:path w="283845" h="411480">
                  <a:moveTo>
                    <a:pt x="0" y="0"/>
                  </a:moveTo>
                  <a:lnTo>
                    <a:pt x="141731" y="0"/>
                  </a:lnTo>
                  <a:lnTo>
                    <a:pt x="141731" y="411479"/>
                  </a:lnTo>
                  <a:lnTo>
                    <a:pt x="0" y="411479"/>
                  </a:lnTo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90260" y="2662427"/>
              <a:ext cx="79375" cy="90170"/>
            </a:xfrm>
            <a:custGeom>
              <a:avLst/>
              <a:gdLst/>
              <a:ahLst/>
              <a:cxnLst/>
              <a:rect l="l" t="t" r="r" b="b"/>
              <a:pathLst>
                <a:path w="79375" h="90169">
                  <a:moveTo>
                    <a:pt x="0" y="89915"/>
                  </a:moveTo>
                  <a:lnTo>
                    <a:pt x="79249" y="89915"/>
                  </a:lnTo>
                  <a:lnTo>
                    <a:pt x="79249" y="0"/>
                  </a:lnTo>
                  <a:lnTo>
                    <a:pt x="0" y="0"/>
                  </a:lnTo>
                  <a:lnTo>
                    <a:pt x="0" y="89915"/>
                  </a:lnTo>
                  <a:close/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90260" y="2855976"/>
              <a:ext cx="79375" cy="114300"/>
            </a:xfrm>
            <a:custGeom>
              <a:avLst/>
              <a:gdLst/>
              <a:ahLst/>
              <a:cxnLst/>
              <a:rect l="l" t="t" r="r" b="b"/>
              <a:pathLst>
                <a:path w="79375" h="114300">
                  <a:moveTo>
                    <a:pt x="0" y="114300"/>
                  </a:moveTo>
                  <a:lnTo>
                    <a:pt x="0" y="0"/>
                  </a:lnTo>
                  <a:lnTo>
                    <a:pt x="79248" y="56769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83910" y="3067558"/>
              <a:ext cx="91948" cy="10109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313932" y="2670047"/>
              <a:ext cx="289560" cy="460375"/>
            </a:xfrm>
            <a:custGeom>
              <a:avLst/>
              <a:gdLst/>
              <a:ahLst/>
              <a:cxnLst/>
              <a:rect l="l" t="t" r="r" b="b"/>
              <a:pathLst>
                <a:path w="289559" h="460375">
                  <a:moveTo>
                    <a:pt x="0" y="445642"/>
                  </a:moveTo>
                  <a:lnTo>
                    <a:pt x="0" y="14604"/>
                  </a:lnTo>
                  <a:lnTo>
                    <a:pt x="0" y="6223"/>
                  </a:lnTo>
                  <a:lnTo>
                    <a:pt x="5587" y="0"/>
                  </a:lnTo>
                  <a:lnTo>
                    <a:pt x="13207" y="0"/>
                  </a:lnTo>
                  <a:lnTo>
                    <a:pt x="193039" y="0"/>
                  </a:lnTo>
                  <a:lnTo>
                    <a:pt x="289560" y="106934"/>
                  </a:lnTo>
                  <a:lnTo>
                    <a:pt x="289560" y="445642"/>
                  </a:lnTo>
                  <a:lnTo>
                    <a:pt x="289560" y="454025"/>
                  </a:lnTo>
                  <a:lnTo>
                    <a:pt x="283971" y="460248"/>
                  </a:lnTo>
                  <a:lnTo>
                    <a:pt x="276351" y="460248"/>
                  </a:lnTo>
                  <a:lnTo>
                    <a:pt x="13207" y="460248"/>
                  </a:lnTo>
                  <a:lnTo>
                    <a:pt x="5587" y="460248"/>
                  </a:lnTo>
                  <a:lnTo>
                    <a:pt x="0" y="454025"/>
                  </a:lnTo>
                  <a:lnTo>
                    <a:pt x="0" y="445642"/>
                  </a:lnTo>
                  <a:close/>
                </a:path>
                <a:path w="289559" h="460375">
                  <a:moveTo>
                    <a:pt x="192023" y="106679"/>
                  </a:moveTo>
                  <a:lnTo>
                    <a:pt x="289560" y="106679"/>
                  </a:lnTo>
                  <a:lnTo>
                    <a:pt x="192023" y="0"/>
                  </a:lnTo>
                  <a:lnTo>
                    <a:pt x="192023" y="106679"/>
                  </a:lnTo>
                  <a:close/>
                </a:path>
                <a:path w="289559" h="460375">
                  <a:moveTo>
                    <a:pt x="42671" y="193548"/>
                  </a:moveTo>
                  <a:lnTo>
                    <a:pt x="246887" y="193548"/>
                  </a:lnTo>
                </a:path>
                <a:path w="289559" h="460375">
                  <a:moveTo>
                    <a:pt x="42671" y="256031"/>
                  </a:moveTo>
                  <a:lnTo>
                    <a:pt x="246887" y="256031"/>
                  </a:lnTo>
                </a:path>
                <a:path w="289559" h="460375">
                  <a:moveTo>
                    <a:pt x="42671" y="318515"/>
                  </a:moveTo>
                  <a:lnTo>
                    <a:pt x="246887" y="318515"/>
                  </a:lnTo>
                </a:path>
                <a:path w="289559" h="460375">
                  <a:moveTo>
                    <a:pt x="42671" y="382524"/>
                  </a:moveTo>
                  <a:lnTo>
                    <a:pt x="246887" y="382524"/>
                  </a:lnTo>
                </a:path>
                <a:path w="289559" h="460375">
                  <a:moveTo>
                    <a:pt x="42671" y="131063"/>
                  </a:moveTo>
                  <a:lnTo>
                    <a:pt x="158495" y="13106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94020" y="2993136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79" h="271779">
                  <a:moveTo>
                    <a:pt x="144779" y="166624"/>
                  </a:moveTo>
                  <a:lnTo>
                    <a:pt x="43814" y="260096"/>
                  </a:lnTo>
                  <a:lnTo>
                    <a:pt x="0" y="201549"/>
                  </a:lnTo>
                  <a:lnTo>
                    <a:pt x="100837" y="108076"/>
                  </a:lnTo>
                  <a:lnTo>
                    <a:pt x="12572" y="65531"/>
                  </a:lnTo>
                  <a:lnTo>
                    <a:pt x="271271" y="0"/>
                  </a:lnTo>
                  <a:lnTo>
                    <a:pt x="165988" y="271272"/>
                  </a:lnTo>
                  <a:lnTo>
                    <a:pt x="144779" y="166624"/>
                  </a:lnTo>
                  <a:close/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421629" y="3480308"/>
            <a:ext cx="12134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Tractor maintenance assistant</a:t>
            </a:r>
            <a:endParaRPr sz="16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43127" y="3050794"/>
            <a:ext cx="4065270" cy="2223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897890">
              <a:lnSpc>
                <a:spcPct val="100000"/>
              </a:lnSpc>
              <a:spcBef>
                <a:spcPts val="1190"/>
              </a:spcBef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Sample</a:t>
            </a:r>
            <a:r>
              <a:rPr sz="1800" spc="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requests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299085" algn="l"/>
              </a:tabLst>
            </a:pPr>
            <a:r>
              <a:rPr sz="1800" spc="125" dirty="0">
                <a:solidFill>
                  <a:schemeClr val="bg1"/>
                </a:solidFill>
                <a:latin typeface="Trebuchet MS"/>
                <a:cs typeface="Trebuchet MS"/>
              </a:rPr>
              <a:t>My</a:t>
            </a:r>
            <a:r>
              <a:rPr sz="1800" spc="-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tractor</a:t>
            </a:r>
            <a:r>
              <a:rPr sz="1800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won’t</a:t>
            </a:r>
            <a:r>
              <a:rPr sz="1800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chemeClr val="bg1"/>
                </a:solidFill>
                <a:latin typeface="Trebuchet MS"/>
                <a:cs typeface="Trebuchet MS"/>
              </a:rPr>
              <a:t>start,</a:t>
            </a:r>
            <a:r>
              <a:rPr sz="1800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what’s</a:t>
            </a:r>
            <a:r>
              <a:rPr sz="180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problem?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99085" marR="48387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18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need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new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lawn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cutting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blades,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what</a:t>
            </a:r>
            <a:r>
              <a:rPr sz="1800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will</a:t>
            </a:r>
            <a:r>
              <a:rPr sz="1800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it</a:t>
            </a:r>
            <a:r>
              <a:rPr sz="180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cost</a:t>
            </a:r>
            <a:r>
              <a:rPr sz="1800" spc="-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chemeClr val="bg1"/>
                </a:solidFill>
                <a:latin typeface="Trebuchet MS"/>
                <a:cs typeface="Trebuchet MS"/>
              </a:rPr>
              <a:t>me?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you</a:t>
            </a:r>
            <a:r>
              <a:rPr sz="1800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ship</a:t>
            </a:r>
            <a:r>
              <a:rPr sz="1800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me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replacement</a:t>
            </a:r>
            <a:r>
              <a:rPr sz="1800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parts?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1800" spc="80" dirty="0">
                <a:solidFill>
                  <a:schemeClr val="bg1"/>
                </a:solidFill>
                <a:latin typeface="Trebuchet MS"/>
                <a:cs typeface="Trebuchet MS"/>
              </a:rPr>
              <a:t>How</a:t>
            </a:r>
            <a:r>
              <a:rPr sz="18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chemeClr val="bg1"/>
                </a:solidFill>
                <a:latin typeface="Trebuchet MS"/>
                <a:cs typeface="Trebuchet MS"/>
              </a:rPr>
              <a:t>do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change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oil?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37" name="Picture 36" descr="logos4.png">
            <a:extLst>
              <a:ext uri="{FF2B5EF4-FFF2-40B4-BE49-F238E27FC236}">
                <a16:creationId xmlns:a16="http://schemas.microsoft.com/office/drawing/2014/main" id="{3B010336-8DD2-FB09-32BF-ED63B3EF58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Agent</a:t>
            </a:r>
            <a:r>
              <a:rPr sz="4400" spc="-370" dirty="0"/>
              <a:t> </a:t>
            </a:r>
            <a:r>
              <a:rPr sz="4400" spc="-90" dirty="0"/>
              <a:t>orchestration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800" dirty="0">
                <a:solidFill>
                  <a:srgbClr val="FFFFFF"/>
                </a:solidFill>
              </a:rPr>
              <a:t>Orchestrate</a:t>
            </a:r>
            <a:r>
              <a:rPr sz="2800" spc="-2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user</a:t>
            </a:r>
            <a:r>
              <a:rPr sz="2800" spc="-2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requests</a:t>
            </a:r>
            <a:r>
              <a:rPr sz="2800" spc="-25" dirty="0">
                <a:solidFill>
                  <a:srgbClr val="FFFFFF"/>
                </a:solidFill>
              </a:rPr>
              <a:t> </a:t>
            </a:r>
            <a:r>
              <a:rPr sz="2800" spc="30" dirty="0">
                <a:solidFill>
                  <a:srgbClr val="FFFFFF"/>
                </a:solidFill>
              </a:rPr>
              <a:t>by </a:t>
            </a:r>
            <a:r>
              <a:rPr sz="2800" dirty="0">
                <a:solidFill>
                  <a:srgbClr val="FFFFFF"/>
                </a:solidFill>
              </a:rPr>
              <a:t>breaking</a:t>
            </a:r>
            <a:r>
              <a:rPr sz="2800" spc="7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them</a:t>
            </a:r>
            <a:r>
              <a:rPr sz="2800" spc="3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into</a:t>
            </a:r>
            <a:r>
              <a:rPr sz="2800" spc="7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smaller</a:t>
            </a:r>
            <a:r>
              <a:rPr sz="2800" spc="5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subtasks</a:t>
            </a:r>
            <a:endParaRPr sz="2800"/>
          </a:p>
        </p:txBody>
      </p:sp>
      <p:pic>
        <p:nvPicPr>
          <p:cNvPr id="4" name="Picture 3" descr="logos4.png">
            <a:extLst>
              <a:ext uri="{FF2B5EF4-FFF2-40B4-BE49-F238E27FC236}">
                <a16:creationId xmlns:a16="http://schemas.microsoft.com/office/drawing/2014/main" id="{B2CD143E-9C1E-E804-801B-F311B137B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295213"/>
            <a:ext cx="7547609" cy="3245485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70"/>
              </a:spcBef>
              <a:buSzPct val="89285"/>
              <a:buFont typeface="Arial"/>
              <a:buChar char="•"/>
              <a:tabLst>
                <a:tab pos="469265" algn="l"/>
              </a:tabLst>
            </a:pP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Agents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 Bedrock</a:t>
            </a:r>
            <a:endParaRPr sz="28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865"/>
              </a:spcBef>
              <a:buSzPct val="89285"/>
              <a:buFont typeface="Arial"/>
              <a:buChar char="•"/>
              <a:tabLst>
                <a:tab pos="469265" algn="l"/>
              </a:tabLst>
            </a:pPr>
            <a:r>
              <a:rPr sz="2800" spc="70" dirty="0">
                <a:solidFill>
                  <a:srgbClr val="FFFFFF"/>
                </a:solidFill>
                <a:latin typeface="Trebuchet MS"/>
                <a:cs typeface="Trebuchet MS"/>
              </a:rPr>
              <a:t>Agent</a:t>
            </a:r>
            <a:r>
              <a:rPr sz="2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orchestration</a:t>
            </a:r>
            <a:endParaRPr sz="28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865"/>
              </a:spcBef>
              <a:buSzPct val="89285"/>
              <a:buFont typeface="Arial"/>
              <a:buChar char="•"/>
              <a:tabLst>
                <a:tab pos="469265" algn="l"/>
              </a:tabLst>
            </a:pPr>
            <a:r>
              <a:rPr sz="2800" spc="70" dirty="0">
                <a:solidFill>
                  <a:srgbClr val="FFFFFF"/>
                </a:solidFill>
                <a:latin typeface="Trebuchet MS"/>
                <a:cs typeface="Trebuchet MS"/>
              </a:rPr>
              <a:t>Agent</a:t>
            </a:r>
            <a:r>
              <a:rPr sz="2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structure</a:t>
            </a:r>
            <a:endParaRPr sz="28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860"/>
              </a:spcBef>
              <a:buSzPct val="89285"/>
              <a:buFont typeface="Arial"/>
              <a:buChar char="•"/>
              <a:tabLst>
                <a:tab pos="469265" algn="l"/>
              </a:tabLst>
            </a:pPr>
            <a:r>
              <a:rPr sz="2800" spc="85" dirty="0">
                <a:solidFill>
                  <a:srgbClr val="FFFFFF"/>
                </a:solidFill>
                <a:latin typeface="Trebuchet MS"/>
                <a:cs typeface="Trebuchet MS"/>
              </a:rPr>
              <a:t>Demo</a:t>
            </a:r>
            <a:endParaRPr sz="28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869"/>
              </a:spcBef>
              <a:buSzPct val="89285"/>
              <a:buFont typeface="Arial"/>
              <a:buChar char="•"/>
              <a:tabLst>
                <a:tab pos="469265" algn="l"/>
              </a:tabLst>
            </a:pP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Athene’s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Agents</a:t>
            </a:r>
            <a:r>
              <a:rPr sz="2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2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Bedrock</a:t>
            </a:r>
            <a:endParaRPr sz="28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865"/>
              </a:spcBef>
              <a:buSzPct val="89285"/>
              <a:buFont typeface="Arial"/>
              <a:buChar char="•"/>
              <a:tabLst>
                <a:tab pos="469265" algn="l"/>
              </a:tabLst>
            </a:pP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Closing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4" name="Picture 3" descr="logos4.png">
            <a:extLst>
              <a:ext uri="{FF2B5EF4-FFF2-40B4-BE49-F238E27FC236}">
                <a16:creationId xmlns:a16="http://schemas.microsoft.com/office/drawing/2014/main" id="{5409C1D5-C3CE-53CB-3BCB-D05F5D3B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Orchestration</a:t>
            </a:r>
            <a:r>
              <a:rPr spc="-340" dirty="0"/>
              <a:t> </a:t>
            </a:r>
            <a:r>
              <a:rPr spc="515" dirty="0"/>
              <a:t>–</a:t>
            </a:r>
            <a:r>
              <a:rPr spc="-325" dirty="0"/>
              <a:t> </a:t>
            </a:r>
            <a:r>
              <a:rPr spc="-75" dirty="0"/>
              <a:t>Basic</a:t>
            </a:r>
            <a:r>
              <a:rPr spc="-330" dirty="0"/>
              <a:t> </a:t>
            </a:r>
            <a:r>
              <a:rPr spc="-20" dirty="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3351" y="3918584"/>
            <a:ext cx="18097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Observe</a:t>
            </a:r>
            <a:r>
              <a:rPr sz="2000" spc="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4686" y="3436442"/>
            <a:ext cx="262572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04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Decompose</a:t>
            </a:r>
            <a:r>
              <a:rPr sz="20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20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steps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available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actions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20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Bases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8479" y="4688204"/>
            <a:ext cx="2539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Think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1786" y="3568446"/>
            <a:ext cx="117221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165" marR="5080" indent="-165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Until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final answer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1009" y="2808224"/>
            <a:ext cx="26930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429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Execute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action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search</a:t>
            </a:r>
            <a:r>
              <a:rPr sz="20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20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base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>
            <a:biLevel thresh="25000"/>
          </a:blip>
          <a:stretch>
            <a:fillRect/>
          </a:stretch>
        </p:blipFill>
        <p:spPr>
          <a:xfrm>
            <a:off x="2002535" y="2103120"/>
            <a:ext cx="1325880" cy="13258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9377171" y="2103120"/>
            <a:ext cx="1327403" cy="13258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>
            <a:biLevel thresh="25000"/>
          </a:blip>
          <a:stretch>
            <a:fillRect/>
          </a:stretch>
        </p:blipFill>
        <p:spPr>
          <a:xfrm>
            <a:off x="6224015" y="1467611"/>
            <a:ext cx="1325880" cy="132588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954523" y="3097022"/>
            <a:ext cx="535305" cy="1779905"/>
            <a:chOff x="4954523" y="3097022"/>
            <a:chExt cx="535305" cy="1779905"/>
          </a:xfrm>
          <a:solidFill>
            <a:schemeClr val="accent1"/>
          </a:solidFill>
        </p:grpSpPr>
        <p:sp>
          <p:nvSpPr>
            <p:cNvPr id="12" name="object 12"/>
            <p:cNvSpPr/>
            <p:nvPr/>
          </p:nvSpPr>
          <p:spPr>
            <a:xfrm>
              <a:off x="4954523" y="3097022"/>
              <a:ext cx="535305" cy="964565"/>
            </a:xfrm>
            <a:custGeom>
              <a:avLst/>
              <a:gdLst/>
              <a:ahLst/>
              <a:cxnLst/>
              <a:rect l="l" t="t" r="r" b="b"/>
              <a:pathLst>
                <a:path w="535304" h="964564">
                  <a:moveTo>
                    <a:pt x="346963" y="0"/>
                  </a:moveTo>
                  <a:lnTo>
                    <a:pt x="346963" y="66801"/>
                  </a:lnTo>
                  <a:lnTo>
                    <a:pt x="312831" y="88404"/>
                  </a:lnTo>
                  <a:lnTo>
                    <a:pt x="280075" y="113272"/>
                  </a:lnTo>
                  <a:lnTo>
                    <a:pt x="248767" y="141254"/>
                  </a:lnTo>
                  <a:lnTo>
                    <a:pt x="218974" y="172196"/>
                  </a:lnTo>
                  <a:lnTo>
                    <a:pt x="190767" y="205945"/>
                  </a:lnTo>
                  <a:lnTo>
                    <a:pt x="164215" y="242348"/>
                  </a:lnTo>
                  <a:lnTo>
                    <a:pt x="139388" y="281252"/>
                  </a:lnTo>
                  <a:lnTo>
                    <a:pt x="116355" y="322504"/>
                  </a:lnTo>
                  <a:lnTo>
                    <a:pt x="95186" y="365950"/>
                  </a:lnTo>
                  <a:lnTo>
                    <a:pt x="75950" y="411438"/>
                  </a:lnTo>
                  <a:lnTo>
                    <a:pt x="58717" y="458813"/>
                  </a:lnTo>
                  <a:lnTo>
                    <a:pt x="43556" y="507924"/>
                  </a:lnTo>
                  <a:lnTo>
                    <a:pt x="30537" y="558617"/>
                  </a:lnTo>
                  <a:lnTo>
                    <a:pt x="19729" y="610739"/>
                  </a:lnTo>
                  <a:lnTo>
                    <a:pt x="11201" y="664137"/>
                  </a:lnTo>
                  <a:lnTo>
                    <a:pt x="5024" y="718657"/>
                  </a:lnTo>
                  <a:lnTo>
                    <a:pt x="1267" y="774146"/>
                  </a:lnTo>
                  <a:lnTo>
                    <a:pt x="0" y="830452"/>
                  </a:lnTo>
                  <a:lnTo>
                    <a:pt x="0" y="964183"/>
                  </a:lnTo>
                  <a:lnTo>
                    <a:pt x="1267" y="907877"/>
                  </a:lnTo>
                  <a:lnTo>
                    <a:pt x="5024" y="852388"/>
                  </a:lnTo>
                  <a:lnTo>
                    <a:pt x="11201" y="797868"/>
                  </a:lnTo>
                  <a:lnTo>
                    <a:pt x="19729" y="744470"/>
                  </a:lnTo>
                  <a:lnTo>
                    <a:pt x="30537" y="692348"/>
                  </a:lnTo>
                  <a:lnTo>
                    <a:pt x="43556" y="641655"/>
                  </a:lnTo>
                  <a:lnTo>
                    <a:pt x="58717" y="592544"/>
                  </a:lnTo>
                  <a:lnTo>
                    <a:pt x="75950" y="545169"/>
                  </a:lnTo>
                  <a:lnTo>
                    <a:pt x="95186" y="499681"/>
                  </a:lnTo>
                  <a:lnTo>
                    <a:pt x="116355" y="456235"/>
                  </a:lnTo>
                  <a:lnTo>
                    <a:pt x="139388" y="414983"/>
                  </a:lnTo>
                  <a:lnTo>
                    <a:pt x="164215" y="376079"/>
                  </a:lnTo>
                  <a:lnTo>
                    <a:pt x="190767" y="339676"/>
                  </a:lnTo>
                  <a:lnTo>
                    <a:pt x="218974" y="305927"/>
                  </a:lnTo>
                  <a:lnTo>
                    <a:pt x="248767" y="274985"/>
                  </a:lnTo>
                  <a:lnTo>
                    <a:pt x="280075" y="247003"/>
                  </a:lnTo>
                  <a:lnTo>
                    <a:pt x="312831" y="222135"/>
                  </a:lnTo>
                  <a:lnTo>
                    <a:pt x="346963" y="200532"/>
                  </a:lnTo>
                  <a:lnTo>
                    <a:pt x="346963" y="267462"/>
                  </a:lnTo>
                  <a:lnTo>
                    <a:pt x="534924" y="81661"/>
                  </a:lnTo>
                  <a:lnTo>
                    <a:pt x="34696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954525" y="3994277"/>
              <a:ext cx="535305" cy="882650"/>
            </a:xfrm>
            <a:custGeom>
              <a:avLst/>
              <a:gdLst/>
              <a:ahLst/>
              <a:cxnLst/>
              <a:rect l="l" t="t" r="r" b="b"/>
              <a:pathLst>
                <a:path w="535304" h="882650">
                  <a:moveTo>
                    <a:pt x="1776" y="0"/>
                  </a:moveTo>
                  <a:lnTo>
                    <a:pt x="0" y="55809"/>
                  </a:lnTo>
                  <a:lnTo>
                    <a:pt x="684" y="110915"/>
                  </a:lnTo>
                  <a:lnTo>
                    <a:pt x="3758" y="165186"/>
                  </a:lnTo>
                  <a:lnTo>
                    <a:pt x="9148" y="218491"/>
                  </a:lnTo>
                  <a:lnTo>
                    <a:pt x="16782" y="270698"/>
                  </a:lnTo>
                  <a:lnTo>
                    <a:pt x="26585" y="321677"/>
                  </a:lnTo>
                  <a:lnTo>
                    <a:pt x="38486" y="371296"/>
                  </a:lnTo>
                  <a:lnTo>
                    <a:pt x="52412" y="419424"/>
                  </a:lnTo>
                  <a:lnTo>
                    <a:pt x="68289" y="465931"/>
                  </a:lnTo>
                  <a:lnTo>
                    <a:pt x="86045" y="510684"/>
                  </a:lnTo>
                  <a:lnTo>
                    <a:pt x="105608" y="553553"/>
                  </a:lnTo>
                  <a:lnTo>
                    <a:pt x="126903" y="594407"/>
                  </a:lnTo>
                  <a:lnTo>
                    <a:pt x="149859" y="633115"/>
                  </a:lnTo>
                  <a:lnTo>
                    <a:pt x="174402" y="669545"/>
                  </a:lnTo>
                  <a:lnTo>
                    <a:pt x="200459" y="703566"/>
                  </a:lnTo>
                  <a:lnTo>
                    <a:pt x="227959" y="735047"/>
                  </a:lnTo>
                  <a:lnTo>
                    <a:pt x="256827" y="763858"/>
                  </a:lnTo>
                  <a:lnTo>
                    <a:pt x="286991" y="789866"/>
                  </a:lnTo>
                  <a:lnTo>
                    <a:pt x="318378" y="812941"/>
                  </a:lnTo>
                  <a:lnTo>
                    <a:pt x="350915" y="832952"/>
                  </a:lnTo>
                  <a:lnTo>
                    <a:pt x="419148" y="863256"/>
                  </a:lnTo>
                  <a:lnTo>
                    <a:pt x="491107" y="879729"/>
                  </a:lnTo>
                  <a:lnTo>
                    <a:pt x="534922" y="882523"/>
                  </a:lnTo>
                  <a:lnTo>
                    <a:pt x="534922" y="748792"/>
                  </a:lnTo>
                  <a:lnTo>
                    <a:pt x="497264" y="746795"/>
                  </a:lnTo>
                  <a:lnTo>
                    <a:pt x="460274" y="740889"/>
                  </a:lnTo>
                  <a:lnTo>
                    <a:pt x="388663" y="717869"/>
                  </a:lnTo>
                  <a:lnTo>
                    <a:pt x="354226" y="701010"/>
                  </a:lnTo>
                  <a:lnTo>
                    <a:pt x="320823" y="680758"/>
                  </a:lnTo>
                  <a:lnTo>
                    <a:pt x="288546" y="657240"/>
                  </a:lnTo>
                  <a:lnTo>
                    <a:pt x="257486" y="630584"/>
                  </a:lnTo>
                  <a:lnTo>
                    <a:pt x="227736" y="600921"/>
                  </a:lnTo>
                  <a:lnTo>
                    <a:pt x="199386" y="568377"/>
                  </a:lnTo>
                  <a:lnTo>
                    <a:pt x="172528" y="533082"/>
                  </a:lnTo>
                  <a:lnTo>
                    <a:pt x="147254" y="495164"/>
                  </a:lnTo>
                  <a:lnTo>
                    <a:pt x="123655" y="454752"/>
                  </a:lnTo>
                  <a:lnTo>
                    <a:pt x="101824" y="411973"/>
                  </a:lnTo>
                  <a:lnTo>
                    <a:pt x="81851" y="366958"/>
                  </a:lnTo>
                  <a:lnTo>
                    <a:pt x="63828" y="319833"/>
                  </a:lnTo>
                  <a:lnTo>
                    <a:pt x="47847" y="270729"/>
                  </a:lnTo>
                  <a:lnTo>
                    <a:pt x="34000" y="219772"/>
                  </a:lnTo>
                  <a:lnTo>
                    <a:pt x="22377" y="167093"/>
                  </a:lnTo>
                  <a:lnTo>
                    <a:pt x="13072" y="112818"/>
                  </a:lnTo>
                  <a:lnTo>
                    <a:pt x="6174" y="57078"/>
                  </a:lnTo>
                  <a:lnTo>
                    <a:pt x="177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4" name="object 14"/>
          <p:cNvSpPr/>
          <p:nvPr/>
        </p:nvSpPr>
        <p:spPr>
          <a:xfrm>
            <a:off x="4314444" y="3689603"/>
            <a:ext cx="382905" cy="401320"/>
          </a:xfrm>
          <a:custGeom>
            <a:avLst/>
            <a:gdLst/>
            <a:ahLst/>
            <a:cxnLst/>
            <a:rect l="l" t="t" r="r" b="b"/>
            <a:pathLst>
              <a:path w="382904" h="401320">
                <a:moveTo>
                  <a:pt x="191261" y="0"/>
                </a:moveTo>
                <a:lnTo>
                  <a:pt x="191261" y="100203"/>
                </a:lnTo>
                <a:lnTo>
                  <a:pt x="0" y="100203"/>
                </a:lnTo>
                <a:lnTo>
                  <a:pt x="0" y="300609"/>
                </a:lnTo>
                <a:lnTo>
                  <a:pt x="191261" y="300609"/>
                </a:lnTo>
                <a:lnTo>
                  <a:pt x="191261" y="400812"/>
                </a:lnTo>
                <a:lnTo>
                  <a:pt x="382523" y="200406"/>
                </a:lnTo>
                <a:lnTo>
                  <a:pt x="19126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88252" y="3552444"/>
            <a:ext cx="452755" cy="280670"/>
          </a:xfrm>
          <a:custGeom>
            <a:avLst/>
            <a:gdLst/>
            <a:ahLst/>
            <a:cxnLst/>
            <a:rect l="l" t="t" r="r" b="b"/>
            <a:pathLst>
              <a:path w="452754" h="280670">
                <a:moveTo>
                  <a:pt x="339471" y="0"/>
                </a:moveTo>
                <a:lnTo>
                  <a:pt x="113156" y="0"/>
                </a:lnTo>
                <a:lnTo>
                  <a:pt x="113156" y="140207"/>
                </a:lnTo>
                <a:lnTo>
                  <a:pt x="0" y="140207"/>
                </a:lnTo>
                <a:lnTo>
                  <a:pt x="226314" y="280415"/>
                </a:lnTo>
                <a:lnTo>
                  <a:pt x="452627" y="140207"/>
                </a:lnTo>
                <a:lnTo>
                  <a:pt x="339471" y="140207"/>
                </a:lnTo>
                <a:lnTo>
                  <a:pt x="33947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88252" y="4392167"/>
            <a:ext cx="452755" cy="280670"/>
          </a:xfrm>
          <a:custGeom>
            <a:avLst/>
            <a:gdLst/>
            <a:ahLst/>
            <a:cxnLst/>
            <a:rect l="l" t="t" r="r" b="b"/>
            <a:pathLst>
              <a:path w="452754" h="280670">
                <a:moveTo>
                  <a:pt x="339471" y="0"/>
                </a:moveTo>
                <a:lnTo>
                  <a:pt x="113156" y="0"/>
                </a:lnTo>
                <a:lnTo>
                  <a:pt x="113156" y="140207"/>
                </a:lnTo>
                <a:lnTo>
                  <a:pt x="0" y="140207"/>
                </a:lnTo>
                <a:lnTo>
                  <a:pt x="226314" y="280415"/>
                </a:lnTo>
                <a:lnTo>
                  <a:pt x="452627" y="140207"/>
                </a:lnTo>
                <a:lnTo>
                  <a:pt x="339471" y="140207"/>
                </a:lnTo>
                <a:lnTo>
                  <a:pt x="33947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42019" y="3686555"/>
            <a:ext cx="382905" cy="401320"/>
          </a:xfrm>
          <a:custGeom>
            <a:avLst/>
            <a:gdLst/>
            <a:ahLst/>
            <a:cxnLst/>
            <a:rect l="l" t="t" r="r" b="b"/>
            <a:pathLst>
              <a:path w="382904" h="401320">
                <a:moveTo>
                  <a:pt x="191261" y="0"/>
                </a:moveTo>
                <a:lnTo>
                  <a:pt x="191261" y="100203"/>
                </a:lnTo>
                <a:lnTo>
                  <a:pt x="0" y="100203"/>
                </a:lnTo>
                <a:lnTo>
                  <a:pt x="0" y="300609"/>
                </a:lnTo>
                <a:lnTo>
                  <a:pt x="191261" y="300609"/>
                </a:lnTo>
                <a:lnTo>
                  <a:pt x="191261" y="400812"/>
                </a:lnTo>
                <a:lnTo>
                  <a:pt x="382524" y="200406"/>
                </a:lnTo>
                <a:lnTo>
                  <a:pt x="19126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pic>
        <p:nvPicPr>
          <p:cNvPr id="18" name="Picture 17" descr="logos4.png">
            <a:extLst>
              <a:ext uri="{FF2B5EF4-FFF2-40B4-BE49-F238E27FC236}">
                <a16:creationId xmlns:a16="http://schemas.microsoft.com/office/drawing/2014/main" id="{6AA74113-E417-4885-3A82-9145AD109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object 51"/>
          <p:cNvGrpSpPr/>
          <p:nvPr/>
        </p:nvGrpSpPr>
        <p:grpSpPr>
          <a:xfrm>
            <a:off x="1561145" y="4608576"/>
            <a:ext cx="5604703" cy="294131"/>
            <a:chOff x="1561145" y="4608576"/>
            <a:chExt cx="5604703" cy="294131"/>
          </a:xfrm>
        </p:grpSpPr>
        <p:sp>
          <p:nvSpPr>
            <p:cNvPr id="52" name="object 52"/>
            <p:cNvSpPr/>
            <p:nvPr/>
          </p:nvSpPr>
          <p:spPr>
            <a:xfrm>
              <a:off x="1561145" y="4615943"/>
              <a:ext cx="5604703" cy="159638"/>
            </a:xfrm>
            <a:custGeom>
              <a:avLst/>
              <a:gdLst/>
              <a:ahLst/>
              <a:cxnLst/>
              <a:rect l="l" t="t" r="r" b="b"/>
              <a:pathLst>
                <a:path w="4019550" h="76200">
                  <a:moveTo>
                    <a:pt x="76200" y="0"/>
                  </a:moveTo>
                  <a:lnTo>
                    <a:pt x="0" y="37973"/>
                  </a:lnTo>
                  <a:lnTo>
                    <a:pt x="76200" y="76200"/>
                  </a:lnTo>
                  <a:lnTo>
                    <a:pt x="76200" y="47643"/>
                  </a:lnTo>
                  <a:lnTo>
                    <a:pt x="58165" y="47625"/>
                  </a:lnTo>
                  <a:lnTo>
                    <a:pt x="53975" y="43307"/>
                  </a:lnTo>
                  <a:lnTo>
                    <a:pt x="53975" y="32766"/>
                  </a:lnTo>
                  <a:lnTo>
                    <a:pt x="58165" y="28575"/>
                  </a:lnTo>
                  <a:lnTo>
                    <a:pt x="76200" y="28575"/>
                  </a:lnTo>
                  <a:lnTo>
                    <a:pt x="76200" y="0"/>
                  </a:lnTo>
                  <a:close/>
                </a:path>
                <a:path w="4019550" h="76200">
                  <a:moveTo>
                    <a:pt x="76200" y="28593"/>
                  </a:moveTo>
                  <a:lnTo>
                    <a:pt x="76200" y="47643"/>
                  </a:lnTo>
                  <a:lnTo>
                    <a:pt x="4015104" y="53467"/>
                  </a:lnTo>
                  <a:lnTo>
                    <a:pt x="4019423" y="49276"/>
                  </a:lnTo>
                  <a:lnTo>
                    <a:pt x="4019423" y="38735"/>
                  </a:lnTo>
                  <a:lnTo>
                    <a:pt x="4015104" y="34417"/>
                  </a:lnTo>
                  <a:lnTo>
                    <a:pt x="76200" y="28593"/>
                  </a:lnTo>
                  <a:close/>
                </a:path>
                <a:path w="4019550" h="76200">
                  <a:moveTo>
                    <a:pt x="63500" y="28575"/>
                  </a:moveTo>
                  <a:lnTo>
                    <a:pt x="58165" y="28575"/>
                  </a:lnTo>
                  <a:lnTo>
                    <a:pt x="53975" y="32766"/>
                  </a:lnTo>
                  <a:lnTo>
                    <a:pt x="53975" y="43307"/>
                  </a:lnTo>
                  <a:lnTo>
                    <a:pt x="58165" y="47625"/>
                  </a:lnTo>
                  <a:lnTo>
                    <a:pt x="76200" y="47643"/>
                  </a:lnTo>
                  <a:lnTo>
                    <a:pt x="76200" y="28593"/>
                  </a:lnTo>
                  <a:lnTo>
                    <a:pt x="63500" y="28575"/>
                  </a:lnTo>
                  <a:close/>
                </a:path>
                <a:path w="4019550" h="76200">
                  <a:moveTo>
                    <a:pt x="76200" y="28575"/>
                  </a:moveTo>
                  <a:lnTo>
                    <a:pt x="63500" y="28575"/>
                  </a:lnTo>
                  <a:lnTo>
                    <a:pt x="76200" y="28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 rtl="1"/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" cstate="print">
              <a:biLevel thresh="25000"/>
            </a:blip>
            <a:stretch>
              <a:fillRect/>
            </a:stretch>
          </p:blipFill>
          <p:spPr>
            <a:xfrm>
              <a:off x="4500372" y="4608576"/>
              <a:ext cx="1566672" cy="294131"/>
            </a:xfrm>
            <a:prstGeom prst="rect">
              <a:avLst/>
            </a:prstGeom>
          </p:spPr>
        </p:pic>
      </p:grpSp>
      <p:sp>
        <p:nvSpPr>
          <p:cNvPr id="88" name="object 52">
            <a:extLst>
              <a:ext uri="{FF2B5EF4-FFF2-40B4-BE49-F238E27FC236}">
                <a16:creationId xmlns:a16="http://schemas.microsoft.com/office/drawing/2014/main" id="{FEB21275-D094-34B4-A71D-B2B0EDCDF26F}"/>
              </a:ext>
            </a:extLst>
          </p:cNvPr>
          <p:cNvSpPr/>
          <p:nvPr/>
        </p:nvSpPr>
        <p:spPr>
          <a:xfrm flipV="1">
            <a:off x="1561145" y="4299267"/>
            <a:ext cx="3033713" cy="133492"/>
          </a:xfrm>
          <a:custGeom>
            <a:avLst/>
            <a:gdLst/>
            <a:ahLst/>
            <a:cxnLst/>
            <a:rect l="l" t="t" r="r" b="b"/>
            <a:pathLst>
              <a:path w="4019550" h="76200">
                <a:moveTo>
                  <a:pt x="76200" y="0"/>
                </a:moveTo>
                <a:lnTo>
                  <a:pt x="0" y="37973"/>
                </a:lnTo>
                <a:lnTo>
                  <a:pt x="76200" y="76200"/>
                </a:lnTo>
                <a:lnTo>
                  <a:pt x="76200" y="47643"/>
                </a:lnTo>
                <a:lnTo>
                  <a:pt x="58165" y="47625"/>
                </a:lnTo>
                <a:lnTo>
                  <a:pt x="53975" y="43307"/>
                </a:lnTo>
                <a:lnTo>
                  <a:pt x="53975" y="32766"/>
                </a:lnTo>
                <a:lnTo>
                  <a:pt x="58165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4019550" h="76200">
                <a:moveTo>
                  <a:pt x="76200" y="28593"/>
                </a:moveTo>
                <a:lnTo>
                  <a:pt x="76200" y="47643"/>
                </a:lnTo>
                <a:lnTo>
                  <a:pt x="4015104" y="53467"/>
                </a:lnTo>
                <a:lnTo>
                  <a:pt x="4019423" y="49276"/>
                </a:lnTo>
                <a:lnTo>
                  <a:pt x="4019423" y="38735"/>
                </a:lnTo>
                <a:lnTo>
                  <a:pt x="4015104" y="34417"/>
                </a:lnTo>
                <a:lnTo>
                  <a:pt x="76200" y="28593"/>
                </a:lnTo>
                <a:close/>
              </a:path>
              <a:path w="4019550" h="76200">
                <a:moveTo>
                  <a:pt x="63500" y="28575"/>
                </a:moveTo>
                <a:lnTo>
                  <a:pt x="58165" y="28575"/>
                </a:lnTo>
                <a:lnTo>
                  <a:pt x="53975" y="32766"/>
                </a:lnTo>
                <a:lnTo>
                  <a:pt x="53975" y="43307"/>
                </a:lnTo>
                <a:lnTo>
                  <a:pt x="58165" y="47625"/>
                </a:lnTo>
                <a:lnTo>
                  <a:pt x="76200" y="47643"/>
                </a:lnTo>
                <a:lnTo>
                  <a:pt x="76200" y="28593"/>
                </a:lnTo>
                <a:lnTo>
                  <a:pt x="63500" y="28575"/>
                </a:lnTo>
                <a:close/>
              </a:path>
              <a:path w="4019550" h="76200">
                <a:moveTo>
                  <a:pt x="76200" y="28575"/>
                </a:moveTo>
                <a:lnTo>
                  <a:pt x="63500" y="28575"/>
                </a:lnTo>
                <a:lnTo>
                  <a:pt x="76200" y="28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79CCD3-AEDC-30E0-5887-5737F060D445}"/>
              </a:ext>
            </a:extLst>
          </p:cNvPr>
          <p:cNvSpPr/>
          <p:nvPr/>
        </p:nvSpPr>
        <p:spPr>
          <a:xfrm>
            <a:off x="1886026" y="990600"/>
            <a:ext cx="1193850" cy="4852924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IL"/>
          </a:p>
        </p:txBody>
      </p:sp>
      <p:sp>
        <p:nvSpPr>
          <p:cNvPr id="3" name="object 3"/>
          <p:cNvSpPr/>
          <p:nvPr/>
        </p:nvSpPr>
        <p:spPr>
          <a:xfrm>
            <a:off x="3137282" y="2110485"/>
            <a:ext cx="4194428" cy="1294567"/>
          </a:xfrm>
          <a:custGeom>
            <a:avLst/>
            <a:gdLst/>
            <a:ahLst/>
            <a:cxnLst/>
            <a:rect l="l" t="t" r="r" b="b"/>
            <a:pathLst>
              <a:path w="4203700" h="1280160">
                <a:moveTo>
                  <a:pt x="4193540" y="38354"/>
                </a:moveTo>
                <a:lnTo>
                  <a:pt x="4117467" y="0"/>
                </a:lnTo>
                <a:lnTo>
                  <a:pt x="4117365" y="28536"/>
                </a:lnTo>
                <a:lnTo>
                  <a:pt x="2561844" y="23495"/>
                </a:lnTo>
                <a:lnTo>
                  <a:pt x="2556637" y="23495"/>
                </a:lnTo>
                <a:lnTo>
                  <a:pt x="2552319" y="27686"/>
                </a:lnTo>
                <a:lnTo>
                  <a:pt x="2552433" y="38354"/>
                </a:lnTo>
                <a:lnTo>
                  <a:pt x="2556510" y="42545"/>
                </a:lnTo>
                <a:lnTo>
                  <a:pt x="4117302" y="47586"/>
                </a:lnTo>
                <a:lnTo>
                  <a:pt x="4117213" y="76200"/>
                </a:lnTo>
                <a:lnTo>
                  <a:pt x="4174833" y="47625"/>
                </a:lnTo>
                <a:lnTo>
                  <a:pt x="4193540" y="38354"/>
                </a:lnTo>
                <a:close/>
              </a:path>
              <a:path w="4203700" h="1280160">
                <a:moveTo>
                  <a:pt x="4203192" y="1236345"/>
                </a:moveTo>
                <a:lnTo>
                  <a:pt x="4198874" y="1232027"/>
                </a:lnTo>
                <a:lnTo>
                  <a:pt x="76200" y="1232027"/>
                </a:lnTo>
                <a:lnTo>
                  <a:pt x="76200" y="1203452"/>
                </a:lnTo>
                <a:lnTo>
                  <a:pt x="0" y="1241552"/>
                </a:lnTo>
                <a:lnTo>
                  <a:pt x="76200" y="1279652"/>
                </a:lnTo>
                <a:lnTo>
                  <a:pt x="76200" y="1251077"/>
                </a:lnTo>
                <a:lnTo>
                  <a:pt x="4198874" y="1251077"/>
                </a:lnTo>
                <a:lnTo>
                  <a:pt x="4203192" y="1246759"/>
                </a:lnTo>
                <a:lnTo>
                  <a:pt x="4203192" y="12363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Agent</a:t>
            </a:r>
            <a:r>
              <a:rPr spc="-305" dirty="0"/>
              <a:t> </a:t>
            </a:r>
            <a:r>
              <a:rPr spc="-114" dirty="0"/>
              <a:t>orchestration</a:t>
            </a:r>
            <a:r>
              <a:rPr spc="-340" dirty="0"/>
              <a:t> </a:t>
            </a:r>
            <a:r>
              <a:rPr spc="515" dirty="0"/>
              <a:t>–</a:t>
            </a:r>
            <a:r>
              <a:rPr spc="-315" dirty="0"/>
              <a:t> </a:t>
            </a:r>
            <a:r>
              <a:rPr spc="-70" dirty="0"/>
              <a:t>Detailed</a:t>
            </a:r>
            <a:r>
              <a:rPr spc="-305" dirty="0"/>
              <a:t> </a:t>
            </a:r>
            <a:r>
              <a:rPr spc="-20" dirty="0"/>
              <a:t>flow</a:t>
            </a:r>
          </a:p>
        </p:txBody>
      </p:sp>
      <p:sp>
        <p:nvSpPr>
          <p:cNvPr id="9" name="object 9"/>
          <p:cNvSpPr/>
          <p:nvPr/>
        </p:nvSpPr>
        <p:spPr>
          <a:xfrm>
            <a:off x="1077912" y="2551213"/>
            <a:ext cx="223520" cy="349250"/>
          </a:xfrm>
          <a:custGeom>
            <a:avLst/>
            <a:gdLst/>
            <a:ahLst/>
            <a:cxnLst/>
            <a:rect l="l" t="t" r="r" b="b"/>
            <a:pathLst>
              <a:path w="223519" h="349250">
                <a:moveTo>
                  <a:pt x="144424" y="318008"/>
                </a:moveTo>
                <a:lnTo>
                  <a:pt x="141846" y="305866"/>
                </a:lnTo>
                <a:lnTo>
                  <a:pt x="134810" y="295948"/>
                </a:lnTo>
                <a:lnTo>
                  <a:pt x="124371" y="289267"/>
                </a:lnTo>
                <a:lnTo>
                  <a:pt x="111594" y="286816"/>
                </a:lnTo>
                <a:lnTo>
                  <a:pt x="98818" y="289267"/>
                </a:lnTo>
                <a:lnTo>
                  <a:pt x="88379" y="295948"/>
                </a:lnTo>
                <a:lnTo>
                  <a:pt x="81343" y="305866"/>
                </a:lnTo>
                <a:lnTo>
                  <a:pt x="78765" y="318008"/>
                </a:lnTo>
                <a:lnTo>
                  <a:pt x="81343" y="330149"/>
                </a:lnTo>
                <a:lnTo>
                  <a:pt x="88379" y="340055"/>
                </a:lnTo>
                <a:lnTo>
                  <a:pt x="98818" y="346735"/>
                </a:lnTo>
                <a:lnTo>
                  <a:pt x="111594" y="349186"/>
                </a:lnTo>
                <a:lnTo>
                  <a:pt x="124371" y="346735"/>
                </a:lnTo>
                <a:lnTo>
                  <a:pt x="134810" y="340055"/>
                </a:lnTo>
                <a:lnTo>
                  <a:pt x="141846" y="330149"/>
                </a:lnTo>
                <a:lnTo>
                  <a:pt x="144424" y="318008"/>
                </a:lnTo>
                <a:close/>
              </a:path>
              <a:path w="223519" h="349250">
                <a:moveTo>
                  <a:pt x="223189" y="105994"/>
                </a:moveTo>
                <a:lnTo>
                  <a:pt x="214045" y="62992"/>
                </a:lnTo>
                <a:lnTo>
                  <a:pt x="190017" y="29908"/>
                </a:lnTo>
                <a:lnTo>
                  <a:pt x="154660" y="7797"/>
                </a:lnTo>
                <a:lnTo>
                  <a:pt x="111594" y="0"/>
                </a:lnTo>
                <a:lnTo>
                  <a:pt x="65913" y="8051"/>
                </a:lnTo>
                <a:lnTo>
                  <a:pt x="30683" y="30530"/>
                </a:lnTo>
                <a:lnTo>
                  <a:pt x="8013" y="64909"/>
                </a:lnTo>
                <a:lnTo>
                  <a:pt x="0" y="108635"/>
                </a:lnTo>
                <a:lnTo>
                  <a:pt x="39382" y="108635"/>
                </a:lnTo>
                <a:lnTo>
                  <a:pt x="44297" y="79375"/>
                </a:lnTo>
                <a:lnTo>
                  <a:pt x="58521" y="56908"/>
                </a:lnTo>
                <a:lnTo>
                  <a:pt x="81229" y="42481"/>
                </a:lnTo>
                <a:lnTo>
                  <a:pt x="111594" y="37401"/>
                </a:lnTo>
                <a:lnTo>
                  <a:pt x="142163" y="43268"/>
                </a:lnTo>
                <a:lnTo>
                  <a:pt x="164261" y="58127"/>
                </a:lnTo>
                <a:lnTo>
                  <a:pt x="178892" y="79768"/>
                </a:lnTo>
                <a:lnTo>
                  <a:pt x="183807" y="105994"/>
                </a:lnTo>
                <a:lnTo>
                  <a:pt x="178689" y="131724"/>
                </a:lnTo>
                <a:lnTo>
                  <a:pt x="164147" y="151384"/>
                </a:lnTo>
                <a:lnTo>
                  <a:pt x="141376" y="163957"/>
                </a:lnTo>
                <a:lnTo>
                  <a:pt x="111594" y="168376"/>
                </a:lnTo>
                <a:lnTo>
                  <a:pt x="91757" y="168376"/>
                </a:lnTo>
                <a:lnTo>
                  <a:pt x="91757" y="264109"/>
                </a:lnTo>
                <a:lnTo>
                  <a:pt x="131432" y="264109"/>
                </a:lnTo>
                <a:lnTo>
                  <a:pt x="131432" y="204508"/>
                </a:lnTo>
                <a:lnTo>
                  <a:pt x="168998" y="193433"/>
                </a:lnTo>
                <a:lnTo>
                  <a:pt x="197954" y="172262"/>
                </a:lnTo>
                <a:lnTo>
                  <a:pt x="216598" y="142595"/>
                </a:lnTo>
                <a:lnTo>
                  <a:pt x="223189" y="105994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l" rtl="0"/>
            <a:endParaRPr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150" y="3176143"/>
            <a:ext cx="4127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0" dirty="0">
                <a:solidFill>
                  <a:schemeClr val="bg1"/>
                </a:solidFill>
                <a:latin typeface="Trebuchet MS"/>
                <a:cs typeface="Trebuchet MS"/>
              </a:rPr>
              <a:t>Task</a:t>
            </a:r>
            <a:endParaRPr sz="14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2065" y="3245293"/>
            <a:ext cx="122999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marR="248285" indent="-9144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chemeClr val="bg1"/>
                </a:solidFill>
                <a:latin typeface="Trebuchet MS"/>
                <a:cs typeface="Trebuchet MS"/>
              </a:rPr>
              <a:t>Bedrock Agent</a:t>
            </a:r>
            <a:endParaRPr sz="1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02620" y="3503421"/>
            <a:ext cx="9702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4320" marR="5080" indent="-262255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Knowledge Bases</a:t>
            </a:r>
            <a:endParaRPr sz="14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44764" y="1842516"/>
            <a:ext cx="8718817" cy="2438145"/>
            <a:chOff x="1644764" y="1842516"/>
            <a:chExt cx="8718817" cy="2438145"/>
          </a:xfrm>
        </p:grpSpPr>
        <p:sp>
          <p:nvSpPr>
            <p:cNvPr id="17" name="object 17"/>
            <p:cNvSpPr/>
            <p:nvPr/>
          </p:nvSpPr>
          <p:spPr>
            <a:xfrm>
              <a:off x="1644764" y="2699765"/>
              <a:ext cx="8701405" cy="919480"/>
            </a:xfrm>
            <a:custGeom>
              <a:avLst/>
              <a:gdLst/>
              <a:ahLst/>
              <a:cxnLst/>
              <a:rect l="l" t="t" r="r" b="b"/>
              <a:pathLst>
                <a:path w="8701405" h="919479">
                  <a:moveTo>
                    <a:pt x="265188" y="38100"/>
                  </a:moveTo>
                  <a:lnTo>
                    <a:pt x="246138" y="28575"/>
                  </a:lnTo>
                  <a:lnTo>
                    <a:pt x="188988" y="0"/>
                  </a:lnTo>
                  <a:lnTo>
                    <a:pt x="188988" y="28575"/>
                  </a:lnTo>
                  <a:lnTo>
                    <a:pt x="4330" y="28575"/>
                  </a:lnTo>
                  <a:lnTo>
                    <a:pt x="0" y="32893"/>
                  </a:lnTo>
                  <a:lnTo>
                    <a:pt x="0" y="43307"/>
                  </a:lnTo>
                  <a:lnTo>
                    <a:pt x="4330" y="47625"/>
                  </a:lnTo>
                  <a:lnTo>
                    <a:pt x="188988" y="47625"/>
                  </a:lnTo>
                  <a:lnTo>
                    <a:pt x="188988" y="76200"/>
                  </a:lnTo>
                  <a:lnTo>
                    <a:pt x="246138" y="47625"/>
                  </a:lnTo>
                  <a:lnTo>
                    <a:pt x="265188" y="38100"/>
                  </a:lnTo>
                  <a:close/>
                </a:path>
                <a:path w="8701405" h="919479">
                  <a:moveTo>
                    <a:pt x="8701037" y="758317"/>
                  </a:moveTo>
                  <a:lnTo>
                    <a:pt x="8696846" y="753999"/>
                  </a:lnTo>
                  <a:lnTo>
                    <a:pt x="8672208" y="753999"/>
                  </a:lnTo>
                  <a:lnTo>
                    <a:pt x="8615058" y="725424"/>
                  </a:lnTo>
                  <a:lnTo>
                    <a:pt x="8615058" y="753999"/>
                  </a:lnTo>
                  <a:lnTo>
                    <a:pt x="8263649" y="753999"/>
                  </a:lnTo>
                  <a:lnTo>
                    <a:pt x="8263649" y="587121"/>
                  </a:lnTo>
                  <a:lnTo>
                    <a:pt x="8263649" y="577596"/>
                  </a:lnTo>
                  <a:lnTo>
                    <a:pt x="8263649" y="572389"/>
                  </a:lnTo>
                  <a:lnTo>
                    <a:pt x="8259458" y="568071"/>
                  </a:lnTo>
                  <a:lnTo>
                    <a:pt x="7811783" y="568071"/>
                  </a:lnTo>
                  <a:lnTo>
                    <a:pt x="7807465" y="572389"/>
                  </a:lnTo>
                  <a:lnTo>
                    <a:pt x="7807465" y="582803"/>
                  </a:lnTo>
                  <a:lnTo>
                    <a:pt x="7811783" y="587121"/>
                  </a:lnTo>
                  <a:lnTo>
                    <a:pt x="8244599" y="587121"/>
                  </a:lnTo>
                  <a:lnTo>
                    <a:pt x="8244599" y="753999"/>
                  </a:lnTo>
                  <a:lnTo>
                    <a:pt x="8237614" y="753999"/>
                  </a:lnTo>
                  <a:lnTo>
                    <a:pt x="8233296" y="758317"/>
                  </a:lnTo>
                  <a:lnTo>
                    <a:pt x="8233296" y="871347"/>
                  </a:lnTo>
                  <a:lnTo>
                    <a:pt x="7870330" y="871347"/>
                  </a:lnTo>
                  <a:lnTo>
                    <a:pt x="7870330" y="842772"/>
                  </a:lnTo>
                  <a:lnTo>
                    <a:pt x="7794130" y="880872"/>
                  </a:lnTo>
                  <a:lnTo>
                    <a:pt x="7870330" y="918972"/>
                  </a:lnTo>
                  <a:lnTo>
                    <a:pt x="7870330" y="890397"/>
                  </a:lnTo>
                  <a:lnTo>
                    <a:pt x="8248155" y="890397"/>
                  </a:lnTo>
                  <a:lnTo>
                    <a:pt x="8252346" y="886091"/>
                  </a:lnTo>
                  <a:lnTo>
                    <a:pt x="8252346" y="880872"/>
                  </a:lnTo>
                  <a:lnTo>
                    <a:pt x="8252346" y="871347"/>
                  </a:lnTo>
                  <a:lnTo>
                    <a:pt x="8252346" y="773049"/>
                  </a:lnTo>
                  <a:lnTo>
                    <a:pt x="8615058" y="773049"/>
                  </a:lnTo>
                  <a:lnTo>
                    <a:pt x="8615058" y="801624"/>
                  </a:lnTo>
                  <a:lnTo>
                    <a:pt x="8672208" y="773049"/>
                  </a:lnTo>
                  <a:lnTo>
                    <a:pt x="8696846" y="773049"/>
                  </a:lnTo>
                  <a:lnTo>
                    <a:pt x="8701037" y="768731"/>
                  </a:lnTo>
                  <a:lnTo>
                    <a:pt x="8701037" y="763524"/>
                  </a:lnTo>
                  <a:lnTo>
                    <a:pt x="8701037" y="7583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55817" y="4204461"/>
              <a:ext cx="1049655" cy="76200"/>
            </a:xfrm>
            <a:custGeom>
              <a:avLst/>
              <a:gdLst/>
              <a:ahLst/>
              <a:cxnLst/>
              <a:rect l="l" t="t" r="r" b="b"/>
              <a:pathLst>
                <a:path w="1049654" h="76200">
                  <a:moveTo>
                    <a:pt x="1030931" y="28448"/>
                  </a:moveTo>
                  <a:lnTo>
                    <a:pt x="991235" y="28448"/>
                  </a:lnTo>
                  <a:lnTo>
                    <a:pt x="995553" y="32638"/>
                  </a:lnTo>
                  <a:lnTo>
                    <a:pt x="995553" y="43180"/>
                  </a:lnTo>
                  <a:lnTo>
                    <a:pt x="991362" y="47498"/>
                  </a:lnTo>
                  <a:lnTo>
                    <a:pt x="973391" y="47576"/>
                  </a:lnTo>
                  <a:lnTo>
                    <a:pt x="973582" y="76200"/>
                  </a:lnTo>
                  <a:lnTo>
                    <a:pt x="1049528" y="37592"/>
                  </a:lnTo>
                  <a:lnTo>
                    <a:pt x="1030931" y="28448"/>
                  </a:lnTo>
                  <a:close/>
                </a:path>
                <a:path w="1049654" h="76200">
                  <a:moveTo>
                    <a:pt x="973264" y="28526"/>
                  </a:moveTo>
                  <a:lnTo>
                    <a:pt x="9525" y="34543"/>
                  </a:lnTo>
                  <a:lnTo>
                    <a:pt x="4191" y="34670"/>
                  </a:lnTo>
                  <a:lnTo>
                    <a:pt x="0" y="38862"/>
                  </a:lnTo>
                  <a:lnTo>
                    <a:pt x="0" y="49402"/>
                  </a:lnTo>
                  <a:lnTo>
                    <a:pt x="4318" y="53720"/>
                  </a:lnTo>
                  <a:lnTo>
                    <a:pt x="9525" y="53593"/>
                  </a:lnTo>
                  <a:lnTo>
                    <a:pt x="973391" y="47576"/>
                  </a:lnTo>
                  <a:lnTo>
                    <a:pt x="973264" y="28526"/>
                  </a:lnTo>
                  <a:close/>
                </a:path>
                <a:path w="1049654" h="76200">
                  <a:moveTo>
                    <a:pt x="991235" y="28448"/>
                  </a:moveTo>
                  <a:lnTo>
                    <a:pt x="985901" y="28448"/>
                  </a:lnTo>
                  <a:lnTo>
                    <a:pt x="973264" y="28526"/>
                  </a:lnTo>
                  <a:lnTo>
                    <a:pt x="973391" y="47576"/>
                  </a:lnTo>
                  <a:lnTo>
                    <a:pt x="991362" y="47498"/>
                  </a:lnTo>
                  <a:lnTo>
                    <a:pt x="995553" y="43180"/>
                  </a:lnTo>
                  <a:lnTo>
                    <a:pt x="995553" y="32638"/>
                  </a:lnTo>
                  <a:lnTo>
                    <a:pt x="991235" y="28448"/>
                  </a:lnTo>
                  <a:close/>
                </a:path>
                <a:path w="1049654" h="76200">
                  <a:moveTo>
                    <a:pt x="973074" y="0"/>
                  </a:moveTo>
                  <a:lnTo>
                    <a:pt x="973264" y="28526"/>
                  </a:lnTo>
                  <a:lnTo>
                    <a:pt x="1030931" y="28448"/>
                  </a:lnTo>
                  <a:lnTo>
                    <a:pt x="973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8458199" y="1842516"/>
              <a:ext cx="999744" cy="2209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435846" y="1943480"/>
              <a:ext cx="927735" cy="351155"/>
            </a:xfrm>
            <a:custGeom>
              <a:avLst/>
              <a:gdLst/>
              <a:ahLst/>
              <a:cxnLst/>
              <a:rect l="l" t="t" r="r" b="b"/>
              <a:pathLst>
                <a:path w="927734" h="351155">
                  <a:moveTo>
                    <a:pt x="927354" y="126238"/>
                  </a:moveTo>
                  <a:lnTo>
                    <a:pt x="923036" y="121920"/>
                  </a:lnTo>
                  <a:lnTo>
                    <a:pt x="898779" y="121920"/>
                  </a:lnTo>
                  <a:lnTo>
                    <a:pt x="898525" y="121793"/>
                  </a:lnTo>
                  <a:lnTo>
                    <a:pt x="841375" y="93218"/>
                  </a:lnTo>
                  <a:lnTo>
                    <a:pt x="841375" y="121793"/>
                  </a:lnTo>
                  <a:lnTo>
                    <a:pt x="479679" y="121793"/>
                  </a:lnTo>
                  <a:lnTo>
                    <a:pt x="479679" y="19050"/>
                  </a:lnTo>
                  <a:lnTo>
                    <a:pt x="479679" y="9525"/>
                  </a:lnTo>
                  <a:lnTo>
                    <a:pt x="479679" y="4318"/>
                  </a:lnTo>
                  <a:lnTo>
                    <a:pt x="475488" y="0"/>
                  </a:lnTo>
                  <a:lnTo>
                    <a:pt x="17653" y="0"/>
                  </a:lnTo>
                  <a:lnTo>
                    <a:pt x="13335" y="4318"/>
                  </a:lnTo>
                  <a:lnTo>
                    <a:pt x="13335" y="14732"/>
                  </a:lnTo>
                  <a:lnTo>
                    <a:pt x="17653" y="19050"/>
                  </a:lnTo>
                  <a:lnTo>
                    <a:pt x="460629" y="19050"/>
                  </a:lnTo>
                  <a:lnTo>
                    <a:pt x="460629" y="121920"/>
                  </a:lnTo>
                  <a:lnTo>
                    <a:pt x="453644" y="121920"/>
                  </a:lnTo>
                  <a:lnTo>
                    <a:pt x="449326" y="126238"/>
                  </a:lnTo>
                  <a:lnTo>
                    <a:pt x="449326" y="303276"/>
                  </a:lnTo>
                  <a:lnTo>
                    <a:pt x="76200" y="303276"/>
                  </a:lnTo>
                  <a:lnTo>
                    <a:pt x="76200" y="274701"/>
                  </a:lnTo>
                  <a:lnTo>
                    <a:pt x="0" y="312801"/>
                  </a:lnTo>
                  <a:lnTo>
                    <a:pt x="76200" y="350901"/>
                  </a:lnTo>
                  <a:lnTo>
                    <a:pt x="76200" y="322326"/>
                  </a:lnTo>
                  <a:lnTo>
                    <a:pt x="464185" y="322326"/>
                  </a:lnTo>
                  <a:lnTo>
                    <a:pt x="468376" y="318135"/>
                  </a:lnTo>
                  <a:lnTo>
                    <a:pt x="468376" y="312801"/>
                  </a:lnTo>
                  <a:lnTo>
                    <a:pt x="468376" y="303276"/>
                  </a:lnTo>
                  <a:lnTo>
                    <a:pt x="468376" y="140970"/>
                  </a:lnTo>
                  <a:lnTo>
                    <a:pt x="841375" y="140970"/>
                  </a:lnTo>
                  <a:lnTo>
                    <a:pt x="841375" y="169418"/>
                  </a:lnTo>
                  <a:lnTo>
                    <a:pt x="898271" y="140970"/>
                  </a:lnTo>
                  <a:lnTo>
                    <a:pt x="923036" y="140970"/>
                  </a:lnTo>
                  <a:lnTo>
                    <a:pt x="927354" y="136652"/>
                  </a:lnTo>
                  <a:lnTo>
                    <a:pt x="927354" y="131445"/>
                  </a:lnTo>
                  <a:lnTo>
                    <a:pt x="927354" y="1262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98180" y="1934718"/>
              <a:ext cx="171450" cy="317500"/>
            </a:xfrm>
            <a:custGeom>
              <a:avLst/>
              <a:gdLst/>
              <a:ahLst/>
              <a:cxnLst/>
              <a:rect l="l" t="t" r="r" b="b"/>
              <a:pathLst>
                <a:path w="171450" h="317500">
                  <a:moveTo>
                    <a:pt x="0" y="316992"/>
                  </a:moveTo>
                  <a:lnTo>
                    <a:pt x="125729" y="316992"/>
                  </a:lnTo>
                </a:path>
                <a:path w="171450" h="317500">
                  <a:moveTo>
                    <a:pt x="0" y="0"/>
                  </a:moveTo>
                  <a:lnTo>
                    <a:pt x="171196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algn="r" rtl="1"/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>
              <a:biLevel thresh="25000"/>
            </a:blip>
            <a:stretch>
              <a:fillRect/>
            </a:stretch>
          </p:blipFill>
          <p:spPr>
            <a:xfrm>
              <a:off x="8435339" y="2148840"/>
              <a:ext cx="999743" cy="21488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091176" y="5330444"/>
            <a:ext cx="58902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9570" marR="5080" indent="-35687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Agent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breaks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task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subtasks, determines</a:t>
            </a:r>
            <a:r>
              <a:rPr sz="16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right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sequence,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executes</a:t>
            </a:r>
            <a:r>
              <a:rPr sz="16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actions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searches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fly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516361" y="2198319"/>
            <a:ext cx="6267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Action</a:t>
            </a:r>
            <a:endParaRPr sz="140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Groups</a:t>
            </a:r>
            <a:endParaRPr sz="14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43619" y="1838071"/>
            <a:ext cx="61658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z="1200" b="1" spc="70" dirty="0">
                <a:solidFill>
                  <a:srgbClr val="222E3D"/>
                </a:solidFill>
                <a:latin typeface="Trebuchet MS"/>
                <a:cs typeface="Trebuchet MS"/>
              </a:rPr>
              <a:t>API</a:t>
            </a:r>
            <a:r>
              <a:rPr sz="1200" b="1" spc="45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222E3D"/>
                </a:solidFill>
                <a:latin typeface="Trebuchet MS"/>
                <a:cs typeface="Trebuchet MS"/>
              </a:rPr>
              <a:t>call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00" b="1" spc="35" dirty="0">
                <a:solidFill>
                  <a:srgbClr val="222E3D"/>
                </a:solidFill>
                <a:latin typeface="Trebuchet MS"/>
                <a:cs typeface="Trebuchet MS"/>
              </a:rPr>
              <a:t>Results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27" name="object 27"/>
          <p:cNvPicPr/>
          <p:nvPr/>
        </p:nvPicPr>
        <p:blipFill>
          <a:blip r:embed="rId5" cstate="print">
            <a:biLevel thresh="25000"/>
          </a:blip>
          <a:stretch>
            <a:fillRect/>
          </a:stretch>
        </p:blipFill>
        <p:spPr>
          <a:xfrm>
            <a:off x="8461247" y="3165348"/>
            <a:ext cx="999744" cy="22097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8689340" y="3162046"/>
            <a:ext cx="539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222E3D"/>
                </a:solidFill>
                <a:latin typeface="Trebuchet MS"/>
                <a:cs typeface="Trebuchet MS"/>
              </a:rPr>
              <a:t>Search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88655" y="3249548"/>
            <a:ext cx="1149985" cy="437515"/>
            <a:chOff x="8288655" y="3249548"/>
            <a:chExt cx="1149985" cy="437515"/>
          </a:xfrm>
        </p:grpSpPr>
        <p:sp>
          <p:nvSpPr>
            <p:cNvPr id="30" name="object 30"/>
            <p:cNvSpPr/>
            <p:nvPr/>
          </p:nvSpPr>
          <p:spPr>
            <a:xfrm>
              <a:off x="8298180" y="3259073"/>
              <a:ext cx="172720" cy="317500"/>
            </a:xfrm>
            <a:custGeom>
              <a:avLst/>
              <a:gdLst/>
              <a:ahLst/>
              <a:cxnLst/>
              <a:rect l="l" t="t" r="r" b="b"/>
              <a:pathLst>
                <a:path w="172720" h="317500">
                  <a:moveTo>
                    <a:pt x="0" y="316991"/>
                  </a:moveTo>
                  <a:lnTo>
                    <a:pt x="127253" y="316991"/>
                  </a:lnTo>
                </a:path>
                <a:path w="172720" h="317500">
                  <a:moveTo>
                    <a:pt x="0" y="0"/>
                  </a:moveTo>
                  <a:lnTo>
                    <a:pt x="17272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>
              <a:biLevel thresh="25000"/>
            </a:blip>
            <a:stretch>
              <a:fillRect/>
            </a:stretch>
          </p:blipFill>
          <p:spPr>
            <a:xfrm>
              <a:off x="8438388" y="3471671"/>
              <a:ext cx="999743" cy="21488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645779" y="3465017"/>
            <a:ext cx="5791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solidFill>
                  <a:srgbClr val="222E3D"/>
                </a:solidFill>
                <a:latin typeface="Trebuchet MS"/>
                <a:cs typeface="Trebuchet MS"/>
              </a:rPr>
              <a:t>Results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19771" y="1566672"/>
            <a:ext cx="978535" cy="2249805"/>
          </a:xfrm>
          <a:prstGeom prst="rect">
            <a:avLst/>
          </a:prstGeom>
          <a:noFill/>
          <a:ln>
            <a:solidFill>
              <a:srgbClr val="00A98D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rebuchet MS"/>
              <a:cs typeface="Trebuchet MS"/>
            </a:endParaRPr>
          </a:p>
          <a:p>
            <a:pPr marL="1905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 dirty="0">
              <a:latin typeface="Trebuchet MS"/>
              <a:cs typeface="Trebuchet MS"/>
            </a:endParaRPr>
          </a:p>
          <a:p>
            <a:pPr marL="2540" algn="ctr">
              <a:lnSpc>
                <a:spcPct val="100000"/>
              </a:lnSpc>
            </a:pPr>
            <a:r>
              <a:rPr sz="1400" spc="315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rebuchet MS"/>
              <a:cs typeface="Trebuchet MS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37" name="object 37"/>
          <p:cNvPicPr/>
          <p:nvPr/>
        </p:nvPicPr>
        <p:blipFill>
          <a:blip r:embed="rId7" cstate="print">
            <a:biLevel thresh="25000"/>
          </a:blip>
          <a:stretch>
            <a:fillRect/>
          </a:stretch>
        </p:blipFill>
        <p:spPr>
          <a:xfrm>
            <a:off x="5903976" y="1918716"/>
            <a:ext cx="1121664" cy="446532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6128384" y="1936496"/>
            <a:ext cx="666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 indent="-1397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22E3D"/>
                </a:solidFill>
                <a:latin typeface="Trebuchet MS"/>
                <a:cs typeface="Trebuchet MS"/>
              </a:rPr>
              <a:t>Chain</a:t>
            </a:r>
            <a:r>
              <a:rPr sz="1200" b="1" spc="270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200" b="1" spc="25" dirty="0">
                <a:solidFill>
                  <a:srgbClr val="222E3D"/>
                </a:solidFill>
                <a:latin typeface="Trebuchet MS"/>
                <a:cs typeface="Trebuchet MS"/>
              </a:rPr>
              <a:t>of </a:t>
            </a:r>
            <a:r>
              <a:rPr sz="1200" b="1" spc="50" dirty="0">
                <a:solidFill>
                  <a:srgbClr val="222E3D"/>
                </a:solidFill>
                <a:latin typeface="Trebuchet MS"/>
                <a:cs typeface="Trebuchet MS"/>
              </a:rPr>
              <a:t>thought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39" name="object 39"/>
          <p:cNvPicPr/>
          <p:nvPr/>
        </p:nvPicPr>
        <p:blipFill>
          <a:blip r:embed="rId8" cstate="print">
            <a:biLevel thresh="25000"/>
          </a:blip>
          <a:stretch>
            <a:fillRect/>
          </a:stretch>
        </p:blipFill>
        <p:spPr>
          <a:xfrm>
            <a:off x="4757928" y="3223260"/>
            <a:ext cx="1051560" cy="26517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0" name="object 40"/>
          <p:cNvSpPr txBox="1"/>
          <p:nvPr/>
        </p:nvSpPr>
        <p:spPr>
          <a:xfrm>
            <a:off x="4990846" y="3241675"/>
            <a:ext cx="578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solidFill>
                  <a:srgbClr val="222E3D"/>
                </a:solidFill>
                <a:latin typeface="Trebuchet MS"/>
                <a:cs typeface="Trebuchet MS"/>
              </a:rPr>
              <a:t>Results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108145" y="1161288"/>
            <a:ext cx="1839901" cy="1865376"/>
            <a:chOff x="3108145" y="1161288"/>
            <a:chExt cx="1839901" cy="1865376"/>
          </a:xfrm>
        </p:grpSpPr>
        <p:sp>
          <p:nvSpPr>
            <p:cNvPr id="42" name="object 42"/>
            <p:cNvSpPr/>
            <p:nvPr/>
          </p:nvSpPr>
          <p:spPr>
            <a:xfrm>
              <a:off x="3108145" y="2200653"/>
              <a:ext cx="1839901" cy="78487"/>
            </a:xfrm>
            <a:custGeom>
              <a:avLst/>
              <a:gdLst/>
              <a:ahLst/>
              <a:cxnLst/>
              <a:rect l="l" t="t" r="r" b="b"/>
              <a:pathLst>
                <a:path w="1809750" h="76200">
                  <a:moveTo>
                    <a:pt x="1790645" y="28447"/>
                  </a:moveTo>
                  <a:lnTo>
                    <a:pt x="1750822" y="28447"/>
                  </a:lnTo>
                  <a:lnTo>
                    <a:pt x="1755139" y="32638"/>
                  </a:lnTo>
                  <a:lnTo>
                    <a:pt x="1755266" y="43179"/>
                  </a:lnTo>
                  <a:lnTo>
                    <a:pt x="1750949" y="47497"/>
                  </a:lnTo>
                  <a:lnTo>
                    <a:pt x="1733105" y="47583"/>
                  </a:lnTo>
                  <a:lnTo>
                    <a:pt x="1733295" y="76200"/>
                  </a:lnTo>
                  <a:lnTo>
                    <a:pt x="1809241" y="37591"/>
                  </a:lnTo>
                  <a:lnTo>
                    <a:pt x="1790645" y="28447"/>
                  </a:lnTo>
                  <a:close/>
                </a:path>
                <a:path w="1809750" h="76200">
                  <a:moveTo>
                    <a:pt x="1732978" y="28533"/>
                  </a:moveTo>
                  <a:lnTo>
                    <a:pt x="9397" y="40131"/>
                  </a:lnTo>
                  <a:lnTo>
                    <a:pt x="4190" y="40258"/>
                  </a:lnTo>
                  <a:lnTo>
                    <a:pt x="0" y="44450"/>
                  </a:lnTo>
                  <a:lnTo>
                    <a:pt x="0" y="54990"/>
                  </a:lnTo>
                  <a:lnTo>
                    <a:pt x="4317" y="59308"/>
                  </a:lnTo>
                  <a:lnTo>
                    <a:pt x="9525" y="59181"/>
                  </a:lnTo>
                  <a:lnTo>
                    <a:pt x="1733105" y="47583"/>
                  </a:lnTo>
                  <a:lnTo>
                    <a:pt x="1732978" y="28533"/>
                  </a:lnTo>
                  <a:close/>
                </a:path>
                <a:path w="1809750" h="76200">
                  <a:moveTo>
                    <a:pt x="1750822" y="28447"/>
                  </a:moveTo>
                  <a:lnTo>
                    <a:pt x="1745614" y="28447"/>
                  </a:lnTo>
                  <a:lnTo>
                    <a:pt x="1732978" y="28533"/>
                  </a:lnTo>
                  <a:lnTo>
                    <a:pt x="1733105" y="47583"/>
                  </a:lnTo>
                  <a:lnTo>
                    <a:pt x="1750949" y="47497"/>
                  </a:lnTo>
                  <a:lnTo>
                    <a:pt x="1755266" y="43179"/>
                  </a:lnTo>
                  <a:lnTo>
                    <a:pt x="1755139" y="32638"/>
                  </a:lnTo>
                  <a:lnTo>
                    <a:pt x="1750822" y="28447"/>
                  </a:lnTo>
                  <a:close/>
                </a:path>
                <a:path w="1809750" h="76200">
                  <a:moveTo>
                    <a:pt x="1732788" y="0"/>
                  </a:moveTo>
                  <a:lnTo>
                    <a:pt x="1732978" y="28533"/>
                  </a:lnTo>
                  <a:lnTo>
                    <a:pt x="1790645" y="28447"/>
                  </a:lnTo>
                  <a:lnTo>
                    <a:pt x="1732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46120" y="1161288"/>
              <a:ext cx="1525524" cy="1865376"/>
            </a:xfrm>
            <a:prstGeom prst="rect">
              <a:avLst/>
            </a:prstGeom>
            <a:noFill/>
          </p:spPr>
        </p:pic>
      </p:grpSp>
      <p:sp>
        <p:nvSpPr>
          <p:cNvPr id="44" name="object 44"/>
          <p:cNvSpPr txBox="1"/>
          <p:nvPr/>
        </p:nvSpPr>
        <p:spPr>
          <a:xfrm>
            <a:off x="3661664" y="1155903"/>
            <a:ext cx="685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75" dirty="0">
                <a:solidFill>
                  <a:srgbClr val="222E3D"/>
                </a:solidFill>
                <a:latin typeface="Trebuchet MS"/>
                <a:cs typeface="Trebuchet MS"/>
              </a:rPr>
              <a:t>PROMPT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87928" y="1522221"/>
            <a:ext cx="1035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 marR="5080" indent="-236220"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solidFill>
                  <a:srgbClr val="222E3D"/>
                </a:solidFill>
                <a:latin typeface="Trebuchet MS"/>
                <a:cs typeface="Trebuchet MS"/>
              </a:rPr>
              <a:t>Conversation </a:t>
            </a:r>
            <a:r>
              <a:rPr sz="1200" b="1" spc="-10" dirty="0">
                <a:solidFill>
                  <a:srgbClr val="222E3D"/>
                </a:solidFill>
                <a:latin typeface="Trebuchet MS"/>
                <a:cs typeface="Trebuchet MS"/>
              </a:rPr>
              <a:t>history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18408" y="2070861"/>
            <a:ext cx="9728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22E3D"/>
                </a:solidFill>
                <a:latin typeface="Trebuchet MS"/>
                <a:cs typeface="Trebuchet MS"/>
              </a:rPr>
              <a:t>Actions,</a:t>
            </a:r>
            <a:r>
              <a:rPr sz="1200" b="1" spc="315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200" b="1" spc="40" dirty="0">
                <a:solidFill>
                  <a:srgbClr val="222E3D"/>
                </a:solidFill>
                <a:latin typeface="Trebuchet MS"/>
                <a:cs typeface="Trebuchet MS"/>
              </a:rPr>
              <a:t>KBs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56508" y="2436621"/>
            <a:ext cx="940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222E3D"/>
                </a:solidFill>
                <a:latin typeface="Trebuchet MS"/>
                <a:cs typeface="Trebuchet MS"/>
              </a:rPr>
              <a:t>Instructions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17111" y="2802077"/>
            <a:ext cx="376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222E3D"/>
                </a:solidFill>
                <a:latin typeface="Trebuchet MS"/>
                <a:cs typeface="Trebuchet MS"/>
              </a:rPr>
              <a:t>Task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1" cstate="print">
            <a:biLevel thresh="25000"/>
          </a:blip>
          <a:stretch>
            <a:fillRect/>
          </a:stretch>
        </p:blipFill>
        <p:spPr>
          <a:xfrm>
            <a:off x="4402835" y="4114800"/>
            <a:ext cx="1761743" cy="265175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4737608" y="4134104"/>
            <a:ext cx="1085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22E3D"/>
                </a:solidFill>
                <a:latin typeface="Trebuchet MS"/>
                <a:cs typeface="Trebuchet MS"/>
              </a:rPr>
              <a:t>Task</a:t>
            </a:r>
            <a:r>
              <a:rPr sz="1200" b="1" spc="130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222E3D"/>
                </a:solidFill>
                <a:latin typeface="Trebuchet MS"/>
                <a:cs typeface="Trebuchet MS"/>
              </a:rPr>
              <a:t>+</a:t>
            </a:r>
            <a:r>
              <a:rPr sz="1200" b="1" spc="130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222E3D"/>
                </a:solidFill>
                <a:latin typeface="Trebuchet MS"/>
                <a:cs typeface="Trebuchet MS"/>
              </a:rPr>
              <a:t>results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711700" y="4641291"/>
            <a:ext cx="11379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22E3D"/>
                </a:solidFill>
                <a:latin typeface="Trebuchet MS"/>
                <a:cs typeface="Trebuchet MS"/>
              </a:rPr>
              <a:t>Final</a:t>
            </a:r>
            <a:r>
              <a:rPr sz="1200" b="1" spc="225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222E3D"/>
                </a:solidFill>
                <a:latin typeface="Trebuchet MS"/>
                <a:cs typeface="Trebuchet MS"/>
              </a:rPr>
              <a:t>response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0565638" y="2902966"/>
            <a:ext cx="485140" cy="590550"/>
            <a:chOff x="10565638" y="2902966"/>
            <a:chExt cx="485140" cy="590550"/>
          </a:xfrm>
        </p:grpSpPr>
        <p:pic>
          <p:nvPicPr>
            <p:cNvPr id="56" name="object 56"/>
            <p:cNvPicPr/>
            <p:nvPr/>
          </p:nvPicPr>
          <p:blipFill>
            <a:blip r:embed="rId12" cstate="print">
              <a:biLevel thresh="25000"/>
            </a:blip>
            <a:stretch>
              <a:fillRect/>
            </a:stretch>
          </p:blipFill>
          <p:spPr>
            <a:xfrm>
              <a:off x="10635742" y="2902966"/>
              <a:ext cx="344931" cy="24739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0571988" y="3102864"/>
              <a:ext cx="472440" cy="384175"/>
            </a:xfrm>
            <a:custGeom>
              <a:avLst/>
              <a:gdLst/>
              <a:ahLst/>
              <a:cxnLst/>
              <a:rect l="l" t="t" r="r" b="b"/>
              <a:pathLst>
                <a:path w="472440" h="384175">
                  <a:moveTo>
                    <a:pt x="472439" y="297180"/>
                  </a:moveTo>
                  <a:lnTo>
                    <a:pt x="472439" y="254508"/>
                  </a:lnTo>
                </a:path>
                <a:path w="472440" h="384175">
                  <a:moveTo>
                    <a:pt x="257555" y="384048"/>
                  </a:moveTo>
                  <a:lnTo>
                    <a:pt x="472439" y="342900"/>
                  </a:lnTo>
                  <a:lnTo>
                    <a:pt x="472439" y="315468"/>
                  </a:lnTo>
                </a:path>
                <a:path w="472440" h="384175">
                  <a:moveTo>
                    <a:pt x="0" y="284988"/>
                  </a:moveTo>
                  <a:lnTo>
                    <a:pt x="0" y="343026"/>
                  </a:lnTo>
                  <a:lnTo>
                    <a:pt x="216407" y="384048"/>
                  </a:lnTo>
                </a:path>
                <a:path w="472440" h="384175">
                  <a:moveTo>
                    <a:pt x="472439" y="233172"/>
                  </a:moveTo>
                  <a:lnTo>
                    <a:pt x="472439" y="32003"/>
                  </a:lnTo>
                  <a:lnTo>
                    <a:pt x="256412" y="58674"/>
                  </a:lnTo>
                  <a:lnTo>
                    <a:pt x="256412" y="384048"/>
                  </a:lnTo>
                  <a:lnTo>
                    <a:pt x="216026" y="384048"/>
                  </a:lnTo>
                  <a:lnTo>
                    <a:pt x="216026" y="58674"/>
                  </a:lnTo>
                  <a:lnTo>
                    <a:pt x="0" y="32003"/>
                  </a:lnTo>
                  <a:lnTo>
                    <a:pt x="0" y="181737"/>
                  </a:lnTo>
                </a:path>
                <a:path w="472440" h="384175">
                  <a:moveTo>
                    <a:pt x="256031" y="350647"/>
                  </a:moveTo>
                  <a:lnTo>
                    <a:pt x="237489" y="353568"/>
                  </a:lnTo>
                  <a:lnTo>
                    <a:pt x="217931" y="350520"/>
                  </a:lnTo>
                </a:path>
                <a:path w="472440" h="384175">
                  <a:moveTo>
                    <a:pt x="256031" y="93090"/>
                  </a:moveTo>
                  <a:lnTo>
                    <a:pt x="237489" y="96012"/>
                  </a:lnTo>
                  <a:lnTo>
                    <a:pt x="217931" y="92963"/>
                  </a:lnTo>
                </a:path>
                <a:path w="472440" h="384175">
                  <a:moveTo>
                    <a:pt x="257555" y="57912"/>
                  </a:moveTo>
                  <a:lnTo>
                    <a:pt x="216407" y="57912"/>
                  </a:lnTo>
                </a:path>
                <a:path w="472440" h="384175">
                  <a:moveTo>
                    <a:pt x="0" y="196596"/>
                  </a:moveTo>
                  <a:lnTo>
                    <a:pt x="0" y="262127"/>
                  </a:lnTo>
                </a:path>
                <a:path w="472440" h="384175">
                  <a:moveTo>
                    <a:pt x="42671" y="36322"/>
                  </a:moveTo>
                  <a:lnTo>
                    <a:pt x="42671" y="0"/>
                  </a:lnTo>
                  <a:lnTo>
                    <a:pt x="236219" y="57912"/>
                  </a:lnTo>
                </a:path>
                <a:path w="472440" h="384175">
                  <a:moveTo>
                    <a:pt x="437387" y="36322"/>
                  </a:moveTo>
                  <a:lnTo>
                    <a:pt x="437387" y="0"/>
                  </a:lnTo>
                  <a:lnTo>
                    <a:pt x="242315" y="579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10506202" y="1718817"/>
            <a:ext cx="772160" cy="452120"/>
            <a:chOff x="10506202" y="1718817"/>
            <a:chExt cx="772160" cy="452120"/>
          </a:xfrm>
        </p:grpSpPr>
        <p:sp>
          <p:nvSpPr>
            <p:cNvPr id="59" name="object 59"/>
            <p:cNvSpPr/>
            <p:nvPr/>
          </p:nvSpPr>
          <p:spPr>
            <a:xfrm>
              <a:off x="10512552" y="1725167"/>
              <a:ext cx="599440" cy="190500"/>
            </a:xfrm>
            <a:custGeom>
              <a:avLst/>
              <a:gdLst/>
              <a:ahLst/>
              <a:cxnLst/>
              <a:rect l="l" t="t" r="r" b="b"/>
              <a:pathLst>
                <a:path w="599440" h="190500">
                  <a:moveTo>
                    <a:pt x="322072" y="190500"/>
                  </a:moveTo>
                  <a:lnTo>
                    <a:pt x="0" y="190500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8839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863072" y="1845563"/>
              <a:ext cx="408940" cy="318770"/>
            </a:xfrm>
            <a:custGeom>
              <a:avLst/>
              <a:gdLst/>
              <a:ahLst/>
              <a:cxnLst/>
              <a:rect l="l" t="t" r="r" b="b"/>
              <a:pathLst>
                <a:path w="408940" h="318769">
                  <a:moveTo>
                    <a:pt x="1524" y="140208"/>
                  </a:moveTo>
                  <a:lnTo>
                    <a:pt x="408431" y="140208"/>
                  </a:lnTo>
                  <a:lnTo>
                    <a:pt x="408431" y="0"/>
                  </a:lnTo>
                  <a:lnTo>
                    <a:pt x="1524" y="0"/>
                  </a:lnTo>
                  <a:lnTo>
                    <a:pt x="1524" y="140208"/>
                  </a:lnTo>
                  <a:close/>
                </a:path>
                <a:path w="408940" h="318769">
                  <a:moveTo>
                    <a:pt x="0" y="318515"/>
                  </a:moveTo>
                  <a:lnTo>
                    <a:pt x="406907" y="318515"/>
                  </a:lnTo>
                  <a:lnTo>
                    <a:pt x="406907" y="178307"/>
                  </a:lnTo>
                  <a:lnTo>
                    <a:pt x="0" y="178307"/>
                  </a:lnTo>
                  <a:lnTo>
                    <a:pt x="0" y="318515"/>
                  </a:lnTo>
                  <a:close/>
                </a:path>
                <a:path w="408940" h="318769">
                  <a:moveTo>
                    <a:pt x="44196" y="36575"/>
                  </a:moveTo>
                  <a:lnTo>
                    <a:pt x="44196" y="103632"/>
                  </a:lnTo>
                  <a:lnTo>
                    <a:pt x="108203" y="70103"/>
                  </a:lnTo>
                  <a:lnTo>
                    <a:pt x="44196" y="36575"/>
                  </a:lnTo>
                  <a:close/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3" cstate="print">
              <a:biLevel thresh="25000"/>
            </a:blip>
            <a:stretch>
              <a:fillRect/>
            </a:stretch>
          </p:blipFill>
          <p:spPr>
            <a:xfrm>
              <a:off x="10561066" y="1753869"/>
              <a:ext cx="216915" cy="13309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4" cstate="print">
              <a:biLevel thresh="25000"/>
            </a:blip>
            <a:stretch>
              <a:fillRect/>
            </a:stretch>
          </p:blipFill>
          <p:spPr>
            <a:xfrm>
              <a:off x="10882884" y="2044064"/>
              <a:ext cx="114300" cy="98298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0639044" y="1953767"/>
              <a:ext cx="217804" cy="144145"/>
            </a:xfrm>
            <a:custGeom>
              <a:avLst/>
              <a:gdLst/>
              <a:ahLst/>
              <a:cxnLst/>
              <a:rect l="l" t="t" r="r" b="b"/>
              <a:pathLst>
                <a:path w="217804" h="144144">
                  <a:moveTo>
                    <a:pt x="0" y="0"/>
                  </a:moveTo>
                  <a:lnTo>
                    <a:pt x="5714" y="0"/>
                  </a:lnTo>
                  <a:lnTo>
                    <a:pt x="5714" y="143637"/>
                  </a:lnTo>
                  <a:lnTo>
                    <a:pt x="217297" y="143637"/>
                  </a:lnTo>
                </a:path>
              </a:pathLst>
            </a:custGeom>
            <a:ln w="1270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518730" y="1916127"/>
            <a:ext cx="7491984" cy="2810255"/>
            <a:chOff x="598931" y="1914144"/>
            <a:chExt cx="7491984" cy="2810255"/>
          </a:xfrm>
        </p:grpSpPr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36210" y="2032762"/>
              <a:ext cx="212343" cy="21082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945379" y="1972056"/>
              <a:ext cx="274320" cy="302260"/>
            </a:xfrm>
            <a:custGeom>
              <a:avLst/>
              <a:gdLst/>
              <a:ahLst/>
              <a:cxnLst/>
              <a:rect l="l" t="t" r="r" b="b"/>
              <a:pathLst>
                <a:path w="274320" h="302260">
                  <a:moveTo>
                    <a:pt x="0" y="0"/>
                  </a:moveTo>
                  <a:lnTo>
                    <a:pt x="40814" y="7528"/>
                  </a:lnTo>
                  <a:lnTo>
                    <a:pt x="81076" y="27107"/>
                  </a:lnTo>
                  <a:lnTo>
                    <a:pt x="120791" y="54224"/>
                  </a:lnTo>
                  <a:lnTo>
                    <a:pt x="159966" y="84366"/>
                  </a:lnTo>
                  <a:lnTo>
                    <a:pt x="198608" y="113022"/>
                  </a:lnTo>
                  <a:lnTo>
                    <a:pt x="236724" y="135680"/>
                  </a:lnTo>
                  <a:lnTo>
                    <a:pt x="274320" y="147828"/>
                  </a:lnTo>
                </a:path>
                <a:path w="274320" h="302260">
                  <a:moveTo>
                    <a:pt x="7620" y="301752"/>
                  </a:moveTo>
                  <a:lnTo>
                    <a:pt x="57491" y="283049"/>
                  </a:lnTo>
                  <a:lnTo>
                    <a:pt x="105219" y="262524"/>
                  </a:lnTo>
                  <a:lnTo>
                    <a:pt x="148851" y="244691"/>
                  </a:lnTo>
                  <a:lnTo>
                    <a:pt x="186436" y="234061"/>
                  </a:lnTo>
                  <a:lnTo>
                    <a:pt x="201900" y="233404"/>
                  </a:lnTo>
                  <a:lnTo>
                    <a:pt x="217566" y="233949"/>
                  </a:lnTo>
                  <a:lnTo>
                    <a:pt x="239639" y="230899"/>
                  </a:lnTo>
                  <a:lnTo>
                    <a:pt x="274320" y="219456"/>
                  </a:lnTo>
                </a:path>
                <a:path w="274320" h="302260">
                  <a:moveTo>
                    <a:pt x="0" y="242316"/>
                  </a:moveTo>
                  <a:lnTo>
                    <a:pt x="49784" y="229294"/>
                  </a:lnTo>
                  <a:lnTo>
                    <a:pt x="96900" y="209391"/>
                  </a:lnTo>
                  <a:lnTo>
                    <a:pt x="139160" y="190488"/>
                  </a:lnTo>
                  <a:lnTo>
                    <a:pt x="174371" y="180467"/>
                  </a:lnTo>
                  <a:lnTo>
                    <a:pt x="195959" y="178232"/>
                  </a:lnTo>
                  <a:lnTo>
                    <a:pt x="221535" y="176784"/>
                  </a:lnTo>
                  <a:lnTo>
                    <a:pt x="246612" y="179145"/>
                  </a:lnTo>
                  <a:lnTo>
                    <a:pt x="266700" y="188341"/>
                  </a:lnTo>
                </a:path>
                <a:path w="274320" h="302260">
                  <a:moveTo>
                    <a:pt x="0" y="91694"/>
                  </a:moveTo>
                  <a:lnTo>
                    <a:pt x="25187" y="95821"/>
                  </a:lnTo>
                  <a:lnTo>
                    <a:pt x="62722" y="95186"/>
                  </a:lnTo>
                  <a:lnTo>
                    <a:pt x="98994" y="91979"/>
                  </a:lnTo>
                  <a:lnTo>
                    <a:pt x="120396" y="88392"/>
                  </a:lnTo>
                </a:path>
                <a:path w="274320" h="302260">
                  <a:moveTo>
                    <a:pt x="137160" y="79248"/>
                  </a:moveTo>
                  <a:lnTo>
                    <a:pt x="159573" y="75283"/>
                  </a:lnTo>
                  <a:lnTo>
                    <a:pt x="195881" y="73151"/>
                  </a:lnTo>
                  <a:lnTo>
                    <a:pt x="237118" y="76354"/>
                  </a:lnTo>
                  <a:lnTo>
                    <a:pt x="274320" y="88392"/>
                  </a:lnTo>
                </a:path>
              </a:pathLst>
            </a:custGeom>
            <a:ln w="12700">
              <a:solidFill>
                <a:srgbClr val="00A98D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77028" y="1914144"/>
              <a:ext cx="166370" cy="441959"/>
            </a:xfrm>
            <a:custGeom>
              <a:avLst/>
              <a:gdLst/>
              <a:ahLst/>
              <a:cxnLst/>
              <a:rect l="l" t="t" r="r" b="b"/>
              <a:pathLst>
                <a:path w="166370" h="441960">
                  <a:moveTo>
                    <a:pt x="0" y="339851"/>
                  </a:moveTo>
                  <a:lnTo>
                    <a:pt x="0" y="377825"/>
                  </a:lnTo>
                  <a:lnTo>
                    <a:pt x="110744" y="441959"/>
                  </a:lnTo>
                  <a:lnTo>
                    <a:pt x="166116" y="414400"/>
                  </a:lnTo>
                </a:path>
                <a:path w="166370" h="441960">
                  <a:moveTo>
                    <a:pt x="166116" y="37083"/>
                  </a:moveTo>
                  <a:lnTo>
                    <a:pt x="110744" y="0"/>
                  </a:lnTo>
                  <a:lnTo>
                    <a:pt x="0" y="66547"/>
                  </a:lnTo>
                  <a:lnTo>
                    <a:pt x="0" y="102107"/>
                  </a:lnTo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343143" y="1914144"/>
              <a:ext cx="220979" cy="441959"/>
            </a:xfrm>
            <a:custGeom>
              <a:avLst/>
              <a:gdLst/>
              <a:ahLst/>
              <a:cxnLst/>
              <a:rect l="l" t="t" r="r" b="b"/>
              <a:pathLst>
                <a:path w="220979" h="441960">
                  <a:moveTo>
                    <a:pt x="109727" y="166115"/>
                  </a:moveTo>
                  <a:lnTo>
                    <a:pt x="164591" y="138683"/>
                  </a:lnTo>
                </a:path>
                <a:path w="220979" h="441960">
                  <a:moveTo>
                    <a:pt x="109727" y="102107"/>
                  </a:moveTo>
                  <a:lnTo>
                    <a:pt x="109727" y="33527"/>
                  </a:lnTo>
                </a:path>
                <a:path w="220979" h="441960">
                  <a:moveTo>
                    <a:pt x="220979" y="224027"/>
                  </a:moveTo>
                  <a:lnTo>
                    <a:pt x="167639" y="193547"/>
                  </a:lnTo>
                </a:path>
                <a:path w="220979" h="441960">
                  <a:moveTo>
                    <a:pt x="164591" y="313943"/>
                  </a:moveTo>
                  <a:lnTo>
                    <a:pt x="109727" y="277367"/>
                  </a:lnTo>
                </a:path>
                <a:path w="220979" h="441960">
                  <a:moveTo>
                    <a:pt x="109727" y="409955"/>
                  </a:moveTo>
                  <a:lnTo>
                    <a:pt x="60959" y="381000"/>
                  </a:lnTo>
                </a:path>
                <a:path w="220979" h="441960">
                  <a:moveTo>
                    <a:pt x="109727" y="409955"/>
                  </a:moveTo>
                  <a:lnTo>
                    <a:pt x="60959" y="381000"/>
                  </a:lnTo>
                </a:path>
                <a:path w="220979" h="441960">
                  <a:moveTo>
                    <a:pt x="109727" y="409955"/>
                  </a:moveTo>
                  <a:lnTo>
                    <a:pt x="60959" y="381000"/>
                  </a:lnTo>
                </a:path>
                <a:path w="220979" h="441960">
                  <a:moveTo>
                    <a:pt x="0" y="104775"/>
                  </a:moveTo>
                  <a:lnTo>
                    <a:pt x="0" y="36829"/>
                  </a:lnTo>
                  <a:lnTo>
                    <a:pt x="55244" y="0"/>
                  </a:lnTo>
                  <a:lnTo>
                    <a:pt x="165734" y="64388"/>
                  </a:lnTo>
                  <a:lnTo>
                    <a:pt x="165734" y="137667"/>
                  </a:lnTo>
                  <a:lnTo>
                    <a:pt x="220979" y="165734"/>
                  </a:lnTo>
                  <a:lnTo>
                    <a:pt x="220979" y="223392"/>
                  </a:lnTo>
                  <a:lnTo>
                    <a:pt x="220979" y="276225"/>
                  </a:lnTo>
                  <a:lnTo>
                    <a:pt x="165734" y="313054"/>
                  </a:lnTo>
                  <a:lnTo>
                    <a:pt x="165734" y="377570"/>
                  </a:lnTo>
                  <a:lnTo>
                    <a:pt x="55244" y="441959"/>
                  </a:lnTo>
                  <a:lnTo>
                    <a:pt x="0" y="412368"/>
                  </a:lnTo>
                  <a:lnTo>
                    <a:pt x="0" y="34239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64525" y="4189222"/>
              <a:ext cx="210820" cy="210819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7473696" y="4128516"/>
              <a:ext cx="273050" cy="302260"/>
            </a:xfrm>
            <a:custGeom>
              <a:avLst/>
              <a:gdLst/>
              <a:ahLst/>
              <a:cxnLst/>
              <a:rect l="l" t="t" r="r" b="b"/>
              <a:pathLst>
                <a:path w="273050" h="302260">
                  <a:moveTo>
                    <a:pt x="0" y="0"/>
                  </a:moveTo>
                  <a:lnTo>
                    <a:pt x="40597" y="7528"/>
                  </a:lnTo>
                  <a:lnTo>
                    <a:pt x="80640" y="27107"/>
                  </a:lnTo>
                  <a:lnTo>
                    <a:pt x="120138" y="54224"/>
                  </a:lnTo>
                  <a:lnTo>
                    <a:pt x="159095" y="84366"/>
                  </a:lnTo>
                  <a:lnTo>
                    <a:pt x="197520" y="113022"/>
                  </a:lnTo>
                  <a:lnTo>
                    <a:pt x="235418" y="135680"/>
                  </a:lnTo>
                  <a:lnTo>
                    <a:pt x="272796" y="147827"/>
                  </a:lnTo>
                </a:path>
                <a:path w="273050" h="302260">
                  <a:moveTo>
                    <a:pt x="6096" y="301751"/>
                  </a:moveTo>
                  <a:lnTo>
                    <a:pt x="55967" y="283049"/>
                  </a:lnTo>
                  <a:lnTo>
                    <a:pt x="103695" y="262524"/>
                  </a:lnTo>
                  <a:lnTo>
                    <a:pt x="147327" y="244691"/>
                  </a:lnTo>
                  <a:lnTo>
                    <a:pt x="184911" y="234060"/>
                  </a:lnTo>
                  <a:lnTo>
                    <a:pt x="200376" y="233404"/>
                  </a:lnTo>
                  <a:lnTo>
                    <a:pt x="216042" y="233949"/>
                  </a:lnTo>
                  <a:lnTo>
                    <a:pt x="238115" y="230899"/>
                  </a:lnTo>
                  <a:lnTo>
                    <a:pt x="272796" y="219455"/>
                  </a:lnTo>
                </a:path>
                <a:path w="273050" h="302260">
                  <a:moveTo>
                    <a:pt x="0" y="242315"/>
                  </a:moveTo>
                  <a:lnTo>
                    <a:pt x="49783" y="229294"/>
                  </a:lnTo>
                  <a:lnTo>
                    <a:pt x="96900" y="209391"/>
                  </a:lnTo>
                  <a:lnTo>
                    <a:pt x="139160" y="190488"/>
                  </a:lnTo>
                  <a:lnTo>
                    <a:pt x="174371" y="180466"/>
                  </a:lnTo>
                  <a:lnTo>
                    <a:pt x="195959" y="178232"/>
                  </a:lnTo>
                  <a:lnTo>
                    <a:pt x="221535" y="176783"/>
                  </a:lnTo>
                  <a:lnTo>
                    <a:pt x="246612" y="179145"/>
                  </a:lnTo>
                  <a:lnTo>
                    <a:pt x="266700" y="188340"/>
                  </a:lnTo>
                </a:path>
                <a:path w="273050" h="302260">
                  <a:moveTo>
                    <a:pt x="0" y="91693"/>
                  </a:moveTo>
                  <a:lnTo>
                    <a:pt x="24860" y="95821"/>
                  </a:lnTo>
                  <a:lnTo>
                    <a:pt x="61912" y="95186"/>
                  </a:lnTo>
                  <a:lnTo>
                    <a:pt x="97726" y="91979"/>
                  </a:lnTo>
                  <a:lnTo>
                    <a:pt x="118872" y="88391"/>
                  </a:lnTo>
                </a:path>
                <a:path w="273050" h="302260">
                  <a:moveTo>
                    <a:pt x="137159" y="79247"/>
                  </a:moveTo>
                  <a:lnTo>
                    <a:pt x="159299" y="75283"/>
                  </a:lnTo>
                  <a:lnTo>
                    <a:pt x="195214" y="73151"/>
                  </a:lnTo>
                  <a:lnTo>
                    <a:pt x="236011" y="76354"/>
                  </a:lnTo>
                  <a:lnTo>
                    <a:pt x="272796" y="88391"/>
                  </a:lnTo>
                </a:path>
              </a:pathLst>
            </a:custGeom>
            <a:ln w="12700">
              <a:solidFill>
                <a:srgbClr val="00A98D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703820" y="4070604"/>
              <a:ext cx="166370" cy="443865"/>
            </a:xfrm>
            <a:custGeom>
              <a:avLst/>
              <a:gdLst/>
              <a:ahLst/>
              <a:cxnLst/>
              <a:rect l="l" t="t" r="r" b="b"/>
              <a:pathLst>
                <a:path w="166370" h="443864">
                  <a:moveTo>
                    <a:pt x="0" y="339852"/>
                  </a:moveTo>
                  <a:lnTo>
                    <a:pt x="0" y="378333"/>
                  </a:lnTo>
                  <a:lnTo>
                    <a:pt x="110744" y="443484"/>
                  </a:lnTo>
                  <a:lnTo>
                    <a:pt x="166115" y="415544"/>
                  </a:lnTo>
                </a:path>
                <a:path w="166370" h="443864">
                  <a:moveTo>
                    <a:pt x="166115" y="37084"/>
                  </a:moveTo>
                  <a:lnTo>
                    <a:pt x="110744" y="0"/>
                  </a:lnTo>
                  <a:lnTo>
                    <a:pt x="0" y="66548"/>
                  </a:lnTo>
                  <a:lnTo>
                    <a:pt x="0" y="102108"/>
                  </a:lnTo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869936" y="4070604"/>
              <a:ext cx="220979" cy="443865"/>
            </a:xfrm>
            <a:custGeom>
              <a:avLst/>
              <a:gdLst/>
              <a:ahLst/>
              <a:cxnLst/>
              <a:rect l="l" t="t" r="r" b="b"/>
              <a:pathLst>
                <a:path w="220979" h="443864">
                  <a:moveTo>
                    <a:pt x="111252" y="166116"/>
                  </a:moveTo>
                  <a:lnTo>
                    <a:pt x="166116" y="138684"/>
                  </a:lnTo>
                </a:path>
                <a:path w="220979" h="443864">
                  <a:moveTo>
                    <a:pt x="111252" y="102108"/>
                  </a:moveTo>
                  <a:lnTo>
                    <a:pt x="111252" y="33528"/>
                  </a:lnTo>
                </a:path>
                <a:path w="220979" h="443864">
                  <a:moveTo>
                    <a:pt x="220980" y="224028"/>
                  </a:moveTo>
                  <a:lnTo>
                    <a:pt x="167640" y="193548"/>
                  </a:lnTo>
                </a:path>
                <a:path w="220979" h="443864">
                  <a:moveTo>
                    <a:pt x="166116" y="313944"/>
                  </a:moveTo>
                  <a:lnTo>
                    <a:pt x="111252" y="277368"/>
                  </a:lnTo>
                </a:path>
                <a:path w="220979" h="443864">
                  <a:moveTo>
                    <a:pt x="111252" y="409956"/>
                  </a:moveTo>
                  <a:lnTo>
                    <a:pt x="62484" y="381000"/>
                  </a:lnTo>
                </a:path>
                <a:path w="220979" h="443864">
                  <a:moveTo>
                    <a:pt x="111252" y="409956"/>
                  </a:moveTo>
                  <a:lnTo>
                    <a:pt x="62484" y="381000"/>
                  </a:lnTo>
                </a:path>
                <a:path w="220979" h="443864">
                  <a:moveTo>
                    <a:pt x="111252" y="409956"/>
                  </a:moveTo>
                  <a:lnTo>
                    <a:pt x="62484" y="381000"/>
                  </a:lnTo>
                </a:path>
                <a:path w="220979" h="443864">
                  <a:moveTo>
                    <a:pt x="0" y="105156"/>
                  </a:moveTo>
                  <a:lnTo>
                    <a:pt x="0" y="36957"/>
                  </a:lnTo>
                  <a:lnTo>
                    <a:pt x="55245" y="0"/>
                  </a:lnTo>
                  <a:lnTo>
                    <a:pt x="165735" y="64643"/>
                  </a:lnTo>
                  <a:lnTo>
                    <a:pt x="165735" y="138176"/>
                  </a:lnTo>
                  <a:lnTo>
                    <a:pt x="220980" y="166243"/>
                  </a:lnTo>
                  <a:lnTo>
                    <a:pt x="220980" y="224155"/>
                  </a:lnTo>
                  <a:lnTo>
                    <a:pt x="220980" y="277114"/>
                  </a:lnTo>
                  <a:lnTo>
                    <a:pt x="165735" y="314071"/>
                  </a:lnTo>
                  <a:lnTo>
                    <a:pt x="165735" y="378841"/>
                  </a:lnTo>
                  <a:lnTo>
                    <a:pt x="55245" y="443484"/>
                  </a:lnTo>
                  <a:lnTo>
                    <a:pt x="0" y="413766"/>
                  </a:lnTo>
                  <a:lnTo>
                    <a:pt x="0" y="34353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8931" y="4299204"/>
              <a:ext cx="1042416" cy="425195"/>
            </a:xfrm>
            <a:prstGeom prst="rect">
              <a:avLst/>
            </a:prstGeom>
            <a:noFill/>
          </p:spPr>
        </p:pic>
      </p:grpSp>
      <p:sp>
        <p:nvSpPr>
          <p:cNvPr id="75" name="object 75"/>
          <p:cNvSpPr txBox="1"/>
          <p:nvPr/>
        </p:nvSpPr>
        <p:spPr>
          <a:xfrm>
            <a:off x="4932045" y="2422651"/>
            <a:ext cx="7099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Bedrock model</a:t>
            </a:r>
            <a:endParaRPr sz="14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459726" y="4579746"/>
            <a:ext cx="711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Bedrock model</a:t>
            </a:r>
            <a:endParaRPr sz="14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61187" y="4306570"/>
            <a:ext cx="709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222E3D"/>
                </a:solidFill>
                <a:latin typeface="Trebuchet MS"/>
                <a:cs typeface="Trebuchet MS"/>
              </a:rPr>
              <a:t>Final</a:t>
            </a:r>
            <a:endParaRPr sz="12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200" b="1" spc="-10" dirty="0">
                <a:solidFill>
                  <a:srgbClr val="222E3D"/>
                </a:solidFill>
                <a:latin typeface="Trebuchet MS"/>
                <a:cs typeface="Trebuchet MS"/>
              </a:rPr>
              <a:t>response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148585" y="1456182"/>
            <a:ext cx="2446274" cy="1625600"/>
            <a:chOff x="2148585" y="1456182"/>
            <a:chExt cx="2446274" cy="1625600"/>
          </a:xfrm>
        </p:grpSpPr>
        <p:sp>
          <p:nvSpPr>
            <p:cNvPr id="79" name="object 79"/>
            <p:cNvSpPr/>
            <p:nvPr/>
          </p:nvSpPr>
          <p:spPr>
            <a:xfrm>
              <a:off x="2217419" y="2511552"/>
              <a:ext cx="495300" cy="570230"/>
            </a:xfrm>
            <a:custGeom>
              <a:avLst/>
              <a:gdLst/>
              <a:ahLst/>
              <a:cxnLst/>
              <a:rect l="l" t="t" r="r" b="b"/>
              <a:pathLst>
                <a:path w="495300" h="570230">
                  <a:moveTo>
                    <a:pt x="425196" y="131063"/>
                  </a:moveTo>
                  <a:lnTo>
                    <a:pt x="425196" y="42672"/>
                  </a:lnTo>
                </a:path>
                <a:path w="495300" h="570230">
                  <a:moveTo>
                    <a:pt x="425196" y="528827"/>
                  </a:moveTo>
                  <a:lnTo>
                    <a:pt x="361188" y="490727"/>
                  </a:lnTo>
                </a:path>
                <a:path w="495300" h="570230">
                  <a:moveTo>
                    <a:pt x="495300" y="469392"/>
                  </a:moveTo>
                  <a:lnTo>
                    <a:pt x="495300" y="486410"/>
                  </a:lnTo>
                  <a:lnTo>
                    <a:pt x="353060" y="569976"/>
                  </a:lnTo>
                  <a:lnTo>
                    <a:pt x="281940" y="531749"/>
                  </a:lnTo>
                </a:path>
                <a:path w="495300" h="570230">
                  <a:moveTo>
                    <a:pt x="281940" y="47371"/>
                  </a:moveTo>
                  <a:lnTo>
                    <a:pt x="353060" y="0"/>
                  </a:lnTo>
                  <a:lnTo>
                    <a:pt x="495300" y="83058"/>
                  </a:lnTo>
                  <a:lnTo>
                    <a:pt x="495300" y="129539"/>
                  </a:lnTo>
                </a:path>
                <a:path w="495300" h="570230">
                  <a:moveTo>
                    <a:pt x="141731" y="213360"/>
                  </a:moveTo>
                  <a:lnTo>
                    <a:pt x="70104" y="178308"/>
                  </a:lnTo>
                </a:path>
                <a:path w="495300" h="570230">
                  <a:moveTo>
                    <a:pt x="141731" y="131063"/>
                  </a:moveTo>
                  <a:lnTo>
                    <a:pt x="141731" y="42672"/>
                  </a:lnTo>
                </a:path>
                <a:path w="495300" h="570230">
                  <a:moveTo>
                    <a:pt x="0" y="289560"/>
                  </a:moveTo>
                  <a:lnTo>
                    <a:pt x="68580" y="248412"/>
                  </a:lnTo>
                </a:path>
                <a:path w="495300" h="570230">
                  <a:moveTo>
                    <a:pt x="140207" y="528827"/>
                  </a:moveTo>
                  <a:lnTo>
                    <a:pt x="204216" y="490727"/>
                  </a:lnTo>
                </a:path>
                <a:path w="495300" h="570230">
                  <a:moveTo>
                    <a:pt x="103631" y="505968"/>
                  </a:moveTo>
                  <a:lnTo>
                    <a:pt x="213741" y="569976"/>
                  </a:lnTo>
                  <a:lnTo>
                    <a:pt x="284988" y="532002"/>
                  </a:lnTo>
                </a:path>
                <a:path w="495300" h="570230">
                  <a:moveTo>
                    <a:pt x="284988" y="47371"/>
                  </a:moveTo>
                  <a:lnTo>
                    <a:pt x="213741" y="0"/>
                  </a:lnTo>
                  <a:lnTo>
                    <a:pt x="71247" y="83058"/>
                  </a:lnTo>
                  <a:lnTo>
                    <a:pt x="71247" y="177800"/>
                  </a:lnTo>
                  <a:lnTo>
                    <a:pt x="0" y="214375"/>
                  </a:lnTo>
                  <a:lnTo>
                    <a:pt x="0" y="288798"/>
                  </a:lnTo>
                  <a:lnTo>
                    <a:pt x="0" y="32156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481071" y="2694432"/>
              <a:ext cx="189230" cy="245745"/>
            </a:xfrm>
            <a:custGeom>
              <a:avLst/>
              <a:gdLst/>
              <a:ahLst/>
              <a:cxnLst/>
              <a:rect l="l" t="t" r="r" b="b"/>
              <a:pathLst>
                <a:path w="189230" h="245744">
                  <a:moveTo>
                    <a:pt x="0" y="121919"/>
                  </a:moveTo>
                  <a:lnTo>
                    <a:pt x="188975" y="121919"/>
                  </a:lnTo>
                </a:path>
                <a:path w="189230" h="245744">
                  <a:moveTo>
                    <a:pt x="0" y="0"/>
                  </a:moveTo>
                  <a:lnTo>
                    <a:pt x="94487" y="0"/>
                  </a:lnTo>
                  <a:lnTo>
                    <a:pt x="94487" y="245363"/>
                  </a:lnTo>
                  <a:lnTo>
                    <a:pt x="0" y="245363"/>
                  </a:lnTo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300827" y="2682800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0" y="53339"/>
                  </a:moveTo>
                  <a:lnTo>
                    <a:pt x="53341" y="53339"/>
                  </a:lnTo>
                  <a:lnTo>
                    <a:pt x="53341" y="0"/>
                  </a:lnTo>
                  <a:lnTo>
                    <a:pt x="0" y="0"/>
                  </a:lnTo>
                  <a:lnTo>
                    <a:pt x="0" y="53339"/>
                  </a:lnTo>
                  <a:close/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417063" y="2782824"/>
              <a:ext cx="53340" cy="68580"/>
            </a:xfrm>
            <a:custGeom>
              <a:avLst/>
              <a:gdLst/>
              <a:ahLst/>
              <a:cxnLst/>
              <a:rect l="l" t="t" r="r" b="b"/>
              <a:pathLst>
                <a:path w="53339" h="68580">
                  <a:moveTo>
                    <a:pt x="0" y="68579"/>
                  </a:moveTo>
                  <a:lnTo>
                    <a:pt x="0" y="0"/>
                  </a:lnTo>
                  <a:lnTo>
                    <a:pt x="53340" y="34036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10713" y="2907538"/>
              <a:ext cx="66040" cy="64515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2699003" y="2671572"/>
              <a:ext cx="190500" cy="276225"/>
            </a:xfrm>
            <a:custGeom>
              <a:avLst/>
              <a:gdLst/>
              <a:ahLst/>
              <a:cxnLst/>
              <a:rect l="l" t="t" r="r" b="b"/>
              <a:pathLst>
                <a:path w="190500" h="276225">
                  <a:moveTo>
                    <a:pt x="0" y="267080"/>
                  </a:moveTo>
                  <a:lnTo>
                    <a:pt x="0" y="8762"/>
                  </a:lnTo>
                  <a:lnTo>
                    <a:pt x="0" y="3682"/>
                  </a:lnTo>
                  <a:lnTo>
                    <a:pt x="3682" y="0"/>
                  </a:lnTo>
                  <a:lnTo>
                    <a:pt x="8635" y="0"/>
                  </a:lnTo>
                  <a:lnTo>
                    <a:pt x="127000" y="0"/>
                  </a:lnTo>
                  <a:lnTo>
                    <a:pt x="190500" y="64135"/>
                  </a:lnTo>
                  <a:lnTo>
                    <a:pt x="190500" y="267080"/>
                  </a:lnTo>
                  <a:lnTo>
                    <a:pt x="190500" y="272161"/>
                  </a:lnTo>
                  <a:lnTo>
                    <a:pt x="186816" y="275843"/>
                  </a:lnTo>
                  <a:lnTo>
                    <a:pt x="181863" y="275843"/>
                  </a:lnTo>
                  <a:lnTo>
                    <a:pt x="8635" y="275843"/>
                  </a:lnTo>
                  <a:lnTo>
                    <a:pt x="3682" y="275843"/>
                  </a:lnTo>
                  <a:lnTo>
                    <a:pt x="0" y="272161"/>
                  </a:lnTo>
                  <a:lnTo>
                    <a:pt x="0" y="267080"/>
                  </a:lnTo>
                  <a:close/>
                </a:path>
                <a:path w="190500" h="276225">
                  <a:moveTo>
                    <a:pt x="126491" y="64007"/>
                  </a:moveTo>
                  <a:lnTo>
                    <a:pt x="190500" y="64007"/>
                  </a:lnTo>
                  <a:lnTo>
                    <a:pt x="126491" y="0"/>
                  </a:lnTo>
                  <a:lnTo>
                    <a:pt x="126491" y="64007"/>
                  </a:lnTo>
                  <a:close/>
                </a:path>
                <a:path w="190500" h="276225">
                  <a:moveTo>
                    <a:pt x="27431" y="115824"/>
                  </a:moveTo>
                  <a:lnTo>
                    <a:pt x="163068" y="115824"/>
                  </a:lnTo>
                </a:path>
                <a:path w="190500" h="276225">
                  <a:moveTo>
                    <a:pt x="27431" y="153924"/>
                  </a:moveTo>
                  <a:lnTo>
                    <a:pt x="163068" y="153924"/>
                  </a:lnTo>
                </a:path>
                <a:path w="190500" h="276225">
                  <a:moveTo>
                    <a:pt x="27431" y="190500"/>
                  </a:moveTo>
                  <a:lnTo>
                    <a:pt x="163068" y="190500"/>
                  </a:lnTo>
                </a:path>
                <a:path w="190500" h="276225">
                  <a:moveTo>
                    <a:pt x="27431" y="228600"/>
                  </a:moveTo>
                  <a:lnTo>
                    <a:pt x="163068" y="228600"/>
                  </a:lnTo>
                </a:path>
                <a:path w="190500" h="276225">
                  <a:moveTo>
                    <a:pt x="27431" y="79248"/>
                  </a:moveTo>
                  <a:lnTo>
                    <a:pt x="103631" y="7924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48585" y="2858770"/>
              <a:ext cx="191007" cy="174243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3425189" y="1456182"/>
              <a:ext cx="1169670" cy="1301750"/>
            </a:xfrm>
            <a:custGeom>
              <a:avLst/>
              <a:gdLst/>
              <a:ahLst/>
              <a:cxnLst/>
              <a:rect l="l" t="t" r="r" b="b"/>
              <a:pathLst>
                <a:path w="1169670" h="1301750">
                  <a:moveTo>
                    <a:pt x="0" y="0"/>
                  </a:moveTo>
                  <a:lnTo>
                    <a:pt x="1169543" y="0"/>
                  </a:lnTo>
                </a:path>
                <a:path w="1169670" h="1301750">
                  <a:moveTo>
                    <a:pt x="0" y="541019"/>
                  </a:moveTo>
                  <a:lnTo>
                    <a:pt x="1169543" y="541019"/>
                  </a:lnTo>
                </a:path>
                <a:path w="1169670" h="1301750">
                  <a:moveTo>
                    <a:pt x="0" y="932688"/>
                  </a:moveTo>
                  <a:lnTo>
                    <a:pt x="1169543" y="932688"/>
                  </a:lnTo>
                </a:path>
                <a:path w="1169670" h="1301750">
                  <a:moveTo>
                    <a:pt x="0" y="1301495"/>
                  </a:moveTo>
                  <a:lnTo>
                    <a:pt x="1169543" y="1301495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pic>
        <p:nvPicPr>
          <p:cNvPr id="87" name="Picture 86" descr="logos4.png">
            <a:extLst>
              <a:ext uri="{FF2B5EF4-FFF2-40B4-BE49-F238E27FC236}">
                <a16:creationId xmlns:a16="http://schemas.microsoft.com/office/drawing/2014/main" id="{D4F2CD9C-D949-0E01-B4AB-F612E37F1D2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Agent</a:t>
            </a:r>
            <a:r>
              <a:rPr spc="-300" dirty="0"/>
              <a:t> </a:t>
            </a:r>
            <a:r>
              <a:rPr spc="-114" dirty="0"/>
              <a:t>orchestration</a:t>
            </a:r>
            <a:r>
              <a:rPr spc="-330" dirty="0"/>
              <a:t> </a:t>
            </a:r>
            <a:r>
              <a:rPr spc="515" dirty="0"/>
              <a:t>–</a:t>
            </a:r>
            <a:r>
              <a:rPr spc="-310" dirty="0"/>
              <a:t> </a:t>
            </a:r>
            <a:r>
              <a:rPr dirty="0"/>
              <a:t>An</a:t>
            </a:r>
            <a:r>
              <a:rPr spc="-285" dirty="0"/>
              <a:t> </a:t>
            </a:r>
            <a:r>
              <a:rPr spc="-2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12747" y="2663951"/>
            <a:ext cx="10366375" cy="873760"/>
            <a:chOff x="1412747" y="2663951"/>
            <a:chExt cx="10366375" cy="873760"/>
          </a:xfrm>
        </p:grpSpPr>
        <p:sp>
          <p:nvSpPr>
            <p:cNvPr id="4" name="object 4"/>
            <p:cNvSpPr/>
            <p:nvPr/>
          </p:nvSpPr>
          <p:spPr>
            <a:xfrm>
              <a:off x="1412747" y="2663951"/>
              <a:ext cx="10366375" cy="873760"/>
            </a:xfrm>
            <a:custGeom>
              <a:avLst/>
              <a:gdLst/>
              <a:ahLst/>
              <a:cxnLst/>
              <a:rect l="l" t="t" r="r" b="b"/>
              <a:pathLst>
                <a:path w="10366375" h="873760">
                  <a:moveTo>
                    <a:pt x="10366248" y="0"/>
                  </a:moveTo>
                  <a:lnTo>
                    <a:pt x="0" y="0"/>
                  </a:lnTo>
                  <a:lnTo>
                    <a:pt x="0" y="873251"/>
                  </a:lnTo>
                  <a:lnTo>
                    <a:pt x="10366248" y="873251"/>
                  </a:lnTo>
                  <a:lnTo>
                    <a:pt x="10366248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7619" y="3069335"/>
              <a:ext cx="302260" cy="294640"/>
            </a:xfrm>
            <a:custGeom>
              <a:avLst/>
              <a:gdLst/>
              <a:ahLst/>
              <a:cxnLst/>
              <a:rect l="l" t="t" r="r" b="b"/>
              <a:pathLst>
                <a:path w="302260" h="294639">
                  <a:moveTo>
                    <a:pt x="150875" y="0"/>
                  </a:moveTo>
                  <a:lnTo>
                    <a:pt x="103193" y="7491"/>
                  </a:lnTo>
                  <a:lnTo>
                    <a:pt x="61776" y="28358"/>
                  </a:lnTo>
                  <a:lnTo>
                    <a:pt x="29114" y="60185"/>
                  </a:lnTo>
                  <a:lnTo>
                    <a:pt x="7693" y="100559"/>
                  </a:lnTo>
                  <a:lnTo>
                    <a:pt x="0" y="147065"/>
                  </a:lnTo>
                  <a:lnTo>
                    <a:pt x="7693" y="193572"/>
                  </a:lnTo>
                  <a:lnTo>
                    <a:pt x="29114" y="233946"/>
                  </a:lnTo>
                  <a:lnTo>
                    <a:pt x="61776" y="265773"/>
                  </a:lnTo>
                  <a:lnTo>
                    <a:pt x="103193" y="286640"/>
                  </a:lnTo>
                  <a:lnTo>
                    <a:pt x="150875" y="294131"/>
                  </a:lnTo>
                  <a:lnTo>
                    <a:pt x="198558" y="286640"/>
                  </a:lnTo>
                  <a:lnTo>
                    <a:pt x="239975" y="265773"/>
                  </a:lnTo>
                  <a:lnTo>
                    <a:pt x="272637" y="233946"/>
                  </a:lnTo>
                  <a:lnTo>
                    <a:pt x="294058" y="193572"/>
                  </a:lnTo>
                  <a:lnTo>
                    <a:pt x="301751" y="147065"/>
                  </a:lnTo>
                  <a:lnTo>
                    <a:pt x="294058" y="100559"/>
                  </a:lnTo>
                  <a:lnTo>
                    <a:pt x="272637" y="60185"/>
                  </a:lnTo>
                  <a:lnTo>
                    <a:pt x="239975" y="28358"/>
                  </a:lnTo>
                  <a:lnTo>
                    <a:pt x="198558" y="7491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720" y="3054095"/>
              <a:ext cx="8648700" cy="309880"/>
            </a:xfrm>
            <a:custGeom>
              <a:avLst/>
              <a:gdLst/>
              <a:ahLst/>
              <a:cxnLst/>
              <a:rect l="l" t="t" r="r" b="b"/>
              <a:pathLst>
                <a:path w="8648700" h="309879">
                  <a:moveTo>
                    <a:pt x="300228" y="162306"/>
                  </a:moveTo>
                  <a:lnTo>
                    <a:pt x="292569" y="115811"/>
                  </a:lnTo>
                  <a:lnTo>
                    <a:pt x="271272" y="75438"/>
                  </a:lnTo>
                  <a:lnTo>
                    <a:pt x="238772" y="43599"/>
                  </a:lnTo>
                  <a:lnTo>
                    <a:pt x="197561" y="22733"/>
                  </a:lnTo>
                  <a:lnTo>
                    <a:pt x="150114" y="15240"/>
                  </a:lnTo>
                  <a:lnTo>
                    <a:pt x="102654" y="22733"/>
                  </a:lnTo>
                  <a:lnTo>
                    <a:pt x="61442" y="43599"/>
                  </a:lnTo>
                  <a:lnTo>
                    <a:pt x="28956" y="75438"/>
                  </a:lnTo>
                  <a:lnTo>
                    <a:pt x="7645" y="115811"/>
                  </a:lnTo>
                  <a:lnTo>
                    <a:pt x="0" y="162306"/>
                  </a:lnTo>
                  <a:lnTo>
                    <a:pt x="7645" y="208813"/>
                  </a:lnTo>
                  <a:lnTo>
                    <a:pt x="28956" y="249186"/>
                  </a:lnTo>
                  <a:lnTo>
                    <a:pt x="61442" y="281025"/>
                  </a:lnTo>
                  <a:lnTo>
                    <a:pt x="102654" y="301891"/>
                  </a:lnTo>
                  <a:lnTo>
                    <a:pt x="150114" y="309372"/>
                  </a:lnTo>
                  <a:lnTo>
                    <a:pt x="197561" y="301891"/>
                  </a:lnTo>
                  <a:lnTo>
                    <a:pt x="238772" y="281025"/>
                  </a:lnTo>
                  <a:lnTo>
                    <a:pt x="271272" y="249186"/>
                  </a:lnTo>
                  <a:lnTo>
                    <a:pt x="292569" y="208813"/>
                  </a:lnTo>
                  <a:lnTo>
                    <a:pt x="300228" y="162306"/>
                  </a:lnTo>
                  <a:close/>
                </a:path>
                <a:path w="8648700" h="309879">
                  <a:moveTo>
                    <a:pt x="5865876" y="147066"/>
                  </a:moveTo>
                  <a:lnTo>
                    <a:pt x="5858218" y="100571"/>
                  </a:lnTo>
                  <a:lnTo>
                    <a:pt x="5836920" y="60198"/>
                  </a:lnTo>
                  <a:lnTo>
                    <a:pt x="5804420" y="28359"/>
                  </a:lnTo>
                  <a:lnTo>
                    <a:pt x="5763209" y="7493"/>
                  </a:lnTo>
                  <a:lnTo>
                    <a:pt x="5715762" y="0"/>
                  </a:lnTo>
                  <a:lnTo>
                    <a:pt x="5668302" y="7493"/>
                  </a:lnTo>
                  <a:lnTo>
                    <a:pt x="5627090" y="28359"/>
                  </a:lnTo>
                  <a:lnTo>
                    <a:pt x="5594604" y="60198"/>
                  </a:lnTo>
                  <a:lnTo>
                    <a:pt x="5573293" y="100571"/>
                  </a:lnTo>
                  <a:lnTo>
                    <a:pt x="5565648" y="147066"/>
                  </a:lnTo>
                  <a:lnTo>
                    <a:pt x="5573293" y="193573"/>
                  </a:lnTo>
                  <a:lnTo>
                    <a:pt x="5594604" y="233946"/>
                  </a:lnTo>
                  <a:lnTo>
                    <a:pt x="5627090" y="265785"/>
                  </a:lnTo>
                  <a:lnTo>
                    <a:pt x="5668302" y="286651"/>
                  </a:lnTo>
                  <a:lnTo>
                    <a:pt x="5715762" y="294132"/>
                  </a:lnTo>
                  <a:lnTo>
                    <a:pt x="5763209" y="286651"/>
                  </a:lnTo>
                  <a:lnTo>
                    <a:pt x="5804420" y="265785"/>
                  </a:lnTo>
                  <a:lnTo>
                    <a:pt x="5836920" y="233946"/>
                  </a:lnTo>
                  <a:lnTo>
                    <a:pt x="5858218" y="193573"/>
                  </a:lnTo>
                  <a:lnTo>
                    <a:pt x="5865876" y="147066"/>
                  </a:lnTo>
                  <a:close/>
                </a:path>
                <a:path w="8648700" h="309879">
                  <a:moveTo>
                    <a:pt x="8648700" y="157734"/>
                  </a:moveTo>
                  <a:lnTo>
                    <a:pt x="8641004" y="111239"/>
                  </a:lnTo>
                  <a:lnTo>
                    <a:pt x="8619579" y="70866"/>
                  </a:lnTo>
                  <a:lnTo>
                    <a:pt x="8586914" y="39027"/>
                  </a:lnTo>
                  <a:lnTo>
                    <a:pt x="8545500" y="18161"/>
                  </a:lnTo>
                  <a:lnTo>
                    <a:pt x="8497824" y="10668"/>
                  </a:lnTo>
                  <a:lnTo>
                    <a:pt x="8450135" y="18161"/>
                  </a:lnTo>
                  <a:lnTo>
                    <a:pt x="8408721" y="39027"/>
                  </a:lnTo>
                  <a:lnTo>
                    <a:pt x="8376056" y="70866"/>
                  </a:lnTo>
                  <a:lnTo>
                    <a:pt x="8354631" y="111239"/>
                  </a:lnTo>
                  <a:lnTo>
                    <a:pt x="8346948" y="157734"/>
                  </a:lnTo>
                  <a:lnTo>
                    <a:pt x="8354631" y="204241"/>
                  </a:lnTo>
                  <a:lnTo>
                    <a:pt x="8376056" y="244614"/>
                  </a:lnTo>
                  <a:lnTo>
                    <a:pt x="8408721" y="276453"/>
                  </a:lnTo>
                  <a:lnTo>
                    <a:pt x="8450135" y="297319"/>
                  </a:lnTo>
                  <a:lnTo>
                    <a:pt x="8497824" y="304800"/>
                  </a:lnTo>
                  <a:lnTo>
                    <a:pt x="8545500" y="297319"/>
                  </a:lnTo>
                  <a:lnTo>
                    <a:pt x="8586914" y="276453"/>
                  </a:lnTo>
                  <a:lnTo>
                    <a:pt x="8619579" y="244614"/>
                  </a:lnTo>
                  <a:lnTo>
                    <a:pt x="8641004" y="204241"/>
                  </a:lnTo>
                  <a:lnTo>
                    <a:pt x="8648700" y="1577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65503" y="5056632"/>
            <a:ext cx="9504045" cy="573234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80010" rIns="0" bIns="0" rtlCol="0">
            <a:spAutoFit/>
          </a:bodyPr>
          <a:lstStyle/>
          <a:p>
            <a:pPr marL="92710" marR="127635">
              <a:lnSpc>
                <a:spcPct val="100000"/>
              </a:lnSpc>
              <a:spcBef>
                <a:spcPts val="630"/>
              </a:spcBef>
            </a:pP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Final</a:t>
            </a:r>
            <a:r>
              <a:rPr sz="1600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Answer:</a:t>
            </a:r>
            <a:r>
              <a:rPr sz="16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There</a:t>
            </a:r>
            <a:r>
              <a:rPr sz="16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sz="16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currently</a:t>
            </a:r>
            <a:r>
              <a:rPr sz="16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two</a:t>
            </a:r>
            <a:r>
              <a:rPr sz="16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open</a:t>
            </a:r>
            <a:r>
              <a:rPr sz="16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insurance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claims</a:t>
            </a:r>
            <a:r>
              <a:rPr sz="16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with</a:t>
            </a:r>
            <a:r>
              <a:rPr sz="1600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claim</a:t>
            </a:r>
            <a:r>
              <a:rPr sz="16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IDs</a:t>
            </a:r>
            <a:r>
              <a:rPr sz="16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claim-</a:t>
            </a:r>
            <a:r>
              <a:rPr sz="1600" spc="90" dirty="0">
                <a:solidFill>
                  <a:schemeClr val="bg1"/>
                </a:solidFill>
                <a:latin typeface="Trebuchet MS"/>
                <a:cs typeface="Trebuchet MS"/>
              </a:rPr>
              <a:t>006</a:t>
            </a:r>
            <a:r>
              <a:rPr sz="1600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600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claim-</a:t>
            </a:r>
            <a:r>
              <a:rPr sz="1600" spc="-20" dirty="0">
                <a:solidFill>
                  <a:schemeClr val="bg1"/>
                </a:solidFill>
                <a:latin typeface="Trebuchet MS"/>
                <a:cs typeface="Trebuchet MS"/>
              </a:rPr>
              <a:t>857.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For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claim-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006,</a:t>
            </a:r>
            <a:r>
              <a:rPr sz="1600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1600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pending</a:t>
            </a:r>
            <a:r>
              <a:rPr sz="1600" spc="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document</a:t>
            </a:r>
            <a:r>
              <a:rPr sz="16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required</a:t>
            </a:r>
            <a:r>
              <a:rPr sz="16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409" dirty="0">
                <a:solidFill>
                  <a:schemeClr val="bg1"/>
                </a:solidFill>
                <a:latin typeface="Trebuchet MS"/>
                <a:cs typeface="Trebuchet MS"/>
              </a:rPr>
              <a:t>…</a:t>
            </a:r>
            <a:r>
              <a:rPr sz="1600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Reminders</a:t>
            </a:r>
            <a:r>
              <a:rPr sz="16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have</a:t>
            </a:r>
            <a:r>
              <a:rPr sz="1600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also</a:t>
            </a:r>
            <a:r>
              <a:rPr sz="1600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been</a:t>
            </a:r>
            <a:r>
              <a:rPr sz="16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sent</a:t>
            </a:r>
            <a:r>
              <a:rPr sz="16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  <a:r>
              <a:rPr sz="1600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both</a:t>
            </a:r>
            <a:r>
              <a:rPr sz="1600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claims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8947" y="993647"/>
            <a:ext cx="5890260" cy="1300356"/>
          </a:xfrm>
          <a:prstGeom prst="rect">
            <a:avLst/>
          </a:prstGeom>
          <a:noFill/>
        </p:spPr>
        <p:txBody>
          <a:bodyPr vert="horz" wrap="square" lIns="0" tIns="6858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540"/>
              </a:spcBef>
            </a:pP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Thought:</a:t>
            </a:r>
            <a:r>
              <a:rPr sz="1600" spc="409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16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answer</a:t>
            </a:r>
            <a:r>
              <a:rPr sz="1600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this</a:t>
            </a:r>
            <a:r>
              <a:rPr sz="16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question,</a:t>
            </a:r>
            <a:r>
              <a:rPr sz="1600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1600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will: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97611">
              <a:lnSpc>
                <a:spcPct val="100000"/>
              </a:lnSpc>
              <a:spcBef>
                <a:spcPts val="5"/>
              </a:spcBef>
              <a:buClr>
                <a:srgbClr val="FF28EE"/>
              </a:buClr>
              <a:tabLst>
                <a:tab pos="1421765" algn="l"/>
              </a:tabLst>
            </a:pPr>
            <a:r>
              <a:rPr lang="en-US" sz="1600" dirty="0">
                <a:solidFill>
                  <a:schemeClr val="bg1"/>
                </a:solidFill>
                <a:latin typeface="Trebuchet MS"/>
                <a:cs typeface="Trebuchet MS"/>
              </a:rPr>
              <a:t>1.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Get</a:t>
            </a:r>
            <a:r>
              <a:rPr sz="1600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open</a:t>
            </a:r>
            <a:r>
              <a:rPr sz="1600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claims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97611">
              <a:lnSpc>
                <a:spcPct val="100000"/>
              </a:lnSpc>
              <a:buClr>
                <a:srgbClr val="FF28EE"/>
              </a:buClr>
              <a:tabLst>
                <a:tab pos="1421765" algn="l"/>
              </a:tabLst>
            </a:pPr>
            <a:r>
              <a:rPr lang="en-US" sz="1600" dirty="0">
                <a:solidFill>
                  <a:schemeClr val="bg1"/>
                </a:solidFill>
                <a:latin typeface="Trebuchet MS"/>
                <a:cs typeface="Trebuchet MS"/>
              </a:rPr>
              <a:t>2.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Get</a:t>
            </a:r>
            <a:r>
              <a:rPr sz="16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missing</a:t>
            </a:r>
            <a:r>
              <a:rPr sz="16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documents</a:t>
            </a:r>
            <a:r>
              <a:rPr sz="1600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  <a:r>
              <a:rPr sz="16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each</a:t>
            </a:r>
            <a:r>
              <a:rPr sz="16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open</a:t>
            </a:r>
            <a:r>
              <a:rPr sz="16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claim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97611">
              <a:lnSpc>
                <a:spcPct val="100000"/>
              </a:lnSpc>
              <a:buClr>
                <a:srgbClr val="FF28EE"/>
              </a:buClr>
              <a:tabLst>
                <a:tab pos="1421765" algn="l"/>
              </a:tabLst>
            </a:pPr>
            <a:r>
              <a:rPr lang="en-US" sz="1600" dirty="0">
                <a:solidFill>
                  <a:schemeClr val="bg1"/>
                </a:solidFill>
                <a:latin typeface="Trebuchet MS"/>
                <a:cs typeface="Trebuchet MS"/>
              </a:rPr>
              <a:t>3.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Get</a:t>
            </a:r>
            <a:r>
              <a:rPr sz="1600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requirements</a:t>
            </a:r>
            <a:r>
              <a:rPr sz="16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each</a:t>
            </a:r>
            <a:r>
              <a:rPr sz="16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missing</a:t>
            </a:r>
            <a:r>
              <a:rPr sz="16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document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97611">
              <a:lnSpc>
                <a:spcPct val="100000"/>
              </a:lnSpc>
              <a:buClr>
                <a:srgbClr val="FF28EE"/>
              </a:buClr>
              <a:tabLst>
                <a:tab pos="1421765" algn="l"/>
              </a:tabLst>
            </a:pPr>
            <a:r>
              <a:rPr lang="en-US" sz="1600" spc="50" dirty="0">
                <a:solidFill>
                  <a:schemeClr val="bg1"/>
                </a:solidFill>
                <a:latin typeface="Trebuchet MS"/>
                <a:cs typeface="Trebuchet MS"/>
              </a:rPr>
              <a:t>4. </a:t>
            </a:r>
            <a:r>
              <a:rPr sz="1600" spc="50" dirty="0">
                <a:solidFill>
                  <a:schemeClr val="bg1"/>
                </a:solidFill>
                <a:latin typeface="Trebuchet MS"/>
                <a:cs typeface="Trebuchet MS"/>
              </a:rPr>
              <a:t>Send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 reminders</a:t>
            </a:r>
            <a:r>
              <a:rPr sz="16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  <a:r>
              <a:rPr sz="1600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each</a:t>
            </a:r>
            <a:r>
              <a:rPr sz="1600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missing</a:t>
            </a:r>
            <a:r>
              <a:rPr sz="1600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claim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6617" y="1279601"/>
            <a:ext cx="2941955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chemeClr val="bg1"/>
                </a:solidFill>
                <a:latin typeface="Trebuchet MS"/>
                <a:cs typeface="Trebuchet MS"/>
              </a:rPr>
              <a:t>Task:</a:t>
            </a:r>
            <a:r>
              <a:rPr sz="1600"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Send</a:t>
            </a:r>
            <a:r>
              <a:rPr sz="1600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16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reminder</a:t>
            </a:r>
            <a:r>
              <a:rPr sz="16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16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policy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holders</a:t>
            </a:r>
            <a:r>
              <a:rPr sz="1600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with</a:t>
            </a:r>
            <a:r>
              <a:rPr sz="16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missing</a:t>
            </a:r>
            <a:r>
              <a:rPr sz="1600" spc="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chemeClr val="bg1"/>
                </a:solidFill>
                <a:latin typeface="Trebuchet MS"/>
                <a:cs typeface="Trebuchet MS"/>
              </a:rPr>
              <a:t>docs;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include</a:t>
            </a:r>
            <a:r>
              <a:rPr sz="16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doc</a:t>
            </a:r>
            <a:r>
              <a:rPr sz="16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requirements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78048"/>
              </p:ext>
            </p:extLst>
          </p:nvPr>
        </p:nvGraphicFramePr>
        <p:xfrm>
          <a:off x="1412747" y="2696543"/>
          <a:ext cx="10365740" cy="1988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7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4135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200" b="1" spc="50" dirty="0">
                          <a:solidFill>
                            <a:schemeClr val="accent1"/>
                          </a:solidFill>
                          <a:latin typeface="Trebuchet MS"/>
                          <a:cs typeface="Trebuchet MS"/>
                        </a:rPr>
                        <a:t>GetOpenClaims</a:t>
                      </a:r>
                      <a:endParaRPr sz="1200" dirty="0">
                        <a:solidFill>
                          <a:schemeClr val="accent1"/>
                        </a:solidFill>
                        <a:latin typeface="Trebuchet MS"/>
                        <a:cs typeface="Trebuchet MS"/>
                      </a:endParaRPr>
                    </a:p>
                    <a:p>
                      <a:pPr marL="748665" marR="520065" indent="-499745">
                        <a:lnSpc>
                          <a:spcPct val="95500"/>
                        </a:lnSpc>
                        <a:spcBef>
                          <a:spcPts val="434"/>
                        </a:spcBef>
                        <a:tabLst>
                          <a:tab pos="686435" algn="l"/>
                        </a:tabLst>
                      </a:pPr>
                      <a:r>
                        <a:rPr sz="2700" spc="75" baseline="-15432" dirty="0">
                          <a:solidFill>
                            <a:schemeClr val="accent1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2700" baseline="-15432" dirty="0">
                          <a:solidFill>
                            <a:srgbClr val="FF28EE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&lt;date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range,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policy</a:t>
                      </a:r>
                      <a:r>
                        <a:rPr sz="14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type&gt;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R w="57150">
                      <a:solidFill>
                        <a:srgbClr val="FF28E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531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200" b="1" spc="55" dirty="0" err="1">
                          <a:solidFill>
                            <a:schemeClr val="accent1"/>
                          </a:solidFill>
                          <a:latin typeface="Trebuchet MS"/>
                          <a:cs typeface="Trebuchet MS"/>
                        </a:rPr>
                        <a:t>CompilePolicyIDsMissingDocs</a:t>
                      </a:r>
                      <a:endParaRPr lang="en-US" sz="1200" dirty="0">
                        <a:solidFill>
                          <a:schemeClr val="accent1"/>
                        </a:solidFill>
                        <a:latin typeface="Trebuchet MS"/>
                        <a:cs typeface="Trebuchet MS"/>
                      </a:endParaRPr>
                    </a:p>
                    <a:p>
                      <a:pPr marL="1048385" marR="920115" indent="-814069">
                        <a:lnSpc>
                          <a:spcPct val="95500"/>
                        </a:lnSpc>
                        <a:spcBef>
                          <a:spcPts val="580"/>
                        </a:spcBef>
                        <a:tabLst>
                          <a:tab pos="1159510" algn="l"/>
                        </a:tabLst>
                      </a:pPr>
                      <a:r>
                        <a:rPr lang="en-US" sz="2700" spc="75" baseline="-10802" dirty="0">
                          <a:solidFill>
                            <a:schemeClr val="accent1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lang="en-US" sz="2700" baseline="-10802" dirty="0">
                          <a:solidFill>
                            <a:srgbClr val="FF28EE"/>
                          </a:solidFill>
                          <a:latin typeface="Trebuchet MS"/>
                          <a:cs typeface="Trebuchet MS"/>
                        </a:rPr>
                        <a:t>		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&lt;list</a:t>
                      </a:r>
                      <a:r>
                        <a:rPr lang="en-US" sz="14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lang="en-US"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docs, list</a:t>
                      </a:r>
                      <a:r>
                        <a:rPr lang="en-US" sz="14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lang="en-US"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claim</a:t>
                      </a:r>
                      <a:r>
                        <a:rPr lang="en-US" sz="14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400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IDs&gt;</a:t>
                      </a:r>
                      <a:endParaRPr lang="en-US"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L w="57150">
                      <a:solidFill>
                        <a:srgbClr val="FF28EE"/>
                      </a:solidFill>
                      <a:prstDash val="solid"/>
                    </a:lnL>
                    <a:lnR w="57150">
                      <a:solidFill>
                        <a:srgbClr val="FF28E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4706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200" b="1" dirty="0">
                          <a:solidFill>
                            <a:srgbClr val="222E3D"/>
                          </a:solidFill>
                          <a:latin typeface="Trebuchet MS"/>
                          <a:cs typeface="Trebuchet MS"/>
                        </a:rPr>
                        <a:t>Search</a:t>
                      </a:r>
                      <a:r>
                        <a:rPr sz="1200" b="1" spc="160" dirty="0">
                          <a:solidFill>
                            <a:srgbClr val="222E3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60" dirty="0">
                          <a:solidFill>
                            <a:schemeClr val="accent1"/>
                          </a:solidFill>
                          <a:latin typeface="Trebuchet MS"/>
                          <a:cs typeface="Trebuchet MS"/>
                        </a:rPr>
                        <a:t>knowledge</a:t>
                      </a:r>
                      <a:r>
                        <a:rPr sz="1200" b="1" spc="190" dirty="0">
                          <a:solidFill>
                            <a:srgbClr val="222E3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222E3D"/>
                          </a:solidFill>
                          <a:latin typeface="Trebuchet MS"/>
                          <a:cs typeface="Trebuchet MS"/>
                        </a:rPr>
                        <a:t>base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240665">
                        <a:lnSpc>
                          <a:spcPct val="100000"/>
                        </a:lnSpc>
                        <a:spcBef>
                          <a:spcPts val="725"/>
                        </a:spcBef>
                        <a:tabLst>
                          <a:tab pos="795655" algn="l"/>
                        </a:tabLst>
                      </a:pPr>
                      <a:r>
                        <a:rPr sz="1800" spc="50" dirty="0">
                          <a:solidFill>
                            <a:schemeClr val="accent1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dirty="0">
                          <a:solidFill>
                            <a:srgbClr val="FF28EE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&lt;query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14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docs&gt;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L w="57150">
                      <a:solidFill>
                        <a:srgbClr val="FF28EE"/>
                      </a:solidFill>
                      <a:prstDash val="solid"/>
                    </a:lnL>
                    <a:lnR w="57150">
                      <a:solidFill>
                        <a:srgbClr val="FF28E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372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200" b="1" spc="35" dirty="0">
                          <a:solidFill>
                            <a:schemeClr val="accent1"/>
                          </a:solidFill>
                          <a:latin typeface="Trebuchet MS"/>
                          <a:cs typeface="Trebuchet MS"/>
                        </a:rPr>
                        <a:t>SendReminder</a:t>
                      </a:r>
                      <a:endParaRPr sz="1200" dirty="0">
                        <a:solidFill>
                          <a:schemeClr val="accent1"/>
                        </a:solidFill>
                        <a:latin typeface="Trebuchet MS"/>
                        <a:cs typeface="Trebuchet MS"/>
                      </a:endParaRPr>
                    </a:p>
                    <a:p>
                      <a:pPr marL="195580">
                        <a:lnSpc>
                          <a:spcPct val="100000"/>
                        </a:lnSpc>
                        <a:spcBef>
                          <a:spcPts val="665"/>
                        </a:spcBef>
                        <a:tabLst>
                          <a:tab pos="682625" algn="l"/>
                        </a:tabLst>
                      </a:pPr>
                      <a:r>
                        <a:rPr sz="2700" spc="75" baseline="-3086" dirty="0">
                          <a:solidFill>
                            <a:schemeClr val="accent1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2700" baseline="-3086" dirty="0">
                          <a:solidFill>
                            <a:srgbClr val="FF28EE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&lt;policy</a:t>
                      </a:r>
                      <a:r>
                        <a:rPr sz="1400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ID&gt;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L w="57150">
                      <a:solidFill>
                        <a:srgbClr val="FF28EE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28E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28EE"/>
                      </a:solidFill>
                      <a:prstDash val="solid"/>
                    </a:lnL>
                    <a:lnR w="57150">
                      <a:solidFill>
                        <a:srgbClr val="FF28E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28EE"/>
                      </a:solidFill>
                      <a:prstDash val="solid"/>
                    </a:lnL>
                    <a:lnR w="57150">
                      <a:solidFill>
                        <a:srgbClr val="FF28E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28EE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&lt;list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claims&gt;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090" marB="0">
                    <a:lnR w="57150">
                      <a:solidFill>
                        <a:srgbClr val="FF28EE"/>
                      </a:solidFill>
                      <a:prstDash val="solid"/>
                    </a:lnR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400" spc="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…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090" marB="0">
                    <a:lnL w="57150">
                      <a:solidFill>
                        <a:srgbClr val="FF28EE"/>
                      </a:solidFill>
                      <a:prstDash val="solid"/>
                    </a:lnL>
                    <a:lnR w="57150">
                      <a:solidFill>
                        <a:srgbClr val="FF28EE"/>
                      </a:solidFill>
                      <a:prstDash val="solid"/>
                    </a:lnR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400" spc="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…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090" marB="0">
                    <a:lnL w="57150">
                      <a:solidFill>
                        <a:srgbClr val="FF28EE"/>
                      </a:solidFill>
                      <a:prstDash val="solid"/>
                    </a:lnL>
                    <a:lnR w="57150">
                      <a:solidFill>
                        <a:srgbClr val="FF28EE"/>
                      </a:solidFill>
                      <a:prstDash val="solid"/>
                    </a:lnR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marL="67056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&lt;success&gt;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85090" marB="0">
                    <a:lnL w="57150">
                      <a:solidFill>
                        <a:srgbClr val="FF28EE"/>
                      </a:solidFill>
                      <a:prstDash val="solid"/>
                    </a:lnL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28E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28EE"/>
                      </a:solidFill>
                      <a:prstDash val="solid"/>
                    </a:lnL>
                    <a:lnR w="57150">
                      <a:solidFill>
                        <a:srgbClr val="FF28E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28EE"/>
                      </a:solidFill>
                      <a:prstDash val="solid"/>
                    </a:lnL>
                    <a:lnR w="57150">
                      <a:solidFill>
                        <a:srgbClr val="FF28E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28EE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 marL="27305" algn="ctr">
                        <a:lnSpc>
                          <a:spcPts val="155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need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subset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  <a:p>
                      <a:pPr marL="2476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claims</a:t>
                      </a:r>
                      <a:r>
                        <a:rPr sz="14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1400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missing</a:t>
                      </a:r>
                      <a:r>
                        <a:rPr sz="14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docs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57150">
                      <a:solidFill>
                        <a:srgbClr val="FF28EE"/>
                      </a:solidFill>
                      <a:prstDash val="solid"/>
                    </a:lnR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…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57150">
                      <a:solidFill>
                        <a:srgbClr val="FF28EE"/>
                      </a:solidFill>
                      <a:prstDash val="solid"/>
                    </a:lnL>
                    <a:lnR w="57150">
                      <a:solidFill>
                        <a:srgbClr val="FF28EE"/>
                      </a:solidFill>
                      <a:prstDash val="solid"/>
                    </a:lnR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…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57150">
                      <a:solidFill>
                        <a:srgbClr val="FF28EE"/>
                      </a:solidFill>
                      <a:prstDash val="solid"/>
                    </a:lnL>
                    <a:lnR w="57150">
                      <a:solidFill>
                        <a:srgbClr val="FF28EE"/>
                      </a:solidFill>
                      <a:prstDash val="solid"/>
                    </a:lnR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marL="558165" marR="414655" indent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know</a:t>
                      </a:r>
                      <a:r>
                        <a:rPr sz="14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final</a:t>
                      </a:r>
                      <a:r>
                        <a:rPr sz="14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answer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57150">
                      <a:solidFill>
                        <a:srgbClr val="FF28EE"/>
                      </a:solidFill>
                      <a:prstDash val="solid"/>
                    </a:lnL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16204" y="2994151"/>
            <a:ext cx="1059815" cy="152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9525" algn="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chemeClr val="bg1"/>
                </a:solidFill>
                <a:latin typeface="Trebuchet MS"/>
                <a:cs typeface="Trebuchet MS"/>
              </a:rPr>
              <a:t>Action:</a:t>
            </a:r>
            <a:endParaRPr sz="1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1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</a:pPr>
            <a:r>
              <a:rPr sz="1400" spc="-10" dirty="0">
                <a:solidFill>
                  <a:schemeClr val="bg1"/>
                </a:solidFill>
                <a:latin typeface="Trebuchet MS"/>
                <a:cs typeface="Trebuchet MS"/>
              </a:rPr>
              <a:t>Observation:</a:t>
            </a:r>
            <a:endParaRPr sz="1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1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R="7620" algn="r">
              <a:lnSpc>
                <a:spcPct val="100000"/>
              </a:lnSpc>
            </a:pPr>
            <a:r>
              <a:rPr sz="1400" spc="-10" dirty="0">
                <a:solidFill>
                  <a:schemeClr val="bg1"/>
                </a:solidFill>
                <a:latin typeface="Trebuchet MS"/>
                <a:cs typeface="Trebuchet MS"/>
              </a:rPr>
              <a:t>Thought::</a:t>
            </a:r>
            <a:endParaRPr sz="1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20" name="Picture 19" descr="logos4.png">
            <a:extLst>
              <a:ext uri="{FF2B5EF4-FFF2-40B4-BE49-F238E27FC236}">
                <a16:creationId xmlns:a16="http://schemas.microsoft.com/office/drawing/2014/main" id="{5D2E65DD-4D52-6D6B-59DA-E87A53FD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954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Agent</a:t>
            </a:r>
            <a:r>
              <a:rPr spc="-305" dirty="0"/>
              <a:t> </a:t>
            </a:r>
            <a:r>
              <a:rPr spc="-114" dirty="0"/>
              <a:t>orchestration</a:t>
            </a:r>
            <a:r>
              <a:rPr spc="-350" dirty="0"/>
              <a:t> </a:t>
            </a:r>
            <a:r>
              <a:rPr spc="-45" dirty="0"/>
              <a:t>is</a:t>
            </a:r>
            <a:r>
              <a:rPr spc="-325" dirty="0"/>
              <a:t> </a:t>
            </a:r>
            <a:r>
              <a:rPr spc="-95" dirty="0"/>
              <a:t>transparent</a:t>
            </a:r>
            <a:r>
              <a:rPr spc="-320" dirty="0"/>
              <a:t> </a:t>
            </a:r>
            <a:r>
              <a:rPr spc="515" dirty="0"/>
              <a:t>–</a:t>
            </a:r>
            <a:r>
              <a:rPr spc="-295" dirty="0"/>
              <a:t> </a:t>
            </a:r>
            <a:r>
              <a:rPr spc="-60" dirty="0"/>
              <a:t>Trace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0973" y="5808370"/>
            <a:ext cx="70345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bg1"/>
                </a:solidFill>
                <a:latin typeface="Trebuchet MS"/>
                <a:cs typeface="Trebuchet MS"/>
              </a:rPr>
              <a:t>Detailed</a:t>
            </a:r>
            <a:r>
              <a:rPr sz="20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bg1"/>
                </a:solidFill>
                <a:latin typeface="Trebuchet MS"/>
                <a:cs typeface="Trebuchet MS"/>
              </a:rPr>
              <a:t>orchestration</a:t>
            </a:r>
            <a:r>
              <a:rPr sz="20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chemeClr val="bg1"/>
                </a:solidFill>
                <a:latin typeface="Trebuchet MS"/>
                <a:cs typeface="Trebuchet MS"/>
              </a:rPr>
              <a:t>trace </a:t>
            </a:r>
            <a:r>
              <a:rPr sz="200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20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0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bg1"/>
                </a:solidFill>
                <a:latin typeface="Trebuchet MS"/>
                <a:cs typeface="Trebuchet MS"/>
              </a:rPr>
              <a:t>console</a:t>
            </a:r>
            <a:r>
              <a:rPr sz="2000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0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bg1"/>
                </a:solidFill>
                <a:latin typeface="Trebuchet MS"/>
                <a:cs typeface="Trebuchet MS"/>
              </a:rPr>
              <a:t>from the</a:t>
            </a:r>
            <a:r>
              <a:rPr sz="2000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000" spc="105" dirty="0">
                <a:solidFill>
                  <a:schemeClr val="bg1"/>
                </a:solidFill>
                <a:latin typeface="Trebuchet MS"/>
                <a:cs typeface="Trebuchet MS"/>
              </a:rPr>
              <a:t>SDK</a:t>
            </a:r>
            <a:endParaRPr sz="20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744" y="1021080"/>
            <a:ext cx="10837164" cy="46939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2023,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spc="5" dirty="0"/>
              <a:t> </a:t>
            </a:r>
            <a:r>
              <a:rPr spc="-25" dirty="0"/>
              <a:t>affiliates.</a:t>
            </a:r>
            <a:r>
              <a:rPr spc="-10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pic>
        <p:nvPicPr>
          <p:cNvPr id="6" name="Picture 5" descr="logos4.png">
            <a:extLst>
              <a:ext uri="{FF2B5EF4-FFF2-40B4-BE49-F238E27FC236}">
                <a16:creationId xmlns:a16="http://schemas.microsoft.com/office/drawing/2014/main" id="{A81F2CCC-C524-EFD1-691F-F637E95EB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Agent</a:t>
            </a:r>
            <a:r>
              <a:rPr spc="-305" dirty="0"/>
              <a:t> </a:t>
            </a:r>
            <a:r>
              <a:rPr spc="-114" dirty="0"/>
              <a:t>orchestration</a:t>
            </a:r>
            <a:r>
              <a:rPr spc="-350" dirty="0"/>
              <a:t> </a:t>
            </a:r>
            <a:r>
              <a:rPr spc="-45" dirty="0"/>
              <a:t>is</a:t>
            </a:r>
            <a:r>
              <a:rPr spc="-325" dirty="0"/>
              <a:t> </a:t>
            </a:r>
            <a:r>
              <a:rPr spc="-95" dirty="0"/>
              <a:t>transparent</a:t>
            </a:r>
            <a:r>
              <a:rPr spc="-320" dirty="0"/>
              <a:t> </a:t>
            </a:r>
            <a:r>
              <a:rPr spc="515" dirty="0"/>
              <a:t>–</a:t>
            </a:r>
            <a:r>
              <a:rPr spc="-300" dirty="0"/>
              <a:t> </a:t>
            </a:r>
            <a:r>
              <a:rPr spc="-20" dirty="0"/>
              <a:t>Prompt</a:t>
            </a:r>
            <a:r>
              <a:rPr spc="-325" dirty="0"/>
              <a:t> </a:t>
            </a:r>
            <a:r>
              <a:rPr spc="-10" dirty="0"/>
              <a:t>editing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5854" y="5845555"/>
            <a:ext cx="75685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chemeClr val="bg1"/>
                </a:solidFill>
                <a:latin typeface="Trebuchet MS"/>
                <a:cs typeface="Trebuchet MS"/>
              </a:rPr>
              <a:t>Detailed</a:t>
            </a:r>
            <a:r>
              <a:rPr sz="2000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bg1"/>
                </a:solidFill>
                <a:latin typeface="Trebuchet MS"/>
                <a:cs typeface="Trebuchet MS"/>
              </a:rPr>
              <a:t>orchestration</a:t>
            </a:r>
            <a:r>
              <a:rPr sz="20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bg1"/>
                </a:solidFill>
                <a:latin typeface="Trebuchet MS"/>
                <a:cs typeface="Trebuchet MS"/>
              </a:rPr>
              <a:t>prompt</a:t>
            </a:r>
            <a:r>
              <a:rPr sz="20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bg1"/>
                </a:solidFill>
                <a:latin typeface="Trebuchet MS"/>
                <a:cs typeface="Trebuchet MS"/>
              </a:rPr>
              <a:t>can be</a:t>
            </a:r>
            <a:r>
              <a:rPr sz="20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bg1"/>
                </a:solidFill>
                <a:latin typeface="Trebuchet MS"/>
                <a:cs typeface="Trebuchet MS"/>
              </a:rPr>
              <a:t>updated</a:t>
            </a:r>
            <a:r>
              <a:rPr sz="20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bg1"/>
                </a:solidFill>
                <a:latin typeface="Trebuchet MS"/>
                <a:cs typeface="Trebuchet MS"/>
              </a:rPr>
              <a:t>via</a:t>
            </a:r>
            <a:r>
              <a:rPr sz="2000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bg1"/>
                </a:solidFill>
                <a:latin typeface="Trebuchet MS"/>
                <a:cs typeface="Trebuchet MS"/>
              </a:rPr>
              <a:t>console</a:t>
            </a:r>
            <a:r>
              <a:rPr sz="2000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sz="20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000" spc="105" dirty="0">
                <a:solidFill>
                  <a:schemeClr val="bg1"/>
                </a:solidFill>
                <a:latin typeface="Trebuchet MS"/>
                <a:cs typeface="Trebuchet MS"/>
              </a:rPr>
              <a:t>SDK</a:t>
            </a:r>
            <a:endParaRPr sz="20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7339" y="920496"/>
            <a:ext cx="8804148" cy="4887468"/>
          </a:xfrm>
          <a:prstGeom prst="rect">
            <a:avLst/>
          </a:prstGeom>
        </p:spPr>
      </p:pic>
      <p:pic>
        <p:nvPicPr>
          <p:cNvPr id="5" name="Picture 4" descr="logos4.png">
            <a:extLst>
              <a:ext uri="{FF2B5EF4-FFF2-40B4-BE49-F238E27FC236}">
                <a16:creationId xmlns:a16="http://schemas.microsoft.com/office/drawing/2014/main" id="{A3071330-4738-CC57-3934-31E4A7B6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Agent</a:t>
            </a:r>
            <a:r>
              <a:rPr spc="-320" dirty="0"/>
              <a:t> </a:t>
            </a:r>
            <a:r>
              <a:rPr spc="-95" dirty="0"/>
              <a:t>instructions</a:t>
            </a:r>
            <a:r>
              <a:rPr spc="-380" dirty="0"/>
              <a:t> </a:t>
            </a:r>
            <a:r>
              <a:rPr spc="-50" dirty="0"/>
              <a:t>help</a:t>
            </a:r>
            <a:r>
              <a:rPr spc="-315" dirty="0"/>
              <a:t> </a:t>
            </a:r>
            <a:r>
              <a:rPr spc="-20" dirty="0"/>
              <a:t>guide</a:t>
            </a:r>
            <a:r>
              <a:rPr spc="-325" dirty="0"/>
              <a:t> </a:t>
            </a:r>
            <a:r>
              <a:rPr dirty="0"/>
              <a:t>an</a:t>
            </a:r>
            <a:r>
              <a:rPr spc="-315" dirty="0"/>
              <a:t> </a:t>
            </a:r>
            <a:r>
              <a:rPr spc="-10" dirty="0"/>
              <a:t>agent</a:t>
            </a:r>
          </a:p>
        </p:txBody>
      </p:sp>
      <p:sp>
        <p:nvSpPr>
          <p:cNvPr id="3" name="object 3"/>
          <p:cNvSpPr/>
          <p:nvPr/>
        </p:nvSpPr>
        <p:spPr>
          <a:xfrm>
            <a:off x="2356104" y="1623060"/>
            <a:ext cx="9569450" cy="3755390"/>
          </a:xfrm>
          <a:custGeom>
            <a:avLst/>
            <a:gdLst/>
            <a:ahLst/>
            <a:cxnLst/>
            <a:rect l="l" t="t" r="r" b="b"/>
            <a:pathLst>
              <a:path w="9569450" h="3755390">
                <a:moveTo>
                  <a:pt x="9569196" y="0"/>
                </a:moveTo>
                <a:lnTo>
                  <a:pt x="0" y="0"/>
                </a:lnTo>
                <a:lnTo>
                  <a:pt x="0" y="3755136"/>
                </a:lnTo>
                <a:lnTo>
                  <a:pt x="9569196" y="3755136"/>
                </a:lnTo>
                <a:lnTo>
                  <a:pt x="956919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27554" y="2925318"/>
            <a:ext cx="9058275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Trebuchet MS"/>
                <a:cs typeface="Trebuchet MS"/>
              </a:rPr>
              <a:t>1.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1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word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=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1.3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tokens</a:t>
            </a:r>
            <a:endParaRPr sz="1400">
              <a:latin typeface="Trebuchet MS"/>
              <a:cs typeface="Trebuchet MS"/>
            </a:endParaRPr>
          </a:p>
          <a:p>
            <a:pPr marL="207010" indent="-194310">
              <a:lnSpc>
                <a:spcPct val="100000"/>
              </a:lnSpc>
              <a:buAutoNum type="arabicPeriod" startAt="2"/>
              <a:tabLst>
                <a:tab pos="207010" algn="l"/>
              </a:tabLst>
            </a:pPr>
            <a:r>
              <a:rPr sz="1400" dirty="0">
                <a:latin typeface="Trebuchet MS"/>
                <a:cs typeface="Trebuchet MS"/>
              </a:rPr>
              <a:t>Before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calculating,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convert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time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units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if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needed.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Check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token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time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unit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math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before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calling</a:t>
            </a:r>
            <a:r>
              <a:rPr sz="1400" spc="-10" dirty="0">
                <a:latin typeface="Trebuchet MS"/>
                <a:cs typeface="Trebuchet MS"/>
              </a:rPr>
              <a:t> calculators</a:t>
            </a:r>
            <a:endParaRPr sz="1400">
              <a:latin typeface="Trebuchet MS"/>
              <a:cs typeface="Trebuchet MS"/>
            </a:endParaRPr>
          </a:p>
          <a:p>
            <a:pPr marL="207010" indent="-194310">
              <a:lnSpc>
                <a:spcPct val="100000"/>
              </a:lnSpc>
              <a:buAutoNum type="arabicPeriod" startAt="2"/>
              <a:tabLst>
                <a:tab pos="207010" algn="l"/>
              </a:tabLst>
            </a:pPr>
            <a:r>
              <a:rPr sz="1400" dirty="0">
                <a:latin typeface="Trebuchet MS"/>
                <a:cs typeface="Trebuchet MS"/>
              </a:rPr>
              <a:t>Allow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users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refer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models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using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shorthand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name</a:t>
            </a:r>
            <a:endParaRPr sz="1400">
              <a:latin typeface="Trebuchet MS"/>
              <a:cs typeface="Trebuchet MS"/>
            </a:endParaRPr>
          </a:p>
          <a:p>
            <a:pPr marL="207010" indent="-194310">
              <a:lnSpc>
                <a:spcPct val="100000"/>
              </a:lnSpc>
              <a:buAutoNum type="arabicPeriod" startAt="2"/>
              <a:tabLst>
                <a:tab pos="207010" algn="l"/>
              </a:tabLst>
            </a:pPr>
            <a:r>
              <a:rPr sz="1400" dirty="0">
                <a:latin typeface="Trebuchet MS"/>
                <a:cs typeface="Trebuchet MS"/>
              </a:rPr>
              <a:t>From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available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model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list,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find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model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name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that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most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closely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matches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shorthand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name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from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user</a:t>
            </a:r>
            <a:endParaRPr sz="1400">
              <a:latin typeface="Trebuchet MS"/>
              <a:cs typeface="Trebuchet MS"/>
            </a:endParaRPr>
          </a:p>
          <a:p>
            <a:pPr marL="207010" indent="-194310">
              <a:lnSpc>
                <a:spcPct val="100000"/>
              </a:lnSpc>
              <a:buAutoNum type="arabicPeriod" startAt="2"/>
              <a:tabLst>
                <a:tab pos="207010" algn="l"/>
              </a:tabLst>
            </a:pPr>
            <a:r>
              <a:rPr sz="1400" dirty="0">
                <a:latin typeface="Trebuchet MS"/>
                <a:cs typeface="Trebuchet MS"/>
              </a:rPr>
              <a:t>Always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use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exact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name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available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model,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not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shorthand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model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name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from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the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user,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when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calling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calculators</a:t>
            </a:r>
            <a:endParaRPr sz="1400">
              <a:latin typeface="Trebuchet MS"/>
              <a:cs typeface="Trebuchet MS"/>
            </a:endParaRPr>
          </a:p>
          <a:p>
            <a:pPr marL="207010" indent="-194310">
              <a:lnSpc>
                <a:spcPct val="100000"/>
              </a:lnSpc>
              <a:buAutoNum type="arabicPeriod" startAt="2"/>
              <a:tabLst>
                <a:tab pos="207010" algn="l"/>
              </a:tabLst>
            </a:pPr>
            <a:r>
              <a:rPr sz="1400" dirty="0">
                <a:latin typeface="Trebuchet MS"/>
                <a:cs typeface="Trebuchet MS"/>
              </a:rPr>
              <a:t>Always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use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exact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name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available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model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in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your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final </a:t>
            </a:r>
            <a:r>
              <a:rPr sz="1400" spc="-10" dirty="0">
                <a:latin typeface="Trebuchet MS"/>
                <a:cs typeface="Trebuchet MS"/>
              </a:rPr>
              <a:t>answer</a:t>
            </a:r>
            <a:endParaRPr sz="1400">
              <a:latin typeface="Trebuchet MS"/>
              <a:cs typeface="Trebuchet MS"/>
            </a:endParaRPr>
          </a:p>
          <a:p>
            <a:pPr marL="207645" indent="-194945">
              <a:lnSpc>
                <a:spcPct val="100000"/>
              </a:lnSpc>
              <a:buAutoNum type="arabicPeriod" startAt="2"/>
              <a:tabLst>
                <a:tab pos="207645" algn="l"/>
              </a:tabLst>
            </a:pPr>
            <a:r>
              <a:rPr sz="1400" dirty="0">
                <a:latin typeface="Trebuchet MS"/>
                <a:cs typeface="Trebuchet MS"/>
              </a:rPr>
              <a:t>If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user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hasn't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given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model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name,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ask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for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it,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instead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choosing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or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guessing</a:t>
            </a:r>
            <a:endParaRPr sz="1400">
              <a:latin typeface="Trebuchet MS"/>
              <a:cs typeface="Trebuchet MS"/>
            </a:endParaRPr>
          </a:p>
          <a:p>
            <a:pPr marL="12700" marR="15875" indent="194310">
              <a:lnSpc>
                <a:spcPct val="100000"/>
              </a:lnSpc>
              <a:buAutoNum type="arabicPeriod" startAt="2"/>
              <a:tabLst>
                <a:tab pos="207010" algn="l"/>
              </a:tabLst>
            </a:pPr>
            <a:r>
              <a:rPr sz="1400" dirty="0">
                <a:latin typeface="Trebuchet MS"/>
                <a:cs typeface="Trebuchet MS"/>
              </a:rPr>
              <a:t>Make final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answer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verbose,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including: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assumptions,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conversions,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workload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details,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exact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model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name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that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was </a:t>
            </a:r>
            <a:r>
              <a:rPr sz="1400" dirty="0">
                <a:latin typeface="Trebuchet MS"/>
                <a:cs typeface="Trebuchet MS"/>
              </a:rPr>
              <a:t>sent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the </a:t>
            </a:r>
            <a:r>
              <a:rPr sz="1400" spc="-10" dirty="0">
                <a:latin typeface="Trebuchet MS"/>
                <a:cs typeface="Trebuchet MS"/>
              </a:rPr>
              <a:t>calculator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(from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the </a:t>
            </a:r>
            <a:r>
              <a:rPr sz="1400" spc="-10" dirty="0">
                <a:latin typeface="Trebuchet MS"/>
                <a:cs typeface="Trebuchet MS"/>
              </a:rPr>
              <a:t>available </a:t>
            </a:r>
            <a:r>
              <a:rPr sz="1400" dirty="0">
                <a:latin typeface="Trebuchet MS"/>
                <a:cs typeface="Trebuchet MS"/>
              </a:rPr>
              <a:t>model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list,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not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the shorthand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name)</a:t>
            </a:r>
            <a:endParaRPr sz="1400">
              <a:latin typeface="Trebuchet MS"/>
              <a:cs typeface="Trebuchet MS"/>
            </a:endParaRPr>
          </a:p>
          <a:p>
            <a:pPr marL="207010" indent="-194310">
              <a:lnSpc>
                <a:spcPct val="100000"/>
              </a:lnSpc>
              <a:buAutoNum type="arabicPeriod" startAt="2"/>
              <a:tabLst>
                <a:tab pos="207010" algn="l"/>
              </a:tabLst>
            </a:pPr>
            <a:r>
              <a:rPr sz="1400" dirty="0">
                <a:latin typeface="Trebuchet MS"/>
                <a:cs typeface="Trebuchet MS"/>
              </a:rPr>
              <a:t>Never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fabricate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workload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details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like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workload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hours/day.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If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workload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details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are </a:t>
            </a:r>
            <a:r>
              <a:rPr sz="1400" dirty="0">
                <a:latin typeface="Trebuchet MS"/>
                <a:cs typeface="Trebuchet MS"/>
              </a:rPr>
              <a:t>missing,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ask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for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them</a:t>
            </a:r>
            <a:endParaRPr sz="1400">
              <a:latin typeface="Trebuchet MS"/>
              <a:cs typeface="Trebuchet MS"/>
            </a:endParaRPr>
          </a:p>
          <a:p>
            <a:pPr marL="311150" indent="-298450">
              <a:lnSpc>
                <a:spcPct val="100000"/>
              </a:lnSpc>
              <a:buAutoNum type="arabicPeriod" startAt="2"/>
              <a:tabLst>
                <a:tab pos="311150" algn="l"/>
              </a:tabLst>
            </a:pPr>
            <a:r>
              <a:rPr sz="1400" dirty="0">
                <a:latin typeface="Trebuchet MS"/>
                <a:cs typeface="Trebuchet MS"/>
              </a:rPr>
              <a:t>Let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user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compare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many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models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for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same</a:t>
            </a:r>
            <a:r>
              <a:rPr sz="1400" spc="-10" dirty="0">
                <a:latin typeface="Trebuchet MS"/>
                <a:cs typeface="Trebuchet MS"/>
              </a:rPr>
              <a:t> workload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8594" y="2063242"/>
            <a:ext cx="1122680" cy="968375"/>
            <a:chOff x="688594" y="2063242"/>
            <a:chExt cx="1122680" cy="968375"/>
          </a:xfrm>
        </p:grpSpPr>
        <p:sp>
          <p:nvSpPr>
            <p:cNvPr id="6" name="object 6"/>
            <p:cNvSpPr/>
            <p:nvPr/>
          </p:nvSpPr>
          <p:spPr>
            <a:xfrm>
              <a:off x="789432" y="2069592"/>
              <a:ext cx="749935" cy="955675"/>
            </a:xfrm>
            <a:custGeom>
              <a:avLst/>
              <a:gdLst/>
              <a:ahLst/>
              <a:cxnLst/>
              <a:rect l="l" t="t" r="r" b="b"/>
              <a:pathLst>
                <a:path w="749935" h="955675">
                  <a:moveTo>
                    <a:pt x="641604" y="219456"/>
                  </a:moveTo>
                  <a:lnTo>
                    <a:pt x="641604" y="73152"/>
                  </a:lnTo>
                </a:path>
                <a:path w="749935" h="955675">
                  <a:moveTo>
                    <a:pt x="641604" y="885444"/>
                  </a:moveTo>
                  <a:lnTo>
                    <a:pt x="547116" y="822960"/>
                  </a:lnTo>
                </a:path>
                <a:path w="749935" h="955675">
                  <a:moveTo>
                    <a:pt x="749808" y="787908"/>
                  </a:moveTo>
                  <a:lnTo>
                    <a:pt x="749808" y="816356"/>
                  </a:lnTo>
                  <a:lnTo>
                    <a:pt x="534416" y="955548"/>
                  </a:lnTo>
                  <a:lnTo>
                    <a:pt x="426720" y="891794"/>
                  </a:lnTo>
                </a:path>
                <a:path w="749935" h="955675">
                  <a:moveTo>
                    <a:pt x="426720" y="79121"/>
                  </a:moveTo>
                  <a:lnTo>
                    <a:pt x="534416" y="0"/>
                  </a:lnTo>
                  <a:lnTo>
                    <a:pt x="749808" y="138684"/>
                  </a:lnTo>
                  <a:lnTo>
                    <a:pt x="749808" y="216408"/>
                  </a:lnTo>
                </a:path>
                <a:path w="749935" h="955675">
                  <a:moveTo>
                    <a:pt x="216408" y="358140"/>
                  </a:moveTo>
                  <a:lnTo>
                    <a:pt x="108204" y="298704"/>
                  </a:lnTo>
                </a:path>
                <a:path w="749935" h="955675">
                  <a:moveTo>
                    <a:pt x="216408" y="219456"/>
                  </a:moveTo>
                  <a:lnTo>
                    <a:pt x="216408" y="73152"/>
                  </a:lnTo>
                </a:path>
                <a:path w="749935" h="955675">
                  <a:moveTo>
                    <a:pt x="0" y="484632"/>
                  </a:moveTo>
                  <a:lnTo>
                    <a:pt x="105156" y="417575"/>
                  </a:lnTo>
                </a:path>
                <a:path w="749935" h="955675">
                  <a:moveTo>
                    <a:pt x="213359" y="886968"/>
                  </a:moveTo>
                  <a:lnTo>
                    <a:pt x="310896" y="822960"/>
                  </a:lnTo>
                </a:path>
                <a:path w="749935" h="955675">
                  <a:moveTo>
                    <a:pt x="156972" y="848868"/>
                  </a:moveTo>
                  <a:lnTo>
                    <a:pt x="323570" y="955548"/>
                  </a:lnTo>
                  <a:lnTo>
                    <a:pt x="431292" y="892175"/>
                  </a:lnTo>
                </a:path>
                <a:path w="749935" h="955675">
                  <a:moveTo>
                    <a:pt x="431292" y="79248"/>
                  </a:moveTo>
                  <a:lnTo>
                    <a:pt x="323469" y="0"/>
                  </a:lnTo>
                  <a:lnTo>
                    <a:pt x="107823" y="139065"/>
                  </a:lnTo>
                  <a:lnTo>
                    <a:pt x="107823" y="297434"/>
                  </a:lnTo>
                  <a:lnTo>
                    <a:pt x="0" y="358648"/>
                  </a:lnTo>
                  <a:lnTo>
                    <a:pt x="0" y="483108"/>
                  </a:lnTo>
                  <a:lnTo>
                    <a:pt x="0" y="53797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0244" y="2377440"/>
              <a:ext cx="283845" cy="410209"/>
            </a:xfrm>
            <a:custGeom>
              <a:avLst/>
              <a:gdLst/>
              <a:ahLst/>
              <a:cxnLst/>
              <a:rect l="l" t="t" r="r" b="b"/>
              <a:pathLst>
                <a:path w="283844" h="410210">
                  <a:moveTo>
                    <a:pt x="0" y="204215"/>
                  </a:moveTo>
                  <a:lnTo>
                    <a:pt x="283464" y="204215"/>
                  </a:lnTo>
                </a:path>
                <a:path w="283844" h="410210">
                  <a:moveTo>
                    <a:pt x="0" y="0"/>
                  </a:moveTo>
                  <a:lnTo>
                    <a:pt x="140208" y="0"/>
                  </a:lnTo>
                  <a:lnTo>
                    <a:pt x="140208" y="409956"/>
                  </a:lnTo>
                  <a:lnTo>
                    <a:pt x="0" y="409956"/>
                  </a:lnTo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91184" y="2333244"/>
              <a:ext cx="81280" cy="88900"/>
            </a:xfrm>
            <a:custGeom>
              <a:avLst/>
              <a:gdLst/>
              <a:ahLst/>
              <a:cxnLst/>
              <a:rect l="l" t="t" r="r" b="b"/>
              <a:pathLst>
                <a:path w="81280" h="88900">
                  <a:moveTo>
                    <a:pt x="0" y="88391"/>
                  </a:moveTo>
                  <a:lnTo>
                    <a:pt x="80773" y="88391"/>
                  </a:lnTo>
                  <a:lnTo>
                    <a:pt x="80773" y="0"/>
                  </a:lnTo>
                  <a:lnTo>
                    <a:pt x="0" y="0"/>
                  </a:lnTo>
                  <a:lnTo>
                    <a:pt x="0" y="88391"/>
                  </a:lnTo>
                  <a:close/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2708" y="2525268"/>
              <a:ext cx="79375" cy="114300"/>
            </a:xfrm>
            <a:custGeom>
              <a:avLst/>
              <a:gdLst/>
              <a:ahLst/>
              <a:cxnLst/>
              <a:rect l="l" t="t" r="r" b="b"/>
              <a:pathLst>
                <a:path w="79375" h="114300">
                  <a:moveTo>
                    <a:pt x="0" y="114300"/>
                  </a:moveTo>
                  <a:lnTo>
                    <a:pt x="0" y="0"/>
                  </a:lnTo>
                  <a:lnTo>
                    <a:pt x="79247" y="56769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6358" y="2736850"/>
              <a:ext cx="91947" cy="10109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16380" y="2339340"/>
              <a:ext cx="288290" cy="460375"/>
            </a:xfrm>
            <a:custGeom>
              <a:avLst/>
              <a:gdLst/>
              <a:ahLst/>
              <a:cxnLst/>
              <a:rect l="l" t="t" r="r" b="b"/>
              <a:pathLst>
                <a:path w="288289" h="460375">
                  <a:moveTo>
                    <a:pt x="0" y="445643"/>
                  </a:moveTo>
                  <a:lnTo>
                    <a:pt x="0" y="14605"/>
                  </a:lnTo>
                  <a:lnTo>
                    <a:pt x="0" y="6223"/>
                  </a:lnTo>
                  <a:lnTo>
                    <a:pt x="5587" y="0"/>
                  </a:lnTo>
                  <a:lnTo>
                    <a:pt x="13081" y="0"/>
                  </a:lnTo>
                  <a:lnTo>
                    <a:pt x="192024" y="0"/>
                  </a:lnTo>
                  <a:lnTo>
                    <a:pt x="288036" y="106934"/>
                  </a:lnTo>
                  <a:lnTo>
                    <a:pt x="288036" y="445643"/>
                  </a:lnTo>
                  <a:lnTo>
                    <a:pt x="288036" y="454025"/>
                  </a:lnTo>
                  <a:lnTo>
                    <a:pt x="282447" y="460248"/>
                  </a:lnTo>
                  <a:lnTo>
                    <a:pt x="274955" y="460248"/>
                  </a:lnTo>
                  <a:lnTo>
                    <a:pt x="13081" y="460248"/>
                  </a:lnTo>
                  <a:lnTo>
                    <a:pt x="5587" y="460248"/>
                  </a:lnTo>
                  <a:lnTo>
                    <a:pt x="0" y="454025"/>
                  </a:lnTo>
                  <a:lnTo>
                    <a:pt x="0" y="445643"/>
                  </a:lnTo>
                  <a:close/>
                </a:path>
                <a:path w="288289" h="460375">
                  <a:moveTo>
                    <a:pt x="192024" y="106680"/>
                  </a:moveTo>
                  <a:lnTo>
                    <a:pt x="288036" y="106680"/>
                  </a:lnTo>
                  <a:lnTo>
                    <a:pt x="192024" y="0"/>
                  </a:lnTo>
                  <a:lnTo>
                    <a:pt x="192024" y="106680"/>
                  </a:lnTo>
                  <a:close/>
                </a:path>
                <a:path w="288289" h="460375">
                  <a:moveTo>
                    <a:pt x="42671" y="193548"/>
                  </a:moveTo>
                  <a:lnTo>
                    <a:pt x="246887" y="193548"/>
                  </a:lnTo>
                </a:path>
                <a:path w="288289" h="460375">
                  <a:moveTo>
                    <a:pt x="42671" y="256032"/>
                  </a:moveTo>
                  <a:lnTo>
                    <a:pt x="246887" y="256032"/>
                  </a:lnTo>
                </a:path>
                <a:path w="288289" h="460375">
                  <a:moveTo>
                    <a:pt x="42671" y="318515"/>
                  </a:moveTo>
                  <a:lnTo>
                    <a:pt x="246887" y="318515"/>
                  </a:lnTo>
                </a:path>
                <a:path w="288289" h="460375">
                  <a:moveTo>
                    <a:pt x="42671" y="382524"/>
                  </a:moveTo>
                  <a:lnTo>
                    <a:pt x="246887" y="382524"/>
                  </a:lnTo>
                </a:path>
                <a:path w="288289" h="460375">
                  <a:moveTo>
                    <a:pt x="42671" y="131063"/>
                  </a:moveTo>
                  <a:lnTo>
                    <a:pt x="156971" y="13106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4944" y="2662428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80">
                  <a:moveTo>
                    <a:pt x="144716" y="166624"/>
                  </a:moveTo>
                  <a:lnTo>
                    <a:pt x="43853" y="260096"/>
                  </a:lnTo>
                  <a:lnTo>
                    <a:pt x="0" y="201549"/>
                  </a:lnTo>
                  <a:lnTo>
                    <a:pt x="100863" y="108076"/>
                  </a:lnTo>
                  <a:lnTo>
                    <a:pt x="12534" y="65532"/>
                  </a:lnTo>
                  <a:lnTo>
                    <a:pt x="271272" y="0"/>
                  </a:lnTo>
                  <a:lnTo>
                    <a:pt x="166027" y="271272"/>
                  </a:lnTo>
                  <a:lnTo>
                    <a:pt x="144716" y="166624"/>
                  </a:lnTo>
                  <a:close/>
                </a:path>
              </a:pathLst>
            </a:custGeom>
            <a:ln w="12700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3423" y="3219450"/>
            <a:ext cx="1773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7165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chemeClr val="accent1"/>
                </a:solidFill>
                <a:latin typeface="Trebuchet MS"/>
                <a:cs typeface="Trebuchet MS"/>
              </a:rPr>
              <a:t>Amazon</a:t>
            </a:r>
            <a:r>
              <a:rPr sz="1800" spc="-4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accent1"/>
                </a:solidFill>
                <a:latin typeface="Trebuchet MS"/>
                <a:cs typeface="Trebuchet MS"/>
              </a:rPr>
              <a:t>Bedrock </a:t>
            </a:r>
            <a:r>
              <a:rPr sz="1800" dirty="0">
                <a:solidFill>
                  <a:schemeClr val="accent1"/>
                </a:solidFill>
                <a:latin typeface="Trebuchet MS"/>
                <a:cs typeface="Trebuchet MS"/>
              </a:rPr>
              <a:t>Pricing</a:t>
            </a:r>
            <a:r>
              <a:rPr sz="1800" spc="-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accent1"/>
                </a:solidFill>
                <a:latin typeface="Trebuchet MS"/>
                <a:cs typeface="Trebuchet MS"/>
              </a:rPr>
              <a:t>Agent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7554" y="1170813"/>
            <a:ext cx="8904605" cy="1567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66370" algn="ctr">
              <a:lnSpc>
                <a:spcPct val="100000"/>
              </a:lnSpc>
              <a:spcBef>
                <a:spcPts val="105"/>
              </a:spcBef>
            </a:pPr>
            <a:r>
              <a:rPr lang="en-US" sz="2000" spc="50" dirty="0">
                <a:solidFill>
                  <a:schemeClr val="accent1"/>
                </a:solidFill>
                <a:latin typeface="Trebuchet MS"/>
                <a:cs typeface="Trebuchet MS"/>
              </a:rPr>
              <a:t>Agent</a:t>
            </a:r>
            <a:r>
              <a:rPr sz="2000" spc="-6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Trebuchet MS"/>
                <a:cs typeface="Trebuchet MS"/>
              </a:rPr>
              <a:t>instructions</a:t>
            </a:r>
            <a:endParaRPr sz="20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330"/>
              </a:spcBef>
            </a:pPr>
            <a:r>
              <a:rPr sz="1400" dirty="0">
                <a:latin typeface="Trebuchet MS"/>
                <a:cs typeface="Trebuchet MS"/>
              </a:rPr>
              <a:t>You're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Bedrock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expert.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you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estimate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workload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sizes,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calculate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compare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on-</a:t>
            </a:r>
            <a:r>
              <a:rPr sz="1400" dirty="0">
                <a:latin typeface="Trebuchet MS"/>
                <a:cs typeface="Trebuchet MS"/>
              </a:rPr>
              <a:t>demand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provisioned </a:t>
            </a:r>
            <a:r>
              <a:rPr sz="1400" dirty="0">
                <a:latin typeface="Trebuchet MS"/>
                <a:cs typeface="Trebuchet MS"/>
              </a:rPr>
              <a:t>throughput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prices.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Requests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take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input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tokens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return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output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tokens.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Workloads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have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average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requests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per </a:t>
            </a:r>
            <a:r>
              <a:rPr sz="1400" spc="-10" dirty="0">
                <a:latin typeface="Trebuchet MS"/>
                <a:cs typeface="Trebuchet MS"/>
              </a:rPr>
              <a:t>minute,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number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 hours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per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day,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specific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model,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average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request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size.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rebuchet MS"/>
                <a:cs typeface="Trebuchet MS"/>
              </a:rPr>
              <a:t>Follow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these</a:t>
            </a:r>
            <a:r>
              <a:rPr sz="1400" spc="-10" dirty="0">
                <a:latin typeface="Trebuchet MS"/>
                <a:cs typeface="Trebuchet MS"/>
              </a:rPr>
              <a:t> rules: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15" name="Picture 14" descr="logos4.png">
            <a:extLst>
              <a:ext uri="{FF2B5EF4-FFF2-40B4-BE49-F238E27FC236}">
                <a16:creationId xmlns:a16="http://schemas.microsoft.com/office/drawing/2014/main" id="{5E416991-1AEE-DA7F-600C-8A16E2493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3001213"/>
            <a:ext cx="5341620" cy="151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Agent</a:t>
            </a:r>
            <a:r>
              <a:rPr sz="4400" spc="-365" dirty="0"/>
              <a:t> </a:t>
            </a:r>
            <a:r>
              <a:rPr sz="4400" spc="-90" dirty="0"/>
              <a:t>action</a:t>
            </a:r>
            <a:r>
              <a:rPr sz="4400" spc="-375" dirty="0"/>
              <a:t> </a:t>
            </a:r>
            <a:r>
              <a:rPr sz="4400" spc="-10" dirty="0"/>
              <a:t>groups</a:t>
            </a:r>
            <a:endParaRPr sz="4400"/>
          </a:p>
          <a:p>
            <a:pPr marL="12700" marR="5080">
              <a:lnSpc>
                <a:spcPts val="3020"/>
              </a:lnSpc>
              <a:spcBef>
                <a:spcPts val="459"/>
              </a:spcBef>
            </a:pPr>
            <a:r>
              <a:rPr sz="2800" b="0" spc="50" dirty="0">
                <a:latin typeface="Trebuchet MS"/>
                <a:cs typeface="Trebuchet MS"/>
              </a:rPr>
              <a:t>Sets</a:t>
            </a:r>
            <a:r>
              <a:rPr sz="2800" b="0" spc="-120" dirty="0">
                <a:latin typeface="Trebuchet MS"/>
                <a:cs typeface="Trebuchet MS"/>
              </a:rPr>
              <a:t> </a:t>
            </a:r>
            <a:r>
              <a:rPr sz="2800" b="0" spc="60" dirty="0">
                <a:latin typeface="Trebuchet MS"/>
                <a:cs typeface="Trebuchet MS"/>
              </a:rPr>
              <a:t>of</a:t>
            </a:r>
            <a:r>
              <a:rPr sz="2800" b="0" spc="-10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actions</a:t>
            </a:r>
            <a:r>
              <a:rPr sz="2800" b="0" spc="-100" dirty="0">
                <a:latin typeface="Trebuchet MS"/>
                <a:cs typeface="Trebuchet MS"/>
              </a:rPr>
              <a:t> </a:t>
            </a:r>
            <a:r>
              <a:rPr sz="2800" b="0" spc="50" dirty="0">
                <a:latin typeface="Trebuchet MS"/>
                <a:cs typeface="Trebuchet MS"/>
              </a:rPr>
              <a:t>made</a:t>
            </a:r>
            <a:r>
              <a:rPr sz="2800" b="0" spc="-13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available</a:t>
            </a:r>
            <a:r>
              <a:rPr sz="2800" b="0" spc="-85" dirty="0">
                <a:latin typeface="Trebuchet MS"/>
                <a:cs typeface="Trebuchet MS"/>
              </a:rPr>
              <a:t> </a:t>
            </a:r>
            <a:r>
              <a:rPr sz="2800" b="0" spc="-25" dirty="0">
                <a:latin typeface="Trebuchet MS"/>
                <a:cs typeface="Trebuchet MS"/>
              </a:rPr>
              <a:t>to </a:t>
            </a:r>
            <a:r>
              <a:rPr sz="2800" b="0" dirty="0">
                <a:latin typeface="Trebuchet MS"/>
                <a:cs typeface="Trebuchet MS"/>
              </a:rPr>
              <a:t>your</a:t>
            </a:r>
            <a:r>
              <a:rPr sz="2800" b="0" spc="5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agent</a:t>
            </a:r>
            <a:r>
              <a:rPr sz="2800" b="0" spc="55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to</a:t>
            </a:r>
            <a:r>
              <a:rPr sz="2800" b="0" spc="6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get</a:t>
            </a:r>
            <a:r>
              <a:rPr sz="2800" b="0" spc="30" dirty="0">
                <a:latin typeface="Trebuchet MS"/>
                <a:cs typeface="Trebuchet MS"/>
              </a:rPr>
              <a:t> </a:t>
            </a:r>
            <a:r>
              <a:rPr sz="2800" b="0" dirty="0">
                <a:latin typeface="Trebuchet MS"/>
                <a:cs typeface="Trebuchet MS"/>
              </a:rPr>
              <a:t>work</a:t>
            </a:r>
            <a:r>
              <a:rPr sz="2800" b="0" spc="70" dirty="0">
                <a:latin typeface="Trebuchet MS"/>
                <a:cs typeface="Trebuchet MS"/>
              </a:rPr>
              <a:t> </a:t>
            </a:r>
            <a:r>
              <a:rPr sz="2800" b="0" spc="40" dirty="0">
                <a:latin typeface="Trebuchet MS"/>
                <a:cs typeface="Trebuchet MS"/>
              </a:rPr>
              <a:t>done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Picture 2" descr="logos4.png">
            <a:extLst>
              <a:ext uri="{FF2B5EF4-FFF2-40B4-BE49-F238E27FC236}">
                <a16:creationId xmlns:a16="http://schemas.microsoft.com/office/drawing/2014/main" id="{2F0E8699-0A39-EDF7-2A88-23413F63D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309194"/>
            <a:ext cx="8674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Each</a:t>
            </a:r>
            <a:r>
              <a:rPr spc="-345" dirty="0"/>
              <a:t> </a:t>
            </a:r>
            <a:r>
              <a:rPr spc="-80" dirty="0"/>
              <a:t>Action</a:t>
            </a:r>
            <a:r>
              <a:rPr spc="-345" dirty="0"/>
              <a:t> </a:t>
            </a:r>
            <a:r>
              <a:rPr spc="-35" dirty="0"/>
              <a:t>Group</a:t>
            </a:r>
            <a:r>
              <a:rPr spc="-345" dirty="0"/>
              <a:t> </a:t>
            </a:r>
            <a:r>
              <a:rPr spc="-20" dirty="0"/>
              <a:t>has</a:t>
            </a:r>
            <a:r>
              <a:rPr spc="-330" dirty="0"/>
              <a:t> </a:t>
            </a:r>
            <a:r>
              <a:rPr spc="-30" dirty="0"/>
              <a:t>3</a:t>
            </a:r>
            <a:r>
              <a:rPr spc="-325" dirty="0"/>
              <a:t> </a:t>
            </a:r>
            <a:r>
              <a:rPr spc="-75" dirty="0"/>
              <a:t>key</a:t>
            </a:r>
            <a:r>
              <a:rPr spc="-345" dirty="0"/>
              <a:t> </a:t>
            </a:r>
            <a:r>
              <a:rPr spc="-35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4389" y="1241214"/>
            <a:ext cx="4504055" cy="103949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R="52705" algn="ctr">
              <a:lnSpc>
                <a:spcPct val="100000"/>
              </a:lnSpc>
              <a:spcBef>
                <a:spcPts val="765"/>
              </a:spcBef>
            </a:pPr>
            <a:r>
              <a:rPr sz="2000" b="1" dirty="0">
                <a:solidFill>
                  <a:schemeClr val="accent1"/>
                </a:solidFill>
                <a:latin typeface="Trebuchet MS"/>
                <a:cs typeface="Trebuchet MS"/>
              </a:rPr>
              <a:t>Action</a:t>
            </a:r>
            <a:r>
              <a:rPr sz="2000" b="1" spc="2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Trebuchet MS"/>
                <a:cs typeface="Trebuchet MS"/>
              </a:rPr>
              <a:t>Group</a:t>
            </a:r>
            <a:r>
              <a:rPr sz="2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Description</a:t>
            </a:r>
            <a:endParaRPr sz="20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Overview</a:t>
            </a:r>
            <a:r>
              <a:rPr sz="1800" spc="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1800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actions</a:t>
            </a:r>
            <a:r>
              <a:rPr sz="1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provided</a:t>
            </a:r>
            <a:r>
              <a:rPr sz="18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229" dirty="0">
                <a:solidFill>
                  <a:schemeClr val="bg1"/>
                </a:solidFill>
                <a:latin typeface="Trebuchet MS"/>
                <a:cs typeface="Trebuchet MS"/>
              </a:rPr>
              <a:t>–</a:t>
            </a:r>
            <a:r>
              <a:rPr sz="1800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helps</a:t>
            </a:r>
            <a:r>
              <a:rPr sz="18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agent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800" spc="50" dirty="0">
                <a:solidFill>
                  <a:schemeClr val="bg1"/>
                </a:solidFill>
                <a:latin typeface="Trebuchet MS"/>
                <a:cs typeface="Trebuchet MS"/>
              </a:rPr>
              <a:t>know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when</a:t>
            </a:r>
            <a:r>
              <a:rPr sz="1800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this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action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chemeClr val="bg1"/>
                </a:solidFill>
                <a:latin typeface="Trebuchet MS"/>
                <a:cs typeface="Trebuchet MS"/>
              </a:rPr>
              <a:t>group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relevant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539" y="2955488"/>
            <a:ext cx="4112260" cy="230441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78740" algn="ctr">
              <a:lnSpc>
                <a:spcPct val="100000"/>
              </a:lnSpc>
              <a:spcBef>
                <a:spcPts val="320"/>
              </a:spcBef>
            </a:pPr>
            <a:r>
              <a:rPr sz="2000" b="1" spc="70" dirty="0">
                <a:solidFill>
                  <a:schemeClr val="accent1"/>
                </a:solidFill>
                <a:latin typeface="Trebuchet MS"/>
                <a:cs typeface="Trebuchet MS"/>
              </a:rPr>
              <a:t>API</a:t>
            </a:r>
            <a:r>
              <a:rPr sz="2000" b="1" spc="-10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Schema</a:t>
            </a:r>
            <a:endParaRPr sz="20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Rich</a:t>
            </a:r>
            <a:r>
              <a:rPr sz="1800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r>
              <a:rPr sz="1800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each</a:t>
            </a:r>
            <a:r>
              <a:rPr sz="1800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action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99085" marR="14922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Operation</a:t>
            </a:r>
            <a:r>
              <a:rPr sz="1800" spc="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name,</a:t>
            </a:r>
            <a:r>
              <a:rPr sz="18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input</a:t>
            </a:r>
            <a:r>
              <a:rPr sz="1800" spc="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parameters,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data</a:t>
            </a:r>
            <a:r>
              <a:rPr sz="1800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types,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response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details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Helps</a:t>
            </a:r>
            <a:r>
              <a:rPr sz="1800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agents</a:t>
            </a:r>
            <a:r>
              <a:rPr sz="18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chemeClr val="bg1"/>
                </a:solidFill>
                <a:latin typeface="Trebuchet MS"/>
                <a:cs typeface="Trebuchet MS"/>
              </a:rPr>
              <a:t>know</a:t>
            </a:r>
            <a:r>
              <a:rPr sz="1800" spc="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when</a:t>
            </a:r>
            <a:r>
              <a:rPr sz="18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18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use</a:t>
            </a:r>
            <a:r>
              <a:rPr sz="1800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it,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spc="65" dirty="0">
                <a:solidFill>
                  <a:schemeClr val="bg1"/>
                </a:solidFill>
                <a:latin typeface="Trebuchet MS"/>
                <a:cs typeface="Trebuchet MS"/>
              </a:rPr>
              <a:t>how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call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chemeClr val="bg1"/>
                </a:solidFill>
                <a:latin typeface="Trebuchet MS"/>
                <a:cs typeface="Trebuchet MS"/>
              </a:rPr>
              <a:t>it,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chemeClr val="bg1"/>
                </a:solidFill>
                <a:latin typeface="Trebuchet MS"/>
                <a:cs typeface="Trebuchet MS"/>
              </a:rPr>
              <a:t>how</a:t>
            </a:r>
            <a:r>
              <a:rPr sz="1800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use</a:t>
            </a:r>
            <a:r>
              <a:rPr sz="18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results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99085" marR="39179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Language</a:t>
            </a:r>
            <a:r>
              <a:rPr sz="1800" spc="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agnostic</a:t>
            </a:r>
            <a:r>
              <a:rPr sz="1800" spc="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chemeClr val="bg1"/>
                </a:solidFill>
                <a:latin typeface="Trebuchet MS"/>
                <a:cs typeface="Trebuchet MS"/>
              </a:rPr>
              <a:t>API</a:t>
            </a:r>
            <a:r>
              <a:rPr sz="1800" spc="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definition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using</a:t>
            </a:r>
            <a:r>
              <a:rPr sz="1800" spc="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industry-standard</a:t>
            </a:r>
            <a:r>
              <a:rPr sz="1800" spc="2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schema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8667" y="2955488"/>
            <a:ext cx="4333240" cy="203009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30910">
              <a:lnSpc>
                <a:spcPct val="100000"/>
              </a:lnSpc>
              <a:spcBef>
                <a:spcPts val="320"/>
              </a:spcBef>
            </a:pPr>
            <a:r>
              <a:rPr sz="2000" b="1" dirty="0">
                <a:solidFill>
                  <a:schemeClr val="accent1"/>
                </a:solidFill>
                <a:latin typeface="Trebuchet MS"/>
                <a:cs typeface="Trebuchet MS"/>
              </a:rPr>
              <a:t>Lambda</a:t>
            </a:r>
            <a:r>
              <a:rPr sz="2000" b="1" spc="19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Function</a:t>
            </a:r>
            <a:endParaRPr sz="20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Implementation</a:t>
            </a:r>
            <a:r>
              <a:rPr sz="1800" spc="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1800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each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action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Contains</a:t>
            </a:r>
            <a:r>
              <a:rPr sz="1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either</a:t>
            </a:r>
            <a:r>
              <a:rPr sz="18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business</a:t>
            </a:r>
            <a:r>
              <a:rPr sz="18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logic</a:t>
            </a:r>
            <a:r>
              <a:rPr sz="1800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sz="18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wraps 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microservices,</a:t>
            </a:r>
            <a:r>
              <a:rPr sz="1800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databases,</a:t>
            </a:r>
            <a:r>
              <a:rPr sz="1800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tools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Serverless,</a:t>
            </a:r>
            <a:r>
              <a:rPr sz="18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scalable,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secure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spc="10" dirty="0">
                <a:solidFill>
                  <a:schemeClr val="bg1"/>
                </a:solidFill>
                <a:latin typeface="Trebuchet MS"/>
                <a:cs typeface="Trebuchet MS"/>
              </a:rPr>
              <a:t>Choice</a:t>
            </a:r>
            <a:r>
              <a:rPr sz="1800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1800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chemeClr val="bg1"/>
                </a:solidFill>
                <a:latin typeface="Trebuchet MS"/>
                <a:cs typeface="Trebuchet MS"/>
              </a:rPr>
              <a:t>programming</a:t>
            </a:r>
            <a:r>
              <a:rPr sz="1800" spc="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language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(Python,</a:t>
            </a:r>
            <a:r>
              <a:rPr sz="180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C#,</a:t>
            </a:r>
            <a:r>
              <a:rPr sz="1800" spc="-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JavaScript,</a:t>
            </a:r>
            <a:r>
              <a:rPr sz="1800" spc="-60" dirty="0">
                <a:solidFill>
                  <a:schemeClr val="bg1"/>
                </a:solidFill>
                <a:latin typeface="Trebuchet MS"/>
                <a:cs typeface="Trebuchet MS"/>
              </a:rPr>
              <a:t> Java,</a:t>
            </a:r>
            <a:r>
              <a:rPr sz="1800" spc="-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150" dirty="0">
                <a:solidFill>
                  <a:schemeClr val="bg1"/>
                </a:solidFill>
                <a:latin typeface="Trebuchet MS"/>
                <a:cs typeface="Trebuchet MS"/>
              </a:rPr>
              <a:t>…)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>
            <a:biLevel thresh="25000"/>
          </a:blip>
          <a:stretch>
            <a:fillRect/>
          </a:stretch>
        </p:blipFill>
        <p:spPr>
          <a:xfrm>
            <a:off x="432816" y="3253740"/>
            <a:ext cx="1296923" cy="1296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6109715" y="3240023"/>
            <a:ext cx="1325880" cy="13258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>
            <a:biLevel thresh="25000"/>
          </a:blip>
          <a:stretch>
            <a:fillRect/>
          </a:stretch>
        </p:blipFill>
        <p:spPr>
          <a:xfrm>
            <a:off x="2758439" y="1232916"/>
            <a:ext cx="1287780" cy="1287779"/>
          </a:xfrm>
          <a:prstGeom prst="rect">
            <a:avLst/>
          </a:prstGeom>
        </p:spPr>
      </p:pic>
      <p:pic>
        <p:nvPicPr>
          <p:cNvPr id="9" name="Picture 8" descr="logos4.png">
            <a:extLst>
              <a:ext uri="{FF2B5EF4-FFF2-40B4-BE49-F238E27FC236}">
                <a16:creationId xmlns:a16="http://schemas.microsoft.com/office/drawing/2014/main" id="{EE54A89B-23D7-C175-3B85-D9080E384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3001213"/>
            <a:ext cx="5014595" cy="1133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FFFFFF"/>
                </a:solidFill>
                <a:latin typeface="Trebuchet MS"/>
                <a:cs typeface="Trebuchet MS"/>
              </a:rPr>
              <a:t>Agent</a:t>
            </a:r>
            <a:r>
              <a:rPr sz="44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b="1" spc="-10" dirty="0">
                <a:solidFill>
                  <a:srgbClr val="FFFFFF"/>
                </a:solidFill>
                <a:latin typeface="Trebuchet MS"/>
                <a:cs typeface="Trebuchet MS"/>
              </a:rPr>
              <a:t>deployment</a:t>
            </a:r>
            <a:endParaRPr sz="4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Deploying</a:t>
            </a:r>
            <a:r>
              <a:rPr sz="2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invoking</a:t>
            </a:r>
            <a:r>
              <a:rPr sz="2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agents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Picture 2" descr="logos4.png">
            <a:extLst>
              <a:ext uri="{FF2B5EF4-FFF2-40B4-BE49-F238E27FC236}">
                <a16:creationId xmlns:a16="http://schemas.microsoft.com/office/drawing/2014/main" id="{82A154FF-5902-976F-494B-7530C173A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Agents</a:t>
            </a:r>
            <a:r>
              <a:rPr spc="-320" dirty="0"/>
              <a:t> </a:t>
            </a:r>
            <a:r>
              <a:rPr spc="-90" dirty="0"/>
              <a:t>can</a:t>
            </a:r>
            <a:r>
              <a:rPr spc="-340" dirty="0"/>
              <a:t> </a:t>
            </a:r>
            <a:r>
              <a:rPr spc="-75" dirty="0"/>
              <a:t>be</a:t>
            </a:r>
            <a:r>
              <a:rPr spc="-320" dirty="0"/>
              <a:t> </a:t>
            </a:r>
            <a:r>
              <a:rPr spc="-65" dirty="0"/>
              <a:t>deployed</a:t>
            </a:r>
            <a:r>
              <a:rPr spc="-330" dirty="0"/>
              <a:t> </a:t>
            </a:r>
            <a:r>
              <a:rPr dirty="0"/>
              <a:t>and</a:t>
            </a:r>
            <a:r>
              <a:rPr spc="-315" dirty="0"/>
              <a:t> </a:t>
            </a:r>
            <a:r>
              <a:rPr spc="-55" dirty="0"/>
              <a:t>invoked</a:t>
            </a:r>
            <a:r>
              <a:rPr spc="-340" dirty="0"/>
              <a:t> </a:t>
            </a:r>
            <a:r>
              <a:rPr spc="-10" dirty="0"/>
              <a:t>from</a:t>
            </a:r>
            <a:r>
              <a:rPr spc="-325" dirty="0"/>
              <a:t> </a:t>
            </a:r>
            <a:r>
              <a:rPr spc="-35" dirty="0"/>
              <a:t>any</a:t>
            </a:r>
            <a:r>
              <a:rPr spc="-335" dirty="0"/>
              <a:t> </a:t>
            </a:r>
            <a:r>
              <a:rPr spc="-25" dirty="0"/>
              <a:t>app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8701" y="4665345"/>
            <a:ext cx="7175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 marR="5080" indent="-6096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chemeClr val="bg1"/>
                </a:solidFill>
                <a:latin typeface="Trebuchet MS"/>
                <a:cs typeface="Trebuchet MS"/>
              </a:rPr>
              <a:t>Agent </a:t>
            </a:r>
            <a:r>
              <a:rPr sz="2000" spc="-10" dirty="0">
                <a:solidFill>
                  <a:schemeClr val="bg1"/>
                </a:solidFill>
                <a:latin typeface="Trebuchet MS"/>
                <a:cs typeface="Trebuchet MS"/>
              </a:rPr>
              <a:t>draft</a:t>
            </a:r>
            <a:endParaRPr sz="20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>
            <a:biLevel thresh="25000"/>
          </a:blip>
          <a:stretch>
            <a:fillRect/>
          </a:stretch>
        </p:blipFill>
        <p:spPr>
          <a:xfrm>
            <a:off x="2712720" y="1767839"/>
            <a:ext cx="1071371" cy="10728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9061704" y="3125723"/>
            <a:ext cx="1065276" cy="10652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363968" y="1714500"/>
            <a:ext cx="1283335" cy="1490980"/>
            <a:chOff x="7363968" y="1714500"/>
            <a:chExt cx="1283335" cy="1490980"/>
          </a:xfrm>
        </p:grpSpPr>
        <p:pic>
          <p:nvPicPr>
            <p:cNvPr id="8" name="object 8"/>
            <p:cNvPicPr/>
            <p:nvPr/>
          </p:nvPicPr>
          <p:blipFill>
            <a:blip r:embed="rId4" cstate="print">
              <a:biLevel thresh="25000"/>
            </a:blip>
            <a:stretch>
              <a:fillRect/>
            </a:stretch>
          </p:blipFill>
          <p:spPr>
            <a:xfrm>
              <a:off x="7363968" y="1714500"/>
              <a:ext cx="1283207" cy="12832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80020" y="2982467"/>
              <a:ext cx="532130" cy="222885"/>
            </a:xfrm>
            <a:custGeom>
              <a:avLst/>
              <a:gdLst/>
              <a:ahLst/>
              <a:cxnLst/>
              <a:rect l="l" t="t" r="r" b="b"/>
              <a:pathLst>
                <a:path w="532129" h="222885">
                  <a:moveTo>
                    <a:pt x="398906" y="0"/>
                  </a:moveTo>
                  <a:lnTo>
                    <a:pt x="132969" y="0"/>
                  </a:lnTo>
                  <a:lnTo>
                    <a:pt x="132969" y="111252"/>
                  </a:lnTo>
                  <a:lnTo>
                    <a:pt x="0" y="111252"/>
                  </a:lnTo>
                  <a:lnTo>
                    <a:pt x="265937" y="222504"/>
                  </a:lnTo>
                  <a:lnTo>
                    <a:pt x="531876" y="111252"/>
                  </a:lnTo>
                  <a:lnTo>
                    <a:pt x="398906" y="111252"/>
                  </a:lnTo>
                  <a:lnTo>
                    <a:pt x="39890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37741" y="1999614"/>
            <a:ext cx="8413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chemeClr val="bg1"/>
                </a:solidFill>
                <a:latin typeface="Trebuchet MS"/>
                <a:cs typeface="Trebuchet MS"/>
              </a:rPr>
              <a:t>Agent </a:t>
            </a:r>
            <a:r>
              <a:rPr sz="2000" spc="-10" dirty="0">
                <a:solidFill>
                  <a:schemeClr val="bg1"/>
                </a:solidFill>
                <a:latin typeface="Trebuchet MS"/>
                <a:cs typeface="Trebuchet MS"/>
              </a:rPr>
              <a:t>builder</a:t>
            </a:r>
            <a:endParaRPr sz="20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2263" y="2084070"/>
            <a:ext cx="7181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chemeClr val="bg1"/>
                </a:solidFill>
                <a:latin typeface="Trebuchet MS"/>
                <a:cs typeface="Trebuchet MS"/>
              </a:rPr>
              <a:t>Agent </a:t>
            </a:r>
            <a:r>
              <a:rPr sz="2000" spc="-20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endParaRPr sz="20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28301" y="3475177"/>
            <a:ext cx="6807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Event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54394" y="4796788"/>
            <a:ext cx="11207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chemeClr val="accent1"/>
                </a:solidFill>
                <a:latin typeface="Trebuchet MS"/>
                <a:cs typeface="Trebuchet MS"/>
              </a:rPr>
              <a:t>Deployed </a:t>
            </a:r>
            <a:r>
              <a:rPr sz="2000" spc="30" dirty="0">
                <a:solidFill>
                  <a:schemeClr val="accent1"/>
                </a:solidFill>
                <a:latin typeface="Trebuchet MS"/>
                <a:cs typeface="Trebuchet MS"/>
              </a:rPr>
              <a:t>Agent</a:t>
            </a:r>
            <a:endParaRPr sz="20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12720" y="2894076"/>
            <a:ext cx="1071880" cy="1551940"/>
            <a:chOff x="2712720" y="2894076"/>
            <a:chExt cx="1071880" cy="1551940"/>
          </a:xfrm>
        </p:grpSpPr>
        <p:pic>
          <p:nvPicPr>
            <p:cNvPr id="15" name="object 15"/>
            <p:cNvPicPr/>
            <p:nvPr/>
          </p:nvPicPr>
          <p:blipFill>
            <a:blip r:embed="rId5" cstate="print">
              <a:biLevel thresh="25000"/>
            </a:blip>
            <a:stretch>
              <a:fillRect/>
            </a:stretch>
          </p:blipFill>
          <p:spPr>
            <a:xfrm>
              <a:off x="2712720" y="3133344"/>
              <a:ext cx="1071371" cy="10728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82468" y="2894075"/>
              <a:ext cx="532130" cy="1551940"/>
            </a:xfrm>
            <a:custGeom>
              <a:avLst/>
              <a:gdLst/>
              <a:ahLst/>
              <a:cxnLst/>
              <a:rect l="l" t="t" r="r" b="b"/>
              <a:pathLst>
                <a:path w="532129" h="1551939">
                  <a:moveTo>
                    <a:pt x="531876" y="1440180"/>
                  </a:moveTo>
                  <a:lnTo>
                    <a:pt x="398907" y="1440180"/>
                  </a:lnTo>
                  <a:lnTo>
                    <a:pt x="398907" y="1328928"/>
                  </a:lnTo>
                  <a:lnTo>
                    <a:pt x="132969" y="1328928"/>
                  </a:lnTo>
                  <a:lnTo>
                    <a:pt x="132969" y="1440180"/>
                  </a:lnTo>
                  <a:lnTo>
                    <a:pt x="0" y="1440180"/>
                  </a:lnTo>
                  <a:lnTo>
                    <a:pt x="265938" y="1551432"/>
                  </a:lnTo>
                  <a:lnTo>
                    <a:pt x="531876" y="1440180"/>
                  </a:lnTo>
                  <a:close/>
                </a:path>
                <a:path w="532129" h="1551939">
                  <a:moveTo>
                    <a:pt x="531876" y="111252"/>
                  </a:moveTo>
                  <a:lnTo>
                    <a:pt x="398907" y="111252"/>
                  </a:lnTo>
                  <a:lnTo>
                    <a:pt x="398907" y="0"/>
                  </a:lnTo>
                  <a:lnTo>
                    <a:pt x="132969" y="0"/>
                  </a:lnTo>
                  <a:lnTo>
                    <a:pt x="132969" y="111252"/>
                  </a:lnTo>
                  <a:lnTo>
                    <a:pt x="0" y="111252"/>
                  </a:lnTo>
                  <a:lnTo>
                    <a:pt x="265938" y="222504"/>
                  </a:lnTo>
                  <a:lnTo>
                    <a:pt x="531876" y="111252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05736" y="3298697"/>
            <a:ext cx="90487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chemeClr val="bg1"/>
                </a:solidFill>
                <a:latin typeface="Trebuchet MS"/>
                <a:cs typeface="Trebuchet MS"/>
              </a:rPr>
              <a:t>Agent </a:t>
            </a:r>
            <a:r>
              <a:rPr sz="2000" spc="-10" dirty="0">
                <a:solidFill>
                  <a:schemeClr val="bg1"/>
                </a:solidFill>
                <a:latin typeface="Trebuchet MS"/>
                <a:cs typeface="Trebuchet MS"/>
              </a:rPr>
              <a:t>console </a:t>
            </a:r>
            <a:r>
              <a:rPr sz="2000" dirty="0">
                <a:solidFill>
                  <a:schemeClr val="bg1"/>
                </a:solidFill>
                <a:latin typeface="Trebuchet MS"/>
                <a:cs typeface="Trebuchet MS"/>
              </a:rPr>
              <a:t>or</a:t>
            </a:r>
            <a:r>
              <a:rPr sz="20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000" spc="105" dirty="0">
                <a:solidFill>
                  <a:schemeClr val="bg1"/>
                </a:solidFill>
                <a:latin typeface="Trebuchet MS"/>
                <a:cs typeface="Trebuchet MS"/>
              </a:rPr>
              <a:t>SDK</a:t>
            </a:r>
            <a:endParaRPr sz="20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12585" y="3368802"/>
            <a:ext cx="11379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marR="5080" indent="-338455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chemeClr val="bg1"/>
                </a:solidFill>
                <a:latin typeface="Trebuchet MS"/>
                <a:cs typeface="Trebuchet MS"/>
              </a:rPr>
              <a:t>Customer </a:t>
            </a:r>
            <a:r>
              <a:rPr sz="2000" spc="-25" dirty="0">
                <a:solidFill>
                  <a:schemeClr val="bg1"/>
                </a:solidFill>
                <a:latin typeface="Trebuchet MS"/>
                <a:cs typeface="Trebuchet MS"/>
              </a:rPr>
              <a:t>app</a:t>
            </a:r>
            <a:endParaRPr sz="20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4955" y="1143127"/>
            <a:ext cx="9279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2005" algn="l"/>
              </a:tabLst>
            </a:pPr>
            <a:r>
              <a:rPr sz="2400" dirty="0">
                <a:solidFill>
                  <a:schemeClr val="accent1"/>
                </a:solidFill>
                <a:latin typeface="Trebuchet MS"/>
                <a:cs typeface="Trebuchet MS"/>
              </a:rPr>
              <a:t>Building</a:t>
            </a:r>
            <a:r>
              <a:rPr sz="2400" spc="4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chemeClr val="accent1"/>
                </a:solidFill>
                <a:latin typeface="Trebuchet MS"/>
                <a:cs typeface="Trebuchet MS"/>
              </a:rPr>
              <a:t>and</a:t>
            </a:r>
            <a:r>
              <a:rPr sz="2400" spc="6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chemeClr val="accent1"/>
                </a:solidFill>
                <a:latin typeface="Trebuchet MS"/>
                <a:cs typeface="Trebuchet MS"/>
              </a:rPr>
              <a:t>testing</a:t>
            </a:r>
            <a:r>
              <a:rPr sz="2400" spc="7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chemeClr val="accent1"/>
                </a:solidFill>
                <a:latin typeface="Trebuchet MS"/>
                <a:cs typeface="Trebuchet MS"/>
              </a:rPr>
              <a:t>agents</a:t>
            </a:r>
            <a:r>
              <a:rPr sz="2400" dirty="0">
                <a:solidFill>
                  <a:schemeClr val="accent1"/>
                </a:solidFill>
                <a:latin typeface="Trebuchet MS"/>
                <a:cs typeface="Trebuchet MS"/>
              </a:rPr>
              <a:t>	</a:t>
            </a:r>
            <a:r>
              <a:rPr sz="2400" spc="70" dirty="0">
                <a:solidFill>
                  <a:schemeClr val="accent1"/>
                </a:solidFill>
                <a:latin typeface="Trebuchet MS"/>
                <a:cs typeface="Trebuchet MS"/>
              </a:rPr>
              <a:t>Using</a:t>
            </a:r>
            <a:r>
              <a:rPr sz="2400" spc="3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chemeClr val="accent1"/>
                </a:solidFill>
                <a:latin typeface="Trebuchet MS"/>
                <a:cs typeface="Trebuchet MS"/>
              </a:rPr>
              <a:t>production</a:t>
            </a:r>
            <a:r>
              <a:rPr sz="2400" spc="3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chemeClr val="accent1"/>
                </a:solidFill>
                <a:latin typeface="Trebuchet MS"/>
                <a:cs typeface="Trebuchet MS"/>
              </a:rPr>
              <a:t>agents</a:t>
            </a:r>
            <a:endParaRPr sz="24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03107" y="4104132"/>
            <a:ext cx="393065" cy="378460"/>
          </a:xfrm>
          <a:custGeom>
            <a:avLst/>
            <a:gdLst/>
            <a:ahLst/>
            <a:cxnLst/>
            <a:rect l="l" t="t" r="r" b="b"/>
            <a:pathLst>
              <a:path w="393065" h="378460">
                <a:moveTo>
                  <a:pt x="195834" y="0"/>
                </a:moveTo>
                <a:lnTo>
                  <a:pt x="0" y="179959"/>
                </a:lnTo>
                <a:lnTo>
                  <a:pt x="99187" y="287909"/>
                </a:lnTo>
                <a:lnTo>
                  <a:pt x="1270" y="377952"/>
                </a:lnTo>
                <a:lnTo>
                  <a:pt x="296291" y="305816"/>
                </a:lnTo>
                <a:lnTo>
                  <a:pt x="392938" y="17907"/>
                </a:lnTo>
                <a:lnTo>
                  <a:pt x="295021" y="107950"/>
                </a:lnTo>
                <a:lnTo>
                  <a:pt x="195834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32569" y="4125976"/>
            <a:ext cx="479425" cy="311150"/>
          </a:xfrm>
          <a:custGeom>
            <a:avLst/>
            <a:gdLst/>
            <a:ahLst/>
            <a:cxnLst/>
            <a:rect l="l" t="t" r="r" b="b"/>
            <a:pathLst>
              <a:path w="479425" h="311150">
                <a:moveTo>
                  <a:pt x="180721" y="0"/>
                </a:moveTo>
                <a:lnTo>
                  <a:pt x="119887" y="126618"/>
                </a:lnTo>
                <a:lnTo>
                  <a:pt x="0" y="69087"/>
                </a:lnTo>
                <a:lnTo>
                  <a:pt x="178815" y="310896"/>
                </a:lnTo>
                <a:lnTo>
                  <a:pt x="479425" y="299593"/>
                </a:lnTo>
                <a:lnTo>
                  <a:pt x="359663" y="241935"/>
                </a:lnTo>
                <a:lnTo>
                  <a:pt x="420497" y="115316"/>
                </a:lnTo>
                <a:lnTo>
                  <a:pt x="1807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2488" y="4829555"/>
            <a:ext cx="53340" cy="52069"/>
          </a:xfrm>
          <a:custGeom>
            <a:avLst/>
            <a:gdLst/>
            <a:ahLst/>
            <a:cxnLst/>
            <a:rect l="l" t="t" r="r" b="b"/>
            <a:pathLst>
              <a:path w="53339" h="52070">
                <a:moveTo>
                  <a:pt x="0" y="51816"/>
                </a:moveTo>
                <a:lnTo>
                  <a:pt x="53341" y="51816"/>
                </a:lnTo>
                <a:lnTo>
                  <a:pt x="53341" y="0"/>
                </a:lnTo>
                <a:lnTo>
                  <a:pt x="0" y="0"/>
                </a:lnTo>
                <a:lnTo>
                  <a:pt x="0" y="51816"/>
                </a:lnTo>
                <a:close/>
              </a:path>
            </a:pathLst>
          </a:custGeom>
          <a:ln w="12700">
            <a:solidFill>
              <a:srgbClr val="00A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2874010" y="4666234"/>
            <a:ext cx="749300" cy="582930"/>
            <a:chOff x="2874010" y="4666234"/>
            <a:chExt cx="749300" cy="582930"/>
          </a:xfrm>
        </p:grpSpPr>
        <p:sp>
          <p:nvSpPr>
            <p:cNvPr id="24" name="object 24"/>
            <p:cNvSpPr/>
            <p:nvPr/>
          </p:nvSpPr>
          <p:spPr>
            <a:xfrm>
              <a:off x="2942844" y="4672584"/>
              <a:ext cx="497205" cy="570230"/>
            </a:xfrm>
            <a:custGeom>
              <a:avLst/>
              <a:gdLst/>
              <a:ahLst/>
              <a:cxnLst/>
              <a:rect l="l" t="t" r="r" b="b"/>
              <a:pathLst>
                <a:path w="497204" h="570229">
                  <a:moveTo>
                    <a:pt x="425195" y="129540"/>
                  </a:moveTo>
                  <a:lnTo>
                    <a:pt x="425195" y="42672"/>
                  </a:lnTo>
                </a:path>
                <a:path w="497204" h="570229">
                  <a:moveTo>
                    <a:pt x="425195" y="528828"/>
                  </a:moveTo>
                  <a:lnTo>
                    <a:pt x="362711" y="490728"/>
                  </a:lnTo>
                </a:path>
                <a:path w="497204" h="570229">
                  <a:moveTo>
                    <a:pt x="496823" y="469392"/>
                  </a:moveTo>
                  <a:lnTo>
                    <a:pt x="496823" y="486410"/>
                  </a:lnTo>
                  <a:lnTo>
                    <a:pt x="353568" y="569976"/>
                  </a:lnTo>
                  <a:lnTo>
                    <a:pt x="281939" y="531749"/>
                  </a:lnTo>
                </a:path>
                <a:path w="497204" h="570229">
                  <a:moveTo>
                    <a:pt x="281939" y="47371"/>
                  </a:moveTo>
                  <a:lnTo>
                    <a:pt x="353568" y="0"/>
                  </a:lnTo>
                  <a:lnTo>
                    <a:pt x="496823" y="83058"/>
                  </a:lnTo>
                  <a:lnTo>
                    <a:pt x="496823" y="129540"/>
                  </a:lnTo>
                </a:path>
                <a:path w="497204" h="570229">
                  <a:moveTo>
                    <a:pt x="143256" y="213360"/>
                  </a:moveTo>
                  <a:lnTo>
                    <a:pt x="71628" y="178308"/>
                  </a:lnTo>
                </a:path>
                <a:path w="497204" h="570229">
                  <a:moveTo>
                    <a:pt x="143256" y="129540"/>
                  </a:moveTo>
                  <a:lnTo>
                    <a:pt x="143256" y="42672"/>
                  </a:lnTo>
                </a:path>
                <a:path w="497204" h="570229">
                  <a:moveTo>
                    <a:pt x="0" y="288036"/>
                  </a:moveTo>
                  <a:lnTo>
                    <a:pt x="68580" y="248412"/>
                  </a:lnTo>
                </a:path>
                <a:path w="497204" h="570229">
                  <a:moveTo>
                    <a:pt x="141731" y="528828"/>
                  </a:moveTo>
                  <a:lnTo>
                    <a:pt x="205739" y="490728"/>
                  </a:lnTo>
                </a:path>
                <a:path w="497204" h="570229">
                  <a:moveTo>
                    <a:pt x="103631" y="505968"/>
                  </a:moveTo>
                  <a:lnTo>
                    <a:pt x="213741" y="569976"/>
                  </a:lnTo>
                  <a:lnTo>
                    <a:pt x="284988" y="532003"/>
                  </a:lnTo>
                </a:path>
                <a:path w="497204" h="570229">
                  <a:moveTo>
                    <a:pt x="284988" y="47117"/>
                  </a:moveTo>
                  <a:lnTo>
                    <a:pt x="213741" y="0"/>
                  </a:lnTo>
                  <a:lnTo>
                    <a:pt x="71247" y="82677"/>
                  </a:lnTo>
                  <a:lnTo>
                    <a:pt x="71247" y="176911"/>
                  </a:lnTo>
                  <a:lnTo>
                    <a:pt x="0" y="213360"/>
                  </a:lnTo>
                  <a:lnTo>
                    <a:pt x="0" y="287401"/>
                  </a:lnTo>
                  <a:lnTo>
                    <a:pt x="0" y="32004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44012" y="4855464"/>
              <a:ext cx="251460" cy="245745"/>
            </a:xfrm>
            <a:custGeom>
              <a:avLst/>
              <a:gdLst/>
              <a:ahLst/>
              <a:cxnLst/>
              <a:rect l="l" t="t" r="r" b="b"/>
              <a:pathLst>
                <a:path w="251460" h="245745">
                  <a:moveTo>
                    <a:pt x="64007" y="121919"/>
                  </a:moveTo>
                  <a:lnTo>
                    <a:pt x="251460" y="121919"/>
                  </a:lnTo>
                </a:path>
                <a:path w="251460" h="245745">
                  <a:moveTo>
                    <a:pt x="64007" y="0"/>
                  </a:moveTo>
                  <a:lnTo>
                    <a:pt x="158496" y="0"/>
                  </a:lnTo>
                  <a:lnTo>
                    <a:pt x="158496" y="245363"/>
                  </a:lnTo>
                  <a:lnTo>
                    <a:pt x="64007" y="245363"/>
                  </a:lnTo>
                </a:path>
                <a:path w="251460" h="245745">
                  <a:moveTo>
                    <a:pt x="0" y="156972"/>
                  </a:moveTo>
                  <a:lnTo>
                    <a:pt x="0" y="88392"/>
                  </a:lnTo>
                  <a:lnTo>
                    <a:pt x="51815" y="122428"/>
                  </a:lnTo>
                  <a:lnTo>
                    <a:pt x="0" y="156972"/>
                  </a:lnTo>
                  <a:close/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>
              <a:biLevel thresh="25000"/>
            </a:blip>
            <a:stretch>
              <a:fillRect/>
            </a:stretch>
          </p:blipFill>
          <p:spPr>
            <a:xfrm>
              <a:off x="3137662" y="5068570"/>
              <a:ext cx="64515" cy="645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7" name="object 27"/>
            <p:cNvSpPr/>
            <p:nvPr/>
          </p:nvSpPr>
          <p:spPr>
            <a:xfrm>
              <a:off x="3424428" y="4832604"/>
              <a:ext cx="192405" cy="276225"/>
            </a:xfrm>
            <a:custGeom>
              <a:avLst/>
              <a:gdLst/>
              <a:ahLst/>
              <a:cxnLst/>
              <a:rect l="l" t="t" r="r" b="b"/>
              <a:pathLst>
                <a:path w="192404" h="276225">
                  <a:moveTo>
                    <a:pt x="0" y="267081"/>
                  </a:moveTo>
                  <a:lnTo>
                    <a:pt x="0" y="8763"/>
                  </a:lnTo>
                  <a:lnTo>
                    <a:pt x="0" y="3683"/>
                  </a:lnTo>
                  <a:lnTo>
                    <a:pt x="3683" y="0"/>
                  </a:lnTo>
                  <a:lnTo>
                    <a:pt x="8762" y="0"/>
                  </a:lnTo>
                  <a:lnTo>
                    <a:pt x="128016" y="0"/>
                  </a:lnTo>
                  <a:lnTo>
                    <a:pt x="192024" y="64135"/>
                  </a:lnTo>
                  <a:lnTo>
                    <a:pt x="192024" y="267081"/>
                  </a:lnTo>
                  <a:lnTo>
                    <a:pt x="192024" y="272161"/>
                  </a:lnTo>
                  <a:lnTo>
                    <a:pt x="188341" y="275844"/>
                  </a:lnTo>
                  <a:lnTo>
                    <a:pt x="183261" y="275844"/>
                  </a:lnTo>
                  <a:lnTo>
                    <a:pt x="8762" y="275844"/>
                  </a:lnTo>
                  <a:lnTo>
                    <a:pt x="3683" y="275844"/>
                  </a:lnTo>
                  <a:lnTo>
                    <a:pt x="0" y="272161"/>
                  </a:lnTo>
                  <a:lnTo>
                    <a:pt x="0" y="267081"/>
                  </a:lnTo>
                  <a:close/>
                </a:path>
                <a:path w="192404" h="276225">
                  <a:moveTo>
                    <a:pt x="128016" y="64008"/>
                  </a:moveTo>
                  <a:lnTo>
                    <a:pt x="192024" y="64008"/>
                  </a:lnTo>
                  <a:lnTo>
                    <a:pt x="128016" y="0"/>
                  </a:lnTo>
                  <a:lnTo>
                    <a:pt x="128016" y="64008"/>
                  </a:lnTo>
                  <a:close/>
                </a:path>
                <a:path w="192404" h="276225">
                  <a:moveTo>
                    <a:pt x="28956" y="115824"/>
                  </a:moveTo>
                  <a:lnTo>
                    <a:pt x="163068" y="115824"/>
                  </a:lnTo>
                </a:path>
                <a:path w="192404" h="276225">
                  <a:moveTo>
                    <a:pt x="28956" y="153924"/>
                  </a:moveTo>
                  <a:lnTo>
                    <a:pt x="163068" y="153924"/>
                  </a:lnTo>
                </a:path>
                <a:path w="192404" h="276225">
                  <a:moveTo>
                    <a:pt x="28956" y="190500"/>
                  </a:moveTo>
                  <a:lnTo>
                    <a:pt x="163068" y="190500"/>
                  </a:lnTo>
                </a:path>
                <a:path w="192404" h="276225">
                  <a:moveTo>
                    <a:pt x="28956" y="228600"/>
                  </a:moveTo>
                  <a:lnTo>
                    <a:pt x="163068" y="228600"/>
                  </a:lnTo>
                </a:path>
                <a:path w="192404" h="276225">
                  <a:moveTo>
                    <a:pt x="28956" y="77724"/>
                  </a:moveTo>
                  <a:lnTo>
                    <a:pt x="105156" y="77724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>
              <a:biLevel thresh="25000"/>
            </a:blip>
            <a:stretch>
              <a:fillRect/>
            </a:stretch>
          </p:blipFill>
          <p:spPr>
            <a:xfrm>
              <a:off x="2874010" y="5019802"/>
              <a:ext cx="192531" cy="1742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29" name="object 29"/>
          <p:cNvSpPr/>
          <p:nvPr/>
        </p:nvSpPr>
        <p:spPr>
          <a:xfrm>
            <a:off x="6303264" y="482041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0" y="53339"/>
                </a:moveTo>
                <a:lnTo>
                  <a:pt x="53341" y="53339"/>
                </a:lnTo>
                <a:lnTo>
                  <a:pt x="53341" y="0"/>
                </a:lnTo>
                <a:lnTo>
                  <a:pt x="0" y="0"/>
                </a:lnTo>
                <a:lnTo>
                  <a:pt x="0" y="53339"/>
                </a:lnTo>
                <a:close/>
              </a:path>
            </a:pathLst>
          </a:custGeom>
          <a:ln w="12700">
            <a:solidFill>
              <a:srgbClr val="00A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8832978" y="4760467"/>
            <a:ext cx="747395" cy="582930"/>
            <a:chOff x="6034785" y="4657090"/>
            <a:chExt cx="747395" cy="582930"/>
          </a:xfrm>
        </p:grpSpPr>
        <p:sp>
          <p:nvSpPr>
            <p:cNvPr id="31" name="object 31"/>
            <p:cNvSpPr/>
            <p:nvPr/>
          </p:nvSpPr>
          <p:spPr>
            <a:xfrm>
              <a:off x="6103619" y="4663440"/>
              <a:ext cx="495300" cy="570230"/>
            </a:xfrm>
            <a:custGeom>
              <a:avLst/>
              <a:gdLst/>
              <a:ahLst/>
              <a:cxnLst/>
              <a:rect l="l" t="t" r="r" b="b"/>
              <a:pathLst>
                <a:path w="495300" h="570229">
                  <a:moveTo>
                    <a:pt x="425196" y="131064"/>
                  </a:moveTo>
                  <a:lnTo>
                    <a:pt x="425196" y="42672"/>
                  </a:lnTo>
                </a:path>
                <a:path w="495300" h="570229">
                  <a:moveTo>
                    <a:pt x="425196" y="528828"/>
                  </a:moveTo>
                  <a:lnTo>
                    <a:pt x="361188" y="490728"/>
                  </a:lnTo>
                </a:path>
                <a:path w="495300" h="570229">
                  <a:moveTo>
                    <a:pt x="495300" y="470916"/>
                  </a:moveTo>
                  <a:lnTo>
                    <a:pt x="495300" y="487680"/>
                  </a:lnTo>
                  <a:lnTo>
                    <a:pt x="353059" y="569976"/>
                  </a:lnTo>
                  <a:lnTo>
                    <a:pt x="281939" y="532257"/>
                  </a:lnTo>
                </a:path>
                <a:path w="495300" h="570229">
                  <a:moveTo>
                    <a:pt x="281939" y="47371"/>
                  </a:moveTo>
                  <a:lnTo>
                    <a:pt x="353059" y="0"/>
                  </a:lnTo>
                  <a:lnTo>
                    <a:pt x="495300" y="83058"/>
                  </a:lnTo>
                  <a:lnTo>
                    <a:pt x="495300" y="129540"/>
                  </a:lnTo>
                </a:path>
                <a:path w="495300" h="570229">
                  <a:moveTo>
                    <a:pt x="141731" y="213360"/>
                  </a:moveTo>
                  <a:lnTo>
                    <a:pt x="70103" y="178308"/>
                  </a:lnTo>
                </a:path>
                <a:path w="495300" h="570229">
                  <a:moveTo>
                    <a:pt x="141731" y="131064"/>
                  </a:moveTo>
                  <a:lnTo>
                    <a:pt x="141731" y="42672"/>
                  </a:lnTo>
                </a:path>
                <a:path w="495300" h="570229">
                  <a:moveTo>
                    <a:pt x="0" y="289560"/>
                  </a:moveTo>
                  <a:lnTo>
                    <a:pt x="68579" y="248412"/>
                  </a:lnTo>
                </a:path>
                <a:path w="495300" h="570229">
                  <a:moveTo>
                    <a:pt x="140207" y="530352"/>
                  </a:moveTo>
                  <a:lnTo>
                    <a:pt x="204215" y="490728"/>
                  </a:lnTo>
                </a:path>
                <a:path w="495300" h="570229">
                  <a:moveTo>
                    <a:pt x="103631" y="505968"/>
                  </a:moveTo>
                  <a:lnTo>
                    <a:pt x="213740" y="569976"/>
                  </a:lnTo>
                  <a:lnTo>
                    <a:pt x="284988" y="532003"/>
                  </a:lnTo>
                </a:path>
                <a:path w="495300" h="570229">
                  <a:moveTo>
                    <a:pt x="284988" y="47371"/>
                  </a:moveTo>
                  <a:lnTo>
                    <a:pt x="213740" y="0"/>
                  </a:lnTo>
                  <a:lnTo>
                    <a:pt x="71246" y="83058"/>
                  </a:lnTo>
                  <a:lnTo>
                    <a:pt x="71246" y="177800"/>
                  </a:lnTo>
                  <a:lnTo>
                    <a:pt x="0" y="214376"/>
                  </a:lnTo>
                  <a:lnTo>
                    <a:pt x="0" y="288798"/>
                  </a:lnTo>
                  <a:lnTo>
                    <a:pt x="0" y="321564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03263" y="4846320"/>
              <a:ext cx="253365" cy="245745"/>
            </a:xfrm>
            <a:custGeom>
              <a:avLst/>
              <a:gdLst/>
              <a:ahLst/>
              <a:cxnLst/>
              <a:rect l="l" t="t" r="r" b="b"/>
              <a:pathLst>
                <a:path w="253365" h="245745">
                  <a:moveTo>
                    <a:pt x="64008" y="123443"/>
                  </a:moveTo>
                  <a:lnTo>
                    <a:pt x="252984" y="123443"/>
                  </a:lnTo>
                </a:path>
                <a:path w="253365" h="245745">
                  <a:moveTo>
                    <a:pt x="64008" y="0"/>
                  </a:moveTo>
                  <a:lnTo>
                    <a:pt x="158496" y="0"/>
                  </a:lnTo>
                  <a:lnTo>
                    <a:pt x="158496" y="245363"/>
                  </a:lnTo>
                  <a:lnTo>
                    <a:pt x="64008" y="245363"/>
                  </a:lnTo>
                </a:path>
                <a:path w="253365" h="245745">
                  <a:moveTo>
                    <a:pt x="0" y="156971"/>
                  </a:moveTo>
                  <a:lnTo>
                    <a:pt x="0" y="88391"/>
                  </a:lnTo>
                  <a:lnTo>
                    <a:pt x="53339" y="122427"/>
                  </a:lnTo>
                  <a:lnTo>
                    <a:pt x="0" y="156971"/>
                  </a:lnTo>
                  <a:close/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>
              <a:biLevel thresh="25000"/>
            </a:blip>
            <a:stretch>
              <a:fillRect/>
            </a:stretch>
          </p:blipFill>
          <p:spPr>
            <a:xfrm>
              <a:off x="6296913" y="5059426"/>
              <a:ext cx="66039" cy="6604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4" name="object 34"/>
            <p:cNvSpPr/>
            <p:nvPr/>
          </p:nvSpPr>
          <p:spPr>
            <a:xfrm>
              <a:off x="6585203" y="4824984"/>
              <a:ext cx="190500" cy="274320"/>
            </a:xfrm>
            <a:custGeom>
              <a:avLst/>
              <a:gdLst/>
              <a:ahLst/>
              <a:cxnLst/>
              <a:rect l="l" t="t" r="r" b="b"/>
              <a:pathLst>
                <a:path w="190500" h="274320">
                  <a:moveTo>
                    <a:pt x="0" y="265684"/>
                  </a:moveTo>
                  <a:lnTo>
                    <a:pt x="0" y="8636"/>
                  </a:lnTo>
                  <a:lnTo>
                    <a:pt x="0" y="3683"/>
                  </a:lnTo>
                  <a:lnTo>
                    <a:pt x="3682" y="0"/>
                  </a:lnTo>
                  <a:lnTo>
                    <a:pt x="8636" y="0"/>
                  </a:lnTo>
                  <a:lnTo>
                    <a:pt x="127000" y="0"/>
                  </a:lnTo>
                  <a:lnTo>
                    <a:pt x="190500" y="63754"/>
                  </a:lnTo>
                  <a:lnTo>
                    <a:pt x="190500" y="265684"/>
                  </a:lnTo>
                  <a:lnTo>
                    <a:pt x="190500" y="270637"/>
                  </a:lnTo>
                  <a:lnTo>
                    <a:pt x="186817" y="274320"/>
                  </a:lnTo>
                  <a:lnTo>
                    <a:pt x="181864" y="274320"/>
                  </a:lnTo>
                  <a:lnTo>
                    <a:pt x="8636" y="274320"/>
                  </a:lnTo>
                  <a:lnTo>
                    <a:pt x="3682" y="274320"/>
                  </a:lnTo>
                  <a:lnTo>
                    <a:pt x="0" y="270637"/>
                  </a:lnTo>
                  <a:lnTo>
                    <a:pt x="0" y="265684"/>
                  </a:lnTo>
                  <a:close/>
                </a:path>
                <a:path w="190500" h="274320">
                  <a:moveTo>
                    <a:pt x="126492" y="64008"/>
                  </a:moveTo>
                  <a:lnTo>
                    <a:pt x="190500" y="64008"/>
                  </a:lnTo>
                  <a:lnTo>
                    <a:pt x="126492" y="0"/>
                  </a:lnTo>
                  <a:lnTo>
                    <a:pt x="126492" y="64008"/>
                  </a:lnTo>
                  <a:close/>
                </a:path>
                <a:path w="190500" h="274320">
                  <a:moveTo>
                    <a:pt x="27431" y="115824"/>
                  </a:moveTo>
                  <a:lnTo>
                    <a:pt x="163068" y="115824"/>
                  </a:lnTo>
                </a:path>
                <a:path w="190500" h="274320">
                  <a:moveTo>
                    <a:pt x="27431" y="152400"/>
                  </a:moveTo>
                  <a:lnTo>
                    <a:pt x="163068" y="152400"/>
                  </a:lnTo>
                </a:path>
                <a:path w="190500" h="274320">
                  <a:moveTo>
                    <a:pt x="27431" y="190500"/>
                  </a:moveTo>
                  <a:lnTo>
                    <a:pt x="163068" y="190500"/>
                  </a:lnTo>
                </a:path>
                <a:path w="190500" h="274320">
                  <a:moveTo>
                    <a:pt x="27431" y="227076"/>
                  </a:moveTo>
                  <a:lnTo>
                    <a:pt x="163068" y="227076"/>
                  </a:lnTo>
                </a:path>
                <a:path w="190500" h="274320">
                  <a:moveTo>
                    <a:pt x="27431" y="77724"/>
                  </a:moveTo>
                  <a:lnTo>
                    <a:pt x="103631" y="77724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>
              <a:biLevel thresh="25000"/>
            </a:blip>
            <a:stretch>
              <a:fillRect/>
            </a:stretch>
          </p:blipFill>
          <p:spPr>
            <a:xfrm>
              <a:off x="6034785" y="5010658"/>
              <a:ext cx="191008" cy="1742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36" name="object 36"/>
          <p:cNvGrpSpPr/>
          <p:nvPr/>
        </p:nvGrpSpPr>
        <p:grpSpPr>
          <a:xfrm>
            <a:off x="7613650" y="3340353"/>
            <a:ext cx="894080" cy="636270"/>
            <a:chOff x="7613650" y="3340353"/>
            <a:chExt cx="894080" cy="636270"/>
          </a:xfrm>
        </p:grpSpPr>
        <p:sp>
          <p:nvSpPr>
            <p:cNvPr id="37" name="object 37"/>
            <p:cNvSpPr/>
            <p:nvPr/>
          </p:nvSpPr>
          <p:spPr>
            <a:xfrm>
              <a:off x="7763256" y="3573779"/>
              <a:ext cx="18415" cy="187960"/>
            </a:xfrm>
            <a:custGeom>
              <a:avLst/>
              <a:gdLst/>
              <a:ahLst/>
              <a:cxnLst/>
              <a:rect l="l" t="t" r="r" b="b"/>
              <a:pathLst>
                <a:path w="18415" h="187960">
                  <a:moveTo>
                    <a:pt x="18288" y="168529"/>
                  </a:moveTo>
                  <a:lnTo>
                    <a:pt x="14224" y="163068"/>
                  </a:lnTo>
                  <a:lnTo>
                    <a:pt x="4064" y="163068"/>
                  </a:lnTo>
                  <a:lnTo>
                    <a:pt x="0" y="168529"/>
                  </a:lnTo>
                  <a:lnTo>
                    <a:pt x="0" y="181991"/>
                  </a:lnTo>
                  <a:lnTo>
                    <a:pt x="4064" y="187452"/>
                  </a:lnTo>
                  <a:lnTo>
                    <a:pt x="14224" y="187452"/>
                  </a:lnTo>
                  <a:lnTo>
                    <a:pt x="18288" y="181991"/>
                  </a:lnTo>
                  <a:lnTo>
                    <a:pt x="18288" y="175260"/>
                  </a:lnTo>
                  <a:lnTo>
                    <a:pt x="18288" y="168529"/>
                  </a:lnTo>
                  <a:close/>
                </a:path>
                <a:path w="18415" h="187960">
                  <a:moveTo>
                    <a:pt x="18288" y="86614"/>
                  </a:moveTo>
                  <a:lnTo>
                    <a:pt x="14224" y="80772"/>
                  </a:lnTo>
                  <a:lnTo>
                    <a:pt x="4064" y="80772"/>
                  </a:lnTo>
                  <a:lnTo>
                    <a:pt x="0" y="86614"/>
                  </a:lnTo>
                  <a:lnTo>
                    <a:pt x="0" y="100838"/>
                  </a:lnTo>
                  <a:lnTo>
                    <a:pt x="4064" y="106680"/>
                  </a:lnTo>
                  <a:lnTo>
                    <a:pt x="14224" y="106680"/>
                  </a:lnTo>
                  <a:lnTo>
                    <a:pt x="18288" y="100838"/>
                  </a:lnTo>
                  <a:lnTo>
                    <a:pt x="18288" y="93726"/>
                  </a:lnTo>
                  <a:lnTo>
                    <a:pt x="18288" y="86614"/>
                  </a:lnTo>
                  <a:close/>
                </a:path>
                <a:path w="18415" h="187960">
                  <a:moveTo>
                    <a:pt x="18288" y="5461"/>
                  </a:moveTo>
                  <a:lnTo>
                    <a:pt x="14224" y="0"/>
                  </a:lnTo>
                  <a:lnTo>
                    <a:pt x="4064" y="0"/>
                  </a:lnTo>
                  <a:lnTo>
                    <a:pt x="0" y="5461"/>
                  </a:lnTo>
                  <a:lnTo>
                    <a:pt x="0" y="18923"/>
                  </a:lnTo>
                  <a:lnTo>
                    <a:pt x="4064" y="24384"/>
                  </a:lnTo>
                  <a:lnTo>
                    <a:pt x="14224" y="24384"/>
                  </a:lnTo>
                  <a:lnTo>
                    <a:pt x="18288" y="18923"/>
                  </a:lnTo>
                  <a:lnTo>
                    <a:pt x="18288" y="12192"/>
                  </a:lnTo>
                  <a:lnTo>
                    <a:pt x="18288" y="5461"/>
                  </a:lnTo>
                  <a:close/>
                </a:path>
              </a:pathLst>
            </a:custGeom>
            <a:solidFill>
              <a:srgbClr val="F0F1F1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20000" y="3346703"/>
              <a:ext cx="718185" cy="623570"/>
            </a:xfrm>
            <a:custGeom>
              <a:avLst/>
              <a:gdLst/>
              <a:ahLst/>
              <a:cxnLst/>
              <a:rect l="l" t="t" r="r" b="b"/>
              <a:pathLst>
                <a:path w="718184" h="623570">
                  <a:moveTo>
                    <a:pt x="132588" y="170687"/>
                  </a:moveTo>
                  <a:lnTo>
                    <a:pt x="295656" y="170687"/>
                  </a:lnTo>
                  <a:lnTo>
                    <a:pt x="295656" y="120394"/>
                  </a:lnTo>
                  <a:lnTo>
                    <a:pt x="132588" y="120394"/>
                  </a:lnTo>
                  <a:lnTo>
                    <a:pt x="132588" y="170687"/>
                  </a:lnTo>
                  <a:close/>
                </a:path>
                <a:path w="718184" h="623570">
                  <a:moveTo>
                    <a:pt x="717803" y="557784"/>
                  </a:moveTo>
                  <a:lnTo>
                    <a:pt x="0" y="557784"/>
                  </a:lnTo>
                  <a:lnTo>
                    <a:pt x="0" y="603631"/>
                  </a:lnTo>
                  <a:lnTo>
                    <a:pt x="2413" y="606044"/>
                  </a:lnTo>
                  <a:lnTo>
                    <a:pt x="3809" y="607441"/>
                  </a:lnTo>
                  <a:lnTo>
                    <a:pt x="5333" y="608711"/>
                  </a:lnTo>
                  <a:lnTo>
                    <a:pt x="6857" y="609981"/>
                  </a:lnTo>
                  <a:lnTo>
                    <a:pt x="9905" y="612394"/>
                  </a:lnTo>
                  <a:lnTo>
                    <a:pt x="42418" y="623316"/>
                  </a:lnTo>
                  <a:lnTo>
                    <a:pt x="679957" y="623316"/>
                  </a:lnTo>
                  <a:lnTo>
                    <a:pt x="715391" y="606044"/>
                  </a:lnTo>
                  <a:lnTo>
                    <a:pt x="717803" y="603631"/>
                  </a:lnTo>
                  <a:lnTo>
                    <a:pt x="717803" y="557784"/>
                  </a:lnTo>
                  <a:close/>
                </a:path>
                <a:path w="718184" h="623570">
                  <a:moveTo>
                    <a:pt x="192024" y="239268"/>
                  </a:moveTo>
                  <a:lnTo>
                    <a:pt x="289559" y="239268"/>
                  </a:lnTo>
                </a:path>
                <a:path w="718184" h="623570">
                  <a:moveTo>
                    <a:pt x="192024" y="320040"/>
                  </a:moveTo>
                  <a:lnTo>
                    <a:pt x="289559" y="320040"/>
                  </a:lnTo>
                </a:path>
                <a:path w="718184" h="623570">
                  <a:moveTo>
                    <a:pt x="192024" y="402336"/>
                  </a:moveTo>
                  <a:lnTo>
                    <a:pt x="289559" y="402336"/>
                  </a:lnTo>
                </a:path>
                <a:path w="718184" h="623570">
                  <a:moveTo>
                    <a:pt x="64007" y="557784"/>
                  </a:moveTo>
                  <a:lnTo>
                    <a:pt x="64007" y="0"/>
                  </a:lnTo>
                  <a:lnTo>
                    <a:pt x="305180" y="0"/>
                  </a:lnTo>
                  <a:lnTo>
                    <a:pt x="658368" y="0"/>
                  </a:lnTo>
                  <a:lnTo>
                    <a:pt x="658368" y="47371"/>
                  </a:lnTo>
                </a:path>
                <a:path w="718184" h="623570">
                  <a:moveTo>
                    <a:pt x="658368" y="557784"/>
                  </a:moveTo>
                  <a:lnTo>
                    <a:pt x="659892" y="425196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97952" y="3424427"/>
              <a:ext cx="502920" cy="277495"/>
            </a:xfrm>
            <a:custGeom>
              <a:avLst/>
              <a:gdLst/>
              <a:ahLst/>
              <a:cxnLst/>
              <a:rect l="l" t="t" r="r" b="b"/>
              <a:pathLst>
                <a:path w="502920" h="277495">
                  <a:moveTo>
                    <a:pt x="292989" y="277368"/>
                  </a:moveTo>
                  <a:lnTo>
                    <a:pt x="0" y="277368"/>
                  </a:lnTo>
                  <a:lnTo>
                    <a:pt x="0" y="0"/>
                  </a:lnTo>
                  <a:lnTo>
                    <a:pt x="502920" y="0"/>
                  </a:lnTo>
                  <a:lnTo>
                    <a:pt x="502920" y="277368"/>
                  </a:lnTo>
                  <a:lnTo>
                    <a:pt x="483362" y="277368"/>
                  </a:lnTo>
                </a:path>
                <a:path w="502920" h="277495">
                  <a:moveTo>
                    <a:pt x="77724" y="79248"/>
                  </a:moveTo>
                  <a:lnTo>
                    <a:pt x="123444" y="138684"/>
                  </a:lnTo>
                  <a:lnTo>
                    <a:pt x="77724" y="198120"/>
                  </a:lnTo>
                </a:path>
                <a:path w="502920" h="277495">
                  <a:moveTo>
                    <a:pt x="137159" y="198120"/>
                  </a:moveTo>
                  <a:lnTo>
                    <a:pt x="245364" y="19812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0" cstate="print">
              <a:biLevel thresh="25000"/>
            </a:blip>
            <a:stretch>
              <a:fillRect/>
            </a:stretch>
          </p:blipFill>
          <p:spPr>
            <a:xfrm>
              <a:off x="8302498" y="3593337"/>
              <a:ext cx="169672" cy="2169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41" name="object 41"/>
          <p:cNvSpPr txBox="1"/>
          <p:nvPr/>
        </p:nvSpPr>
        <p:spPr>
          <a:xfrm>
            <a:off x="6764781" y="5617565"/>
            <a:ext cx="40043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deploy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1600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agent,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you</a:t>
            </a:r>
            <a:r>
              <a:rPr sz="1600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chemeClr val="bg1"/>
                </a:solidFill>
                <a:latin typeface="Trebuchet MS"/>
                <a:cs typeface="Trebuchet MS"/>
              </a:rPr>
              <a:t>create</a:t>
            </a:r>
            <a:r>
              <a:rPr sz="1600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1600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new</a:t>
            </a:r>
            <a:r>
              <a:rPr sz="1600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Alias,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600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optionally</a:t>
            </a:r>
            <a:r>
              <a:rPr sz="1600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1600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new</a:t>
            </a:r>
            <a:r>
              <a:rPr sz="16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logos4.png">
            <a:extLst>
              <a:ext uri="{FF2B5EF4-FFF2-40B4-BE49-F238E27FC236}">
                <a16:creationId xmlns:a16="http://schemas.microsoft.com/office/drawing/2014/main" id="{3C76D126-B27E-4C67-195F-0ACE11B452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76206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Workflow</a:t>
            </a:r>
            <a:r>
              <a:rPr spc="-310" dirty="0"/>
              <a:t> </a:t>
            </a:r>
            <a:r>
              <a:rPr spc="-45" dirty="0"/>
              <a:t>automation</a:t>
            </a:r>
            <a:r>
              <a:rPr spc="-290" dirty="0"/>
              <a:t> </a:t>
            </a:r>
            <a:r>
              <a:rPr spc="-10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63392" y="3708272"/>
            <a:ext cx="18211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780" marR="5080" indent="-259079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LLM’s</a:t>
            </a:r>
            <a:r>
              <a:rPr sz="1600" spc="-3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are</a:t>
            </a:r>
            <a:r>
              <a:rPr sz="1600" spc="-3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powerful,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but</a:t>
            </a:r>
            <a:r>
              <a:rPr sz="1600" spc="-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they</a:t>
            </a:r>
            <a:r>
              <a:rPr sz="1600" spc="-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chemeClr val="accent1"/>
                </a:solidFill>
                <a:latin typeface="Trebuchet MS"/>
                <a:cs typeface="Trebuchet MS"/>
              </a:rPr>
              <a:t>can’t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take</a:t>
            </a:r>
            <a:r>
              <a:rPr sz="1600" spc="-9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actions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9222" y="3708272"/>
            <a:ext cx="22745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Integration</a:t>
            </a:r>
            <a:r>
              <a:rPr sz="1600" spc="3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of</a:t>
            </a:r>
            <a:r>
              <a:rPr sz="1600" spc="2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databases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and</a:t>
            </a:r>
            <a:r>
              <a:rPr sz="1600" spc="6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systems</a:t>
            </a:r>
            <a:r>
              <a:rPr sz="1600" spc="10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chemeClr val="accent1"/>
                </a:solidFill>
                <a:latin typeface="Trebuchet MS"/>
                <a:cs typeface="Trebuchet MS"/>
              </a:rPr>
              <a:t>is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expensive</a:t>
            </a:r>
            <a:r>
              <a:rPr sz="1600" spc="1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and</a:t>
            </a:r>
            <a:r>
              <a:rPr sz="1600" spc="-3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chemeClr val="accent1"/>
                </a:solidFill>
                <a:latin typeface="Trebuchet MS"/>
                <a:cs typeface="Trebuchet MS"/>
              </a:rPr>
              <a:t>slow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01276" y="3708272"/>
            <a:ext cx="22802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Need</a:t>
            </a:r>
            <a:r>
              <a:rPr sz="1600" spc="-4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diverse</a:t>
            </a:r>
            <a:r>
              <a:rPr sz="1600" spc="-1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set</a:t>
            </a:r>
            <a:r>
              <a:rPr sz="1600" spc="-7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chemeClr val="accent1"/>
                </a:solidFill>
                <a:latin typeface="Trebuchet MS"/>
                <a:cs typeface="Trebuchet MS"/>
              </a:rPr>
              <a:t>of </a:t>
            </a:r>
            <a:r>
              <a:rPr sz="1600" spc="10" dirty="0">
                <a:solidFill>
                  <a:schemeClr val="accent1"/>
                </a:solidFill>
                <a:latin typeface="Trebuchet MS"/>
                <a:cs typeface="Trebuchet MS"/>
              </a:rPr>
              <a:t>programming</a:t>
            </a:r>
            <a:r>
              <a:rPr sz="1600" spc="32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languages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and</a:t>
            </a:r>
            <a:r>
              <a:rPr sz="1600" spc="3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interfaces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59" y="3707968"/>
            <a:ext cx="1833880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Knowledge</a:t>
            </a:r>
            <a:r>
              <a:rPr sz="1600" spc="23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workers </a:t>
            </a:r>
            <a:r>
              <a:rPr sz="1600" spc="-25" dirty="0">
                <a:solidFill>
                  <a:schemeClr val="accent1"/>
                </a:solidFill>
                <a:latin typeface="Trebuchet MS"/>
                <a:cs typeface="Trebuchet MS"/>
              </a:rPr>
              <a:t>stretched, </a:t>
            </a:r>
            <a:r>
              <a:rPr sz="1600" spc="-20" dirty="0">
                <a:solidFill>
                  <a:schemeClr val="accent1"/>
                </a:solidFill>
                <a:latin typeface="Trebuchet MS"/>
                <a:cs typeface="Trebuchet MS"/>
              </a:rPr>
              <a:t>need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productivity</a:t>
            </a:r>
            <a:r>
              <a:rPr sz="1600" spc="-3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tools</a:t>
            </a:r>
            <a:endParaRPr sz="16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>
            <a:biLevel thresh="25000"/>
          </a:blip>
          <a:stretch>
            <a:fillRect/>
          </a:stretch>
        </p:blipFill>
        <p:spPr>
          <a:xfrm>
            <a:off x="3022092" y="2010155"/>
            <a:ext cx="1325880" cy="13258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5370576" y="2010155"/>
            <a:ext cx="1325879" cy="13258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>
            <a:biLevel thresh="25000"/>
          </a:blip>
          <a:stretch>
            <a:fillRect/>
          </a:stretch>
        </p:blipFill>
        <p:spPr>
          <a:xfrm>
            <a:off x="638555" y="2010155"/>
            <a:ext cx="1325880" cy="13258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>
            <a:biLevel thresh="25000"/>
          </a:blip>
          <a:stretch>
            <a:fillRect/>
          </a:stretch>
        </p:blipFill>
        <p:spPr>
          <a:xfrm>
            <a:off x="10177271" y="2010155"/>
            <a:ext cx="1325879" cy="132588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495793" y="3708272"/>
            <a:ext cx="194754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Building</a:t>
            </a:r>
            <a:r>
              <a:rPr sz="1600" spc="13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production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agents</a:t>
            </a:r>
            <a:r>
              <a:rPr sz="1600" spc="8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involves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complex</a:t>
            </a:r>
            <a:r>
              <a:rPr sz="1600" spc="1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engineering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>
            <a:biLevel thresh="25000"/>
          </a:blip>
          <a:stretch>
            <a:fillRect/>
          </a:stretch>
        </p:blipFill>
        <p:spPr>
          <a:xfrm>
            <a:off x="7741919" y="2010155"/>
            <a:ext cx="1325879" cy="1325880"/>
          </a:xfrm>
          <a:prstGeom prst="rect">
            <a:avLst/>
          </a:prstGeom>
        </p:spPr>
      </p:pic>
      <p:pic>
        <p:nvPicPr>
          <p:cNvPr id="18" name="Picture 17" descr="logos4.png">
            <a:extLst>
              <a:ext uri="{FF2B5EF4-FFF2-40B4-BE49-F238E27FC236}">
                <a16:creationId xmlns:a16="http://schemas.microsoft.com/office/drawing/2014/main" id="{A5A886FF-B68A-DEFB-2A81-A5FCE55B2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3008198"/>
            <a:ext cx="1536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Demo</a:t>
            </a:r>
            <a:endParaRPr sz="4400" dirty="0"/>
          </a:p>
        </p:txBody>
      </p:sp>
      <p:pic>
        <p:nvPicPr>
          <p:cNvPr id="4" name="Picture 3" descr="logos4.png">
            <a:extLst>
              <a:ext uri="{FF2B5EF4-FFF2-40B4-BE49-F238E27FC236}">
                <a16:creationId xmlns:a16="http://schemas.microsoft.com/office/drawing/2014/main" id="{7845F5D1-2AFC-0C56-F6B2-FD7EE7F4C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117570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0" dirty="0"/>
              <a:t>Current</a:t>
            </a:r>
            <a:r>
              <a:rPr sz="3200" spc="-265" dirty="0"/>
              <a:t> </a:t>
            </a:r>
            <a:r>
              <a:rPr sz="3200" spc="-135" dirty="0"/>
              <a:t>Process:</a:t>
            </a:r>
            <a:r>
              <a:rPr sz="3200" spc="-275" dirty="0"/>
              <a:t> </a:t>
            </a:r>
            <a:r>
              <a:rPr sz="3200" dirty="0"/>
              <a:t>Mining</a:t>
            </a:r>
            <a:r>
              <a:rPr sz="3200" spc="-265" dirty="0"/>
              <a:t> </a:t>
            </a:r>
            <a:r>
              <a:rPr sz="3200" spc="-65" dirty="0"/>
              <a:t>legacy</a:t>
            </a:r>
            <a:r>
              <a:rPr sz="3200" spc="-280" dirty="0"/>
              <a:t> </a:t>
            </a:r>
            <a:r>
              <a:rPr sz="3200" spc="-95" dirty="0"/>
              <a:t>code</a:t>
            </a:r>
            <a:r>
              <a:rPr sz="3200" spc="-280" dirty="0"/>
              <a:t> </a:t>
            </a:r>
            <a:r>
              <a:rPr sz="3200" spc="-80" dirty="0"/>
              <a:t>takes</a:t>
            </a:r>
            <a:r>
              <a:rPr sz="3200" spc="-260" dirty="0"/>
              <a:t> </a:t>
            </a:r>
            <a:r>
              <a:rPr sz="3200" spc="-20" dirty="0"/>
              <a:t>time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3187064" y="2896361"/>
            <a:ext cx="1626235" cy="76200"/>
          </a:xfrm>
          <a:custGeom>
            <a:avLst/>
            <a:gdLst/>
            <a:ahLst/>
            <a:cxnLst/>
            <a:rect l="l" t="t" r="r" b="b"/>
            <a:pathLst>
              <a:path w="1626235" h="76200">
                <a:moveTo>
                  <a:pt x="1549781" y="0"/>
                </a:moveTo>
                <a:lnTo>
                  <a:pt x="1549781" y="76200"/>
                </a:lnTo>
                <a:lnTo>
                  <a:pt x="1606931" y="47625"/>
                </a:lnTo>
                <a:lnTo>
                  <a:pt x="1567688" y="47625"/>
                </a:lnTo>
                <a:lnTo>
                  <a:pt x="1572006" y="43307"/>
                </a:lnTo>
                <a:lnTo>
                  <a:pt x="1572006" y="32892"/>
                </a:lnTo>
                <a:lnTo>
                  <a:pt x="1567688" y="28575"/>
                </a:lnTo>
                <a:lnTo>
                  <a:pt x="1606931" y="28575"/>
                </a:lnTo>
                <a:lnTo>
                  <a:pt x="1549781" y="0"/>
                </a:lnTo>
                <a:close/>
              </a:path>
              <a:path w="1626235" h="76200">
                <a:moveTo>
                  <a:pt x="1549781" y="28575"/>
                </a:moveTo>
                <a:lnTo>
                  <a:pt x="4318" y="28575"/>
                </a:lnTo>
                <a:lnTo>
                  <a:pt x="0" y="32892"/>
                </a:lnTo>
                <a:lnTo>
                  <a:pt x="0" y="43307"/>
                </a:lnTo>
                <a:lnTo>
                  <a:pt x="4318" y="47625"/>
                </a:lnTo>
                <a:lnTo>
                  <a:pt x="1549781" y="47625"/>
                </a:lnTo>
                <a:lnTo>
                  <a:pt x="1549781" y="28575"/>
                </a:lnTo>
                <a:close/>
              </a:path>
              <a:path w="1626235" h="76200">
                <a:moveTo>
                  <a:pt x="1606931" y="28575"/>
                </a:moveTo>
                <a:lnTo>
                  <a:pt x="1567688" y="28575"/>
                </a:lnTo>
                <a:lnTo>
                  <a:pt x="1572006" y="32892"/>
                </a:lnTo>
                <a:lnTo>
                  <a:pt x="1572006" y="43307"/>
                </a:lnTo>
                <a:lnTo>
                  <a:pt x="1567688" y="47625"/>
                </a:lnTo>
                <a:lnTo>
                  <a:pt x="1606931" y="47625"/>
                </a:lnTo>
                <a:lnTo>
                  <a:pt x="1625981" y="38100"/>
                </a:lnTo>
                <a:lnTo>
                  <a:pt x="1606931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941" y="4434281"/>
            <a:ext cx="2810510" cy="1633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Inputs</a:t>
            </a:r>
            <a:endParaRPr sz="20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779145" marR="768350" indent="635" algn="ctr">
              <a:lnSpc>
                <a:spcPct val="100000"/>
              </a:lnSpc>
              <a:spcBef>
                <a:spcPts val="1250"/>
              </a:spcBef>
            </a:pPr>
            <a:r>
              <a:rPr sz="1400" spc="-20" dirty="0">
                <a:solidFill>
                  <a:schemeClr val="bg1"/>
                </a:solidFill>
                <a:latin typeface="Trebuchet MS"/>
                <a:cs typeface="Trebuchet MS"/>
              </a:rPr>
              <a:t>Code </a:t>
            </a:r>
            <a:r>
              <a:rPr sz="1400" spc="-10" dirty="0">
                <a:solidFill>
                  <a:schemeClr val="bg1"/>
                </a:solidFill>
                <a:latin typeface="Trebuchet MS"/>
                <a:cs typeface="Trebuchet MS"/>
              </a:rPr>
              <a:t>Documentation </a:t>
            </a:r>
            <a:r>
              <a:rPr sz="1400" dirty="0">
                <a:solidFill>
                  <a:schemeClr val="bg1"/>
                </a:solidFill>
                <a:latin typeface="Trebuchet MS"/>
                <a:cs typeface="Trebuchet MS"/>
              </a:rPr>
              <a:t>Data </a:t>
            </a:r>
            <a:r>
              <a:rPr sz="1400" spc="-10" dirty="0">
                <a:solidFill>
                  <a:schemeClr val="bg1"/>
                </a:solidFill>
                <a:latin typeface="Trebuchet MS"/>
                <a:cs typeface="Trebuchet MS"/>
              </a:rPr>
              <a:t>files</a:t>
            </a:r>
            <a:endParaRPr sz="1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065" marR="5080" algn="ctr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chemeClr val="bg1"/>
                </a:solidFill>
                <a:latin typeface="Trebuchet MS"/>
                <a:cs typeface="Trebuchet MS"/>
              </a:rPr>
              <a:t>All</a:t>
            </a:r>
            <a:r>
              <a:rPr sz="1400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chemeClr val="bg1"/>
                </a:solidFill>
                <a:latin typeface="Trebuchet MS"/>
                <a:cs typeface="Trebuchet MS"/>
              </a:rPr>
              <a:t>contain</a:t>
            </a:r>
            <a:r>
              <a:rPr sz="1400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1400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chemeClr val="bg1"/>
                </a:solidFill>
                <a:latin typeface="Trebuchet MS"/>
                <a:cs typeface="Trebuchet MS"/>
              </a:rPr>
              <a:t>information for</a:t>
            </a:r>
            <a:r>
              <a:rPr sz="1400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chemeClr val="bg1"/>
                </a:solidFill>
                <a:latin typeface="Trebuchet MS"/>
                <a:cs typeface="Trebuchet MS"/>
              </a:rPr>
              <a:t>our </a:t>
            </a:r>
            <a:r>
              <a:rPr sz="1400" dirty="0">
                <a:solidFill>
                  <a:schemeClr val="bg1"/>
                </a:solidFill>
                <a:latin typeface="Trebuchet MS"/>
                <a:cs typeface="Trebuchet MS"/>
              </a:rPr>
              <a:t>modernization</a:t>
            </a:r>
            <a:r>
              <a:rPr sz="1400" spc="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rebuchet MS"/>
                <a:cs typeface="Trebuchet MS"/>
              </a:rPr>
              <a:t>project</a:t>
            </a:r>
            <a:endParaRPr sz="1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>
            <a:biLevel thresh="25000"/>
          </a:blip>
          <a:stretch>
            <a:fillRect/>
          </a:stretch>
        </p:blipFill>
        <p:spPr>
          <a:xfrm>
            <a:off x="1159763" y="2982467"/>
            <a:ext cx="630936" cy="9006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2127504" y="2996183"/>
            <a:ext cx="778763" cy="8747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>
            <a:biLevel thresh="25000"/>
          </a:blip>
          <a:stretch>
            <a:fillRect/>
          </a:stretch>
        </p:blipFill>
        <p:spPr>
          <a:xfrm>
            <a:off x="1508760" y="1985772"/>
            <a:ext cx="1010412" cy="64922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277481" y="2896361"/>
            <a:ext cx="1626235" cy="76200"/>
          </a:xfrm>
          <a:custGeom>
            <a:avLst/>
            <a:gdLst/>
            <a:ahLst/>
            <a:cxnLst/>
            <a:rect l="l" t="t" r="r" b="b"/>
            <a:pathLst>
              <a:path w="1626234" h="76200">
                <a:moveTo>
                  <a:pt x="1549780" y="0"/>
                </a:moveTo>
                <a:lnTo>
                  <a:pt x="1549780" y="76200"/>
                </a:lnTo>
                <a:lnTo>
                  <a:pt x="1606930" y="47625"/>
                </a:lnTo>
                <a:lnTo>
                  <a:pt x="1567688" y="47625"/>
                </a:lnTo>
                <a:lnTo>
                  <a:pt x="1572005" y="43307"/>
                </a:lnTo>
                <a:lnTo>
                  <a:pt x="1572005" y="32892"/>
                </a:lnTo>
                <a:lnTo>
                  <a:pt x="1567688" y="28575"/>
                </a:lnTo>
                <a:lnTo>
                  <a:pt x="1606930" y="28575"/>
                </a:lnTo>
                <a:lnTo>
                  <a:pt x="1549780" y="0"/>
                </a:lnTo>
                <a:close/>
              </a:path>
              <a:path w="1626234" h="76200">
                <a:moveTo>
                  <a:pt x="1549780" y="28575"/>
                </a:moveTo>
                <a:lnTo>
                  <a:pt x="4318" y="28575"/>
                </a:lnTo>
                <a:lnTo>
                  <a:pt x="0" y="32892"/>
                </a:lnTo>
                <a:lnTo>
                  <a:pt x="0" y="43307"/>
                </a:lnTo>
                <a:lnTo>
                  <a:pt x="4318" y="47625"/>
                </a:lnTo>
                <a:lnTo>
                  <a:pt x="1549780" y="47625"/>
                </a:lnTo>
                <a:lnTo>
                  <a:pt x="1549780" y="28575"/>
                </a:lnTo>
                <a:close/>
              </a:path>
              <a:path w="1626234" h="76200">
                <a:moveTo>
                  <a:pt x="1606930" y="28575"/>
                </a:moveTo>
                <a:lnTo>
                  <a:pt x="1567688" y="28575"/>
                </a:lnTo>
                <a:lnTo>
                  <a:pt x="1572005" y="32892"/>
                </a:lnTo>
                <a:lnTo>
                  <a:pt x="1572005" y="43307"/>
                </a:lnTo>
                <a:lnTo>
                  <a:pt x="1567688" y="47625"/>
                </a:lnTo>
                <a:lnTo>
                  <a:pt x="1606930" y="47625"/>
                </a:lnTo>
                <a:lnTo>
                  <a:pt x="1625980" y="38100"/>
                </a:lnTo>
                <a:lnTo>
                  <a:pt x="1606930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>
            <a:biLevel thresh="25000"/>
          </a:blip>
          <a:stretch>
            <a:fillRect/>
          </a:stretch>
        </p:blipFill>
        <p:spPr>
          <a:xfrm>
            <a:off x="5695188" y="2991611"/>
            <a:ext cx="960119" cy="87477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>
            <a:biLevel thresh="25000"/>
          </a:blip>
          <a:stretch>
            <a:fillRect/>
          </a:stretch>
        </p:blipFill>
        <p:spPr>
          <a:xfrm>
            <a:off x="5754623" y="2001011"/>
            <a:ext cx="842772" cy="75590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713723" y="4434281"/>
            <a:ext cx="2743200" cy="1206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Outputs</a:t>
            </a:r>
            <a:endParaRPr sz="20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250"/>
              </a:spcBef>
            </a:pPr>
            <a:r>
              <a:rPr sz="1400" dirty="0">
                <a:solidFill>
                  <a:schemeClr val="bg1"/>
                </a:solidFill>
                <a:latin typeface="Trebuchet MS"/>
                <a:cs typeface="Trebuchet MS"/>
              </a:rPr>
              <a:t>Refactored</a:t>
            </a:r>
            <a:r>
              <a:rPr sz="140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Trebuchet MS"/>
                <a:cs typeface="Trebuchet MS"/>
              </a:rPr>
              <a:t>code</a:t>
            </a:r>
            <a:endParaRPr sz="1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1400" spc="7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1400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chemeClr val="bg1"/>
                </a:solidFill>
                <a:latin typeface="Trebuchet MS"/>
                <a:cs typeface="Trebuchet MS"/>
              </a:rPr>
              <a:t>mapping</a:t>
            </a:r>
            <a:r>
              <a:rPr sz="1400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chemeClr val="bg1"/>
                </a:solidFill>
                <a:latin typeface="Trebuchet MS"/>
                <a:cs typeface="Trebuchet MS"/>
              </a:rPr>
              <a:t>document</a:t>
            </a:r>
            <a:r>
              <a:rPr sz="1400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  <a:r>
              <a:rPr sz="1400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1400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chemeClr val="bg1"/>
                </a:solidFill>
                <a:latin typeface="Trebuchet MS"/>
                <a:cs typeface="Trebuchet MS"/>
              </a:rPr>
              <a:t>new </a:t>
            </a:r>
            <a:r>
              <a:rPr sz="1400" spc="-10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endParaRPr sz="1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>
            <a:biLevel thresh="25000"/>
          </a:blip>
          <a:stretch>
            <a:fillRect/>
          </a:stretch>
        </p:blipFill>
        <p:spPr>
          <a:xfrm>
            <a:off x="9610343" y="3142488"/>
            <a:ext cx="949451" cy="6492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>
            <a:biLevel thresh="25000"/>
          </a:blip>
          <a:stretch>
            <a:fillRect/>
          </a:stretch>
        </p:blipFill>
        <p:spPr>
          <a:xfrm>
            <a:off x="9718547" y="2077211"/>
            <a:ext cx="733044" cy="7620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983860" y="4434281"/>
            <a:ext cx="2383155" cy="1282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0565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Process</a:t>
            </a:r>
            <a:endParaRPr sz="20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175260" marR="168275" algn="ctr">
              <a:lnSpc>
                <a:spcPct val="135700"/>
              </a:lnSpc>
              <a:spcBef>
                <a:spcPts val="650"/>
              </a:spcBef>
            </a:pPr>
            <a:r>
              <a:rPr sz="1400" dirty="0">
                <a:solidFill>
                  <a:schemeClr val="bg1"/>
                </a:solidFill>
                <a:latin typeface="Trebuchet MS"/>
                <a:cs typeface="Trebuchet MS"/>
              </a:rPr>
              <a:t>Skilled</a:t>
            </a:r>
            <a:r>
              <a:rPr sz="1400" spc="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chemeClr val="bg1"/>
                </a:solidFill>
                <a:latin typeface="Trebuchet MS"/>
                <a:cs typeface="Trebuchet MS"/>
              </a:rPr>
              <a:t>staff</a:t>
            </a:r>
            <a:r>
              <a:rPr sz="14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chemeClr val="bg1"/>
                </a:solidFill>
                <a:latin typeface="Trebuchet MS"/>
                <a:cs typeface="Trebuchet MS"/>
              </a:rPr>
              <a:t>spend</a:t>
            </a:r>
            <a:r>
              <a:rPr sz="1400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Trebuchet MS"/>
                <a:cs typeface="Trebuchet MS"/>
              </a:rPr>
              <a:t>weeks </a:t>
            </a:r>
            <a:r>
              <a:rPr sz="1400" dirty="0">
                <a:solidFill>
                  <a:schemeClr val="bg1"/>
                </a:solidFill>
                <a:latin typeface="Trebuchet MS"/>
                <a:cs typeface="Trebuchet MS"/>
              </a:rPr>
              <a:t>extracting</a:t>
            </a:r>
            <a:r>
              <a:rPr sz="14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rebuchet MS"/>
                <a:cs typeface="Trebuchet MS"/>
              </a:rPr>
              <a:t>logic</a:t>
            </a:r>
            <a:endParaRPr sz="1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400" spc="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chemeClr val="bg1"/>
                </a:solidFill>
                <a:latin typeface="Trebuchet MS"/>
                <a:cs typeface="Trebuchet MS"/>
              </a:rPr>
              <a:t>updating</a:t>
            </a:r>
            <a:r>
              <a:rPr sz="1400" spc="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rebuchet MS"/>
                <a:cs typeface="Trebuchet MS"/>
              </a:rPr>
              <a:t>documentation</a:t>
            </a:r>
            <a:endParaRPr sz="1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17" name="Picture 16" descr="logos4.png">
            <a:extLst>
              <a:ext uri="{FF2B5EF4-FFF2-40B4-BE49-F238E27FC236}">
                <a16:creationId xmlns:a16="http://schemas.microsoft.com/office/drawing/2014/main" id="{A2E1BD3B-888D-BC28-276C-D293425D051B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</a:blip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117570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14" dirty="0"/>
              <a:t>The</a:t>
            </a:r>
            <a:r>
              <a:rPr sz="3200" spc="-310" dirty="0"/>
              <a:t> </a:t>
            </a:r>
            <a:r>
              <a:rPr sz="3200" spc="-100" dirty="0"/>
              <a:t>process</a:t>
            </a:r>
            <a:r>
              <a:rPr sz="3200" spc="-340" dirty="0"/>
              <a:t> </a:t>
            </a:r>
            <a:r>
              <a:rPr sz="3200" spc="-45" dirty="0"/>
              <a:t>today</a:t>
            </a:r>
            <a:r>
              <a:rPr sz="3200" spc="-330" dirty="0"/>
              <a:t> </a:t>
            </a:r>
            <a:r>
              <a:rPr sz="3200" spc="-45" dirty="0"/>
              <a:t>is</a:t>
            </a:r>
            <a:r>
              <a:rPr sz="3200" spc="-295" dirty="0"/>
              <a:t> </a:t>
            </a:r>
            <a:r>
              <a:rPr sz="3200" spc="-45" dirty="0"/>
              <a:t>largely</a:t>
            </a:r>
            <a:r>
              <a:rPr sz="3200" spc="-350" dirty="0"/>
              <a:t> </a:t>
            </a:r>
            <a:r>
              <a:rPr sz="3200" spc="-25" dirty="0"/>
              <a:t>manual</a:t>
            </a:r>
            <a:r>
              <a:rPr sz="3200" spc="-320" dirty="0"/>
              <a:t> </a:t>
            </a:r>
            <a:r>
              <a:rPr sz="3200" spc="-10" dirty="0"/>
              <a:t>and</a:t>
            </a:r>
            <a:r>
              <a:rPr sz="3200" spc="-290" dirty="0"/>
              <a:t> </a:t>
            </a:r>
            <a:r>
              <a:rPr sz="3200" spc="-55" dirty="0"/>
              <a:t>does</a:t>
            </a:r>
            <a:r>
              <a:rPr sz="3200" spc="-330" dirty="0"/>
              <a:t> </a:t>
            </a:r>
            <a:r>
              <a:rPr sz="3200" spc="-30" dirty="0"/>
              <a:t>not</a:t>
            </a:r>
            <a:r>
              <a:rPr sz="3200" spc="-300" dirty="0"/>
              <a:t> </a:t>
            </a:r>
            <a:r>
              <a:rPr sz="3200" spc="-10" dirty="0"/>
              <a:t>scale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>
            <a:biLevel thresh="25000"/>
          </a:blip>
          <a:stretch>
            <a:fillRect/>
          </a:stretch>
        </p:blipFill>
        <p:spPr>
          <a:xfrm>
            <a:off x="1993392" y="1740407"/>
            <a:ext cx="984504" cy="8808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946148" y="3602735"/>
            <a:ext cx="1078991" cy="6629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>
            <a:biLevel thresh="25000"/>
          </a:blip>
          <a:stretch>
            <a:fillRect/>
          </a:stretch>
        </p:blipFill>
        <p:spPr>
          <a:xfrm>
            <a:off x="1850135" y="5125211"/>
            <a:ext cx="1272539" cy="5455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50409" y="1905076"/>
            <a:ext cx="640715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Large</a:t>
            </a:r>
            <a:r>
              <a:rPr sz="16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chemeClr val="bg1"/>
                </a:solidFill>
                <a:latin typeface="Trebuchet MS"/>
                <a:cs typeface="Trebuchet MS"/>
              </a:rPr>
              <a:t>(150K+</a:t>
            </a:r>
            <a:r>
              <a:rPr sz="16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rows)</a:t>
            </a:r>
            <a:r>
              <a:rPr sz="1600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600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complicated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 files</a:t>
            </a:r>
            <a:r>
              <a:rPr sz="16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with</a:t>
            </a:r>
            <a:r>
              <a:rPr sz="16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inconsistent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formats,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naming,</a:t>
            </a:r>
            <a:r>
              <a:rPr sz="1600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600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chemeClr val="bg1"/>
                </a:solidFill>
                <a:latin typeface="Trebuchet MS"/>
                <a:cs typeface="Trebuchet MS"/>
              </a:rPr>
              <a:t>non-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standardized</a:t>
            </a:r>
            <a:r>
              <a:rPr sz="1600" spc="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rows/columns</a:t>
            </a:r>
            <a:r>
              <a:rPr sz="1600" spc="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across</a:t>
            </a:r>
            <a:r>
              <a:rPr sz="16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separate</a:t>
            </a:r>
            <a:r>
              <a:rPr sz="16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carriers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0857" y="3659504"/>
            <a:ext cx="65614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large</a:t>
            </a:r>
            <a:r>
              <a:rPr sz="16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code</a:t>
            </a:r>
            <a:r>
              <a:rPr sz="1600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base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with</a:t>
            </a:r>
            <a:r>
              <a:rPr sz="16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advanced</a:t>
            </a:r>
            <a:r>
              <a:rPr sz="1600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file</a:t>
            </a:r>
            <a:r>
              <a:rPr sz="1600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processing</a:t>
            </a:r>
            <a:r>
              <a:rPr sz="1600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6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ETL</a:t>
            </a:r>
            <a:r>
              <a:rPr sz="16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logic</a:t>
            </a:r>
            <a:r>
              <a:rPr sz="16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handling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multiple</a:t>
            </a:r>
            <a:r>
              <a:rPr sz="16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chemeClr val="bg1"/>
                </a:solidFill>
                <a:latin typeface="Trebuchet MS"/>
                <a:cs typeface="Trebuchet MS"/>
              </a:rPr>
              <a:t>file</a:t>
            </a:r>
            <a:r>
              <a:rPr sz="1600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inputs</a:t>
            </a:r>
            <a:endParaRPr sz="16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5461" y="5123179"/>
            <a:ext cx="63125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1600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very</a:t>
            </a:r>
            <a:r>
              <a:rPr sz="16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time-consuming</a:t>
            </a:r>
            <a:r>
              <a:rPr sz="16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sz="16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driven</a:t>
            </a:r>
            <a:r>
              <a:rPr sz="16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by</a:t>
            </a:r>
            <a:r>
              <a:rPr sz="1600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human</a:t>
            </a:r>
            <a:r>
              <a:rPr sz="1600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review</a:t>
            </a:r>
            <a:r>
              <a:rPr sz="16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manual</a:t>
            </a:r>
            <a:endParaRPr sz="160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refactoring</a:t>
            </a:r>
            <a:r>
              <a:rPr sz="16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16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16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codebase.</a:t>
            </a:r>
            <a:endParaRPr sz="16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2581" y="2840863"/>
            <a:ext cx="3385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chemeClr val="accent1"/>
                </a:solidFill>
                <a:latin typeface="Trebuchet MS"/>
                <a:cs typeface="Trebuchet MS"/>
              </a:rPr>
              <a:t>Large</a:t>
            </a:r>
            <a:r>
              <a:rPr sz="1800" b="1" spc="-3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accent1"/>
                </a:solidFill>
                <a:latin typeface="Trebuchet MS"/>
                <a:cs typeface="Trebuchet MS"/>
              </a:rPr>
              <a:t>data</a:t>
            </a:r>
            <a:r>
              <a:rPr sz="1800" b="1" spc="-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chemeClr val="accent1"/>
                </a:solidFill>
                <a:latin typeface="Trebuchet MS"/>
                <a:cs typeface="Trebuchet MS"/>
              </a:rPr>
              <a:t>files,</a:t>
            </a:r>
            <a:r>
              <a:rPr sz="1800" b="1" spc="-2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accent1"/>
                </a:solidFill>
                <a:latin typeface="Trebuchet MS"/>
                <a:cs typeface="Trebuchet MS"/>
              </a:rPr>
              <a:t>no</a:t>
            </a:r>
            <a:r>
              <a:rPr sz="1800" b="1" spc="-2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consistency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4709" y="4441012"/>
            <a:ext cx="2863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chemeClr val="accent1"/>
                </a:solidFill>
                <a:latin typeface="Trebuchet MS"/>
                <a:cs typeface="Trebuchet MS"/>
              </a:rPr>
              <a:t>100k+</a:t>
            </a:r>
            <a:r>
              <a:rPr sz="1800" b="1" spc="-3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accent1"/>
                </a:solidFill>
                <a:latin typeface="Trebuchet MS"/>
                <a:cs typeface="Trebuchet MS"/>
              </a:rPr>
              <a:t>lines</a:t>
            </a:r>
            <a:r>
              <a:rPr sz="1800" b="1" spc="-1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accent1"/>
                </a:solidFill>
                <a:latin typeface="Trebuchet MS"/>
                <a:cs typeface="Trebuchet MS"/>
              </a:rPr>
              <a:t>of</a:t>
            </a:r>
            <a:r>
              <a:rPr sz="1800" b="1" spc="-1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accent1"/>
                </a:solidFill>
                <a:latin typeface="Trebuchet MS"/>
                <a:cs typeface="Trebuchet MS"/>
              </a:rPr>
              <a:t>legacy</a:t>
            </a:r>
            <a:r>
              <a:rPr sz="1800" b="1" spc="-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chemeClr val="accent1"/>
                </a:solidFill>
                <a:latin typeface="Trebuchet MS"/>
                <a:cs typeface="Trebuchet MS"/>
              </a:rPr>
              <a:t>code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429" y="5925718"/>
            <a:ext cx="35325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chemeClr val="accent1"/>
                </a:solidFill>
                <a:latin typeface="Trebuchet MS"/>
                <a:cs typeface="Trebuchet MS"/>
              </a:rPr>
              <a:t>Time</a:t>
            </a:r>
            <a:r>
              <a:rPr sz="1800" b="1" spc="114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accent1"/>
                </a:solidFill>
                <a:latin typeface="Trebuchet MS"/>
                <a:cs typeface="Trebuchet MS"/>
              </a:rPr>
              <a:t>consuming</a:t>
            </a:r>
            <a:r>
              <a:rPr sz="1800" b="1" spc="7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accent1"/>
                </a:solidFill>
                <a:latin typeface="Trebuchet MS"/>
                <a:cs typeface="Trebuchet MS"/>
              </a:rPr>
              <a:t>manual</a:t>
            </a:r>
            <a:r>
              <a:rPr sz="1800" b="1" spc="10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process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pic>
        <p:nvPicPr>
          <p:cNvPr id="20" name="Picture 19" descr="logos4.png">
            <a:extLst>
              <a:ext uri="{FF2B5EF4-FFF2-40B4-BE49-F238E27FC236}">
                <a16:creationId xmlns:a16="http://schemas.microsoft.com/office/drawing/2014/main" id="{E8070BFC-EB91-C8FF-1552-7AD6A809F651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59791"/>
            <a:ext cx="99682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5" dirty="0"/>
              <a:t>Approaching</a:t>
            </a:r>
            <a:r>
              <a:rPr sz="3200" spc="-310" dirty="0"/>
              <a:t> </a:t>
            </a:r>
            <a:r>
              <a:rPr sz="3200" spc="-100" dirty="0"/>
              <a:t>the</a:t>
            </a:r>
            <a:r>
              <a:rPr sz="3200" spc="-290" dirty="0"/>
              <a:t> </a:t>
            </a:r>
            <a:r>
              <a:rPr sz="3200" spc="-50" dirty="0"/>
              <a:t>solution</a:t>
            </a:r>
            <a:r>
              <a:rPr sz="3200" spc="-310" dirty="0"/>
              <a:t> </a:t>
            </a:r>
            <a:r>
              <a:rPr sz="3200" spc="-70" dirty="0"/>
              <a:t>with</a:t>
            </a:r>
            <a:r>
              <a:rPr sz="3200" spc="-290" dirty="0"/>
              <a:t> </a:t>
            </a:r>
            <a:r>
              <a:rPr sz="3200" spc="-40" dirty="0"/>
              <a:t>Amazon</a:t>
            </a:r>
            <a:r>
              <a:rPr sz="3200" spc="-310" dirty="0"/>
              <a:t> </a:t>
            </a:r>
            <a:r>
              <a:rPr sz="3200" spc="-80" dirty="0"/>
              <a:t>Bedrock</a:t>
            </a:r>
            <a:r>
              <a:rPr sz="3200" spc="-310" dirty="0"/>
              <a:t> </a:t>
            </a:r>
            <a:r>
              <a:rPr sz="3200" spc="-10" dirty="0"/>
              <a:t>Agents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92100" y="767588"/>
            <a:ext cx="10436225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Bedrock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Agents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Analysts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Engineers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save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manual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tasks?</a:t>
            </a:r>
            <a:endParaRPr sz="1800">
              <a:latin typeface="Trebuchet MS"/>
              <a:cs typeface="Trebuchet MS"/>
            </a:endParaRPr>
          </a:p>
          <a:p>
            <a:pPr marR="6627495" algn="ctr">
              <a:lnSpc>
                <a:spcPts val="1470"/>
              </a:lnSpc>
              <a:spcBef>
                <a:spcPts val="1470"/>
              </a:spcBef>
            </a:pPr>
            <a:r>
              <a:rPr sz="1250" b="1" i="1" spc="-60" dirty="0">
                <a:solidFill>
                  <a:srgbClr val="FFFFFF"/>
                </a:solidFill>
                <a:latin typeface="Trebuchet MS"/>
                <a:cs typeface="Trebuchet MS"/>
              </a:rPr>
              <a:t>”Generate</a:t>
            </a:r>
            <a:r>
              <a:rPr sz="1250" b="1" i="1" spc="-40" dirty="0">
                <a:solidFill>
                  <a:srgbClr val="FFFFFF"/>
                </a:solidFill>
                <a:latin typeface="Trebuchet MS"/>
                <a:cs typeface="Trebuchet MS"/>
              </a:rPr>
              <a:t> the</a:t>
            </a:r>
            <a:r>
              <a:rPr sz="1250" b="1" i="1" spc="-10" dirty="0">
                <a:solidFill>
                  <a:srgbClr val="FFFFFF"/>
                </a:solidFill>
                <a:latin typeface="Trebuchet MS"/>
                <a:cs typeface="Trebuchet MS"/>
              </a:rPr>
              <a:t> Mapping</a:t>
            </a:r>
            <a:endParaRPr sz="1250">
              <a:latin typeface="Trebuchet MS"/>
              <a:cs typeface="Trebuchet MS"/>
            </a:endParaRPr>
          </a:p>
          <a:p>
            <a:pPr marR="6628130" algn="ctr">
              <a:lnSpc>
                <a:spcPts val="1470"/>
              </a:lnSpc>
            </a:pPr>
            <a:r>
              <a:rPr sz="1250" b="1" i="1" spc="-10" dirty="0">
                <a:solidFill>
                  <a:srgbClr val="FFFFFF"/>
                </a:solidFill>
                <a:latin typeface="Trebuchet MS"/>
                <a:cs typeface="Trebuchet MS"/>
              </a:rPr>
              <a:t>Document”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5467" y="2736341"/>
            <a:ext cx="1496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1200" b="1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Trebuchet MS"/>
                <a:cs typeface="Trebuchet MS"/>
              </a:rPr>
              <a:t>Bedrock </a:t>
            </a:r>
            <a:r>
              <a:rPr sz="1200" b="1" spc="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200" b="1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Trebuchet MS"/>
                <a:cs typeface="Trebuchet MS"/>
              </a:rPr>
              <a:t>Mapping</a:t>
            </a:r>
            <a:r>
              <a:rPr sz="1200" b="1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Trebuchet MS"/>
                <a:cs typeface="Trebuchet MS"/>
              </a:rPr>
              <a:t>Agent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24783" y="1813560"/>
            <a:ext cx="759460" cy="759460"/>
            <a:chOff x="3224783" y="1813560"/>
            <a:chExt cx="759460" cy="759460"/>
          </a:xfrm>
        </p:grpSpPr>
        <p:sp>
          <p:nvSpPr>
            <p:cNvPr id="6" name="object 6"/>
            <p:cNvSpPr/>
            <p:nvPr/>
          </p:nvSpPr>
          <p:spPr>
            <a:xfrm>
              <a:off x="3224783" y="1813560"/>
              <a:ext cx="759460" cy="759460"/>
            </a:xfrm>
            <a:custGeom>
              <a:avLst/>
              <a:gdLst/>
              <a:ahLst/>
              <a:cxnLst/>
              <a:rect l="l" t="t" r="r" b="b"/>
              <a:pathLst>
                <a:path w="759460" h="759460">
                  <a:moveTo>
                    <a:pt x="758952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758952" y="758951"/>
                  </a:lnTo>
                  <a:lnTo>
                    <a:pt x="75895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43655" y="1958340"/>
              <a:ext cx="424180" cy="487680"/>
            </a:xfrm>
            <a:custGeom>
              <a:avLst/>
              <a:gdLst/>
              <a:ahLst/>
              <a:cxnLst/>
              <a:rect l="l" t="t" r="r" b="b"/>
              <a:pathLst>
                <a:path w="424179" h="487680">
                  <a:moveTo>
                    <a:pt x="362712" y="111251"/>
                  </a:moveTo>
                  <a:lnTo>
                    <a:pt x="362712" y="36575"/>
                  </a:lnTo>
                </a:path>
                <a:path w="424179" h="487680">
                  <a:moveTo>
                    <a:pt x="362712" y="451104"/>
                  </a:moveTo>
                  <a:lnTo>
                    <a:pt x="309372" y="419100"/>
                  </a:lnTo>
                </a:path>
                <a:path w="424179" h="487680">
                  <a:moveTo>
                    <a:pt x="423672" y="400812"/>
                  </a:moveTo>
                  <a:lnTo>
                    <a:pt x="423672" y="415544"/>
                  </a:lnTo>
                  <a:lnTo>
                    <a:pt x="301752" y="487680"/>
                  </a:lnTo>
                  <a:lnTo>
                    <a:pt x="240792" y="454660"/>
                  </a:lnTo>
                </a:path>
                <a:path w="424179" h="487680">
                  <a:moveTo>
                    <a:pt x="240792" y="40132"/>
                  </a:moveTo>
                  <a:lnTo>
                    <a:pt x="301752" y="0"/>
                  </a:lnTo>
                  <a:lnTo>
                    <a:pt x="423672" y="70358"/>
                  </a:lnTo>
                  <a:lnTo>
                    <a:pt x="423672" y="109727"/>
                  </a:lnTo>
                </a:path>
                <a:path w="424179" h="487680">
                  <a:moveTo>
                    <a:pt x="121920" y="182880"/>
                  </a:moveTo>
                  <a:lnTo>
                    <a:pt x="60960" y="152400"/>
                  </a:lnTo>
                </a:path>
                <a:path w="424179" h="487680">
                  <a:moveTo>
                    <a:pt x="121920" y="111251"/>
                  </a:moveTo>
                  <a:lnTo>
                    <a:pt x="121920" y="36575"/>
                  </a:lnTo>
                </a:path>
                <a:path w="424179" h="487680">
                  <a:moveTo>
                    <a:pt x="0" y="246887"/>
                  </a:moveTo>
                  <a:lnTo>
                    <a:pt x="57912" y="211836"/>
                  </a:lnTo>
                </a:path>
                <a:path w="424179" h="487680">
                  <a:moveTo>
                    <a:pt x="120396" y="452627"/>
                  </a:moveTo>
                  <a:lnTo>
                    <a:pt x="175260" y="419100"/>
                  </a:lnTo>
                </a:path>
                <a:path w="424179" h="487680">
                  <a:moveTo>
                    <a:pt x="88392" y="431292"/>
                  </a:moveTo>
                  <a:lnTo>
                    <a:pt x="182753" y="487680"/>
                  </a:lnTo>
                  <a:lnTo>
                    <a:pt x="243840" y="454151"/>
                  </a:lnTo>
                </a:path>
                <a:path w="424179" h="487680">
                  <a:moveTo>
                    <a:pt x="243840" y="40386"/>
                  </a:moveTo>
                  <a:lnTo>
                    <a:pt x="182880" y="0"/>
                  </a:lnTo>
                  <a:lnTo>
                    <a:pt x="60960" y="70865"/>
                  </a:lnTo>
                  <a:lnTo>
                    <a:pt x="60960" y="151637"/>
                  </a:lnTo>
                  <a:lnTo>
                    <a:pt x="0" y="182880"/>
                  </a:lnTo>
                  <a:lnTo>
                    <a:pt x="0" y="246380"/>
                  </a:lnTo>
                  <a:lnTo>
                    <a:pt x="0" y="2743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7993" y="2084578"/>
              <a:ext cx="221233" cy="2687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8785" y="2089150"/>
              <a:ext cx="175767" cy="2473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2441" y="2253742"/>
              <a:ext cx="166624" cy="15138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361188" y="1496567"/>
            <a:ext cx="2707005" cy="923925"/>
            <a:chOff x="361188" y="1496567"/>
            <a:chExt cx="2707005" cy="92392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188" y="1496567"/>
              <a:ext cx="762000" cy="9204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00709" y="2161793"/>
              <a:ext cx="1967230" cy="76200"/>
            </a:xfrm>
            <a:custGeom>
              <a:avLst/>
              <a:gdLst/>
              <a:ahLst/>
              <a:cxnLst/>
              <a:rect l="l" t="t" r="r" b="b"/>
              <a:pathLst>
                <a:path w="1967230" h="76200">
                  <a:moveTo>
                    <a:pt x="1890776" y="0"/>
                  </a:moveTo>
                  <a:lnTo>
                    <a:pt x="1890776" y="76200"/>
                  </a:lnTo>
                  <a:lnTo>
                    <a:pt x="1947926" y="47625"/>
                  </a:lnTo>
                  <a:lnTo>
                    <a:pt x="1908683" y="47625"/>
                  </a:lnTo>
                  <a:lnTo>
                    <a:pt x="1913001" y="43306"/>
                  </a:lnTo>
                  <a:lnTo>
                    <a:pt x="1913001" y="32892"/>
                  </a:lnTo>
                  <a:lnTo>
                    <a:pt x="1908683" y="28575"/>
                  </a:lnTo>
                  <a:lnTo>
                    <a:pt x="1947926" y="28575"/>
                  </a:lnTo>
                  <a:lnTo>
                    <a:pt x="1890776" y="0"/>
                  </a:lnTo>
                  <a:close/>
                </a:path>
                <a:path w="1967230" h="76200">
                  <a:moveTo>
                    <a:pt x="1890776" y="28575"/>
                  </a:moveTo>
                  <a:lnTo>
                    <a:pt x="4267" y="28575"/>
                  </a:lnTo>
                  <a:lnTo>
                    <a:pt x="0" y="32892"/>
                  </a:lnTo>
                  <a:lnTo>
                    <a:pt x="0" y="43306"/>
                  </a:lnTo>
                  <a:lnTo>
                    <a:pt x="4267" y="47625"/>
                  </a:lnTo>
                  <a:lnTo>
                    <a:pt x="1890776" y="47625"/>
                  </a:lnTo>
                  <a:lnTo>
                    <a:pt x="1890776" y="28575"/>
                  </a:lnTo>
                  <a:close/>
                </a:path>
                <a:path w="1967230" h="76200">
                  <a:moveTo>
                    <a:pt x="1947926" y="28575"/>
                  </a:moveTo>
                  <a:lnTo>
                    <a:pt x="1908683" y="28575"/>
                  </a:lnTo>
                  <a:lnTo>
                    <a:pt x="1913001" y="32892"/>
                  </a:lnTo>
                  <a:lnTo>
                    <a:pt x="1913001" y="43306"/>
                  </a:lnTo>
                  <a:lnTo>
                    <a:pt x="1908683" y="47625"/>
                  </a:lnTo>
                  <a:lnTo>
                    <a:pt x="1947926" y="47625"/>
                  </a:lnTo>
                  <a:lnTo>
                    <a:pt x="1966976" y="38100"/>
                  </a:lnTo>
                  <a:lnTo>
                    <a:pt x="1947926" y="285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87652" y="1938527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240792" y="0"/>
                  </a:moveTo>
                  <a:lnTo>
                    <a:pt x="192268" y="4892"/>
                  </a:lnTo>
                  <a:lnTo>
                    <a:pt x="147071" y="18924"/>
                  </a:lnTo>
                  <a:lnTo>
                    <a:pt x="106170" y="41127"/>
                  </a:lnTo>
                  <a:lnTo>
                    <a:pt x="70532" y="70532"/>
                  </a:lnTo>
                  <a:lnTo>
                    <a:pt x="41127" y="106170"/>
                  </a:lnTo>
                  <a:lnTo>
                    <a:pt x="18924" y="147071"/>
                  </a:lnTo>
                  <a:lnTo>
                    <a:pt x="4892" y="192268"/>
                  </a:lnTo>
                  <a:lnTo>
                    <a:pt x="0" y="240792"/>
                  </a:lnTo>
                  <a:lnTo>
                    <a:pt x="4892" y="289315"/>
                  </a:lnTo>
                  <a:lnTo>
                    <a:pt x="18924" y="334512"/>
                  </a:lnTo>
                  <a:lnTo>
                    <a:pt x="41127" y="375413"/>
                  </a:lnTo>
                  <a:lnTo>
                    <a:pt x="70532" y="411051"/>
                  </a:lnTo>
                  <a:lnTo>
                    <a:pt x="106170" y="440456"/>
                  </a:lnTo>
                  <a:lnTo>
                    <a:pt x="147071" y="462659"/>
                  </a:lnTo>
                  <a:lnTo>
                    <a:pt x="192268" y="476691"/>
                  </a:lnTo>
                  <a:lnTo>
                    <a:pt x="240792" y="481584"/>
                  </a:lnTo>
                  <a:lnTo>
                    <a:pt x="289315" y="476691"/>
                  </a:lnTo>
                  <a:lnTo>
                    <a:pt x="334512" y="462659"/>
                  </a:lnTo>
                  <a:lnTo>
                    <a:pt x="375413" y="440456"/>
                  </a:lnTo>
                  <a:lnTo>
                    <a:pt x="411051" y="411051"/>
                  </a:lnTo>
                  <a:lnTo>
                    <a:pt x="440456" y="375413"/>
                  </a:lnTo>
                  <a:lnTo>
                    <a:pt x="462659" y="334512"/>
                  </a:lnTo>
                  <a:lnTo>
                    <a:pt x="476691" y="289315"/>
                  </a:lnTo>
                  <a:lnTo>
                    <a:pt x="481584" y="240792"/>
                  </a:lnTo>
                  <a:lnTo>
                    <a:pt x="476691" y="192268"/>
                  </a:lnTo>
                  <a:lnTo>
                    <a:pt x="462659" y="147071"/>
                  </a:lnTo>
                  <a:lnTo>
                    <a:pt x="440456" y="106170"/>
                  </a:lnTo>
                  <a:lnTo>
                    <a:pt x="411051" y="70532"/>
                  </a:lnTo>
                  <a:lnTo>
                    <a:pt x="375413" y="41127"/>
                  </a:lnTo>
                  <a:lnTo>
                    <a:pt x="334512" y="18924"/>
                  </a:lnTo>
                  <a:lnTo>
                    <a:pt x="289315" y="4892"/>
                  </a:lnTo>
                  <a:lnTo>
                    <a:pt x="240792" y="0"/>
                  </a:lnTo>
                  <a:close/>
                </a:path>
              </a:pathLst>
            </a:custGeom>
            <a:solidFill>
              <a:srgbClr val="090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67715" y="2478786"/>
            <a:ext cx="10153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1000" b="1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Trebuchet MS"/>
                <a:cs typeface="Trebuchet MS"/>
              </a:rPr>
              <a:t>Analyst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48688" y="2014854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862828" y="1676400"/>
            <a:ext cx="759460" cy="759460"/>
            <a:chOff x="5862828" y="1676400"/>
            <a:chExt cx="759460" cy="759460"/>
          </a:xfrm>
        </p:grpSpPr>
        <p:sp>
          <p:nvSpPr>
            <p:cNvPr id="18" name="object 18"/>
            <p:cNvSpPr/>
            <p:nvPr/>
          </p:nvSpPr>
          <p:spPr>
            <a:xfrm>
              <a:off x="5862828" y="1676399"/>
              <a:ext cx="759460" cy="759460"/>
            </a:xfrm>
            <a:custGeom>
              <a:avLst/>
              <a:gdLst/>
              <a:ahLst/>
              <a:cxnLst/>
              <a:rect l="l" t="t" r="r" b="b"/>
              <a:pathLst>
                <a:path w="759459" h="759460">
                  <a:moveTo>
                    <a:pt x="758952" y="0"/>
                  </a:moveTo>
                  <a:lnTo>
                    <a:pt x="0" y="0"/>
                  </a:lnTo>
                  <a:lnTo>
                    <a:pt x="0" y="758952"/>
                  </a:lnTo>
                  <a:lnTo>
                    <a:pt x="758952" y="758952"/>
                  </a:lnTo>
                  <a:lnTo>
                    <a:pt x="75895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02452" y="1866900"/>
              <a:ext cx="536575" cy="170815"/>
            </a:xfrm>
            <a:custGeom>
              <a:avLst/>
              <a:gdLst/>
              <a:ahLst/>
              <a:cxnLst/>
              <a:rect l="l" t="t" r="r" b="b"/>
              <a:pathLst>
                <a:path w="536575" h="170814">
                  <a:moveTo>
                    <a:pt x="288417" y="170687"/>
                  </a:moveTo>
                  <a:lnTo>
                    <a:pt x="0" y="170687"/>
                  </a:lnTo>
                  <a:lnTo>
                    <a:pt x="0" y="0"/>
                  </a:lnTo>
                  <a:lnTo>
                    <a:pt x="536448" y="0"/>
                  </a:lnTo>
                  <a:lnTo>
                    <a:pt x="536448" y="7912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17920" y="1975102"/>
              <a:ext cx="363220" cy="125095"/>
            </a:xfrm>
            <a:custGeom>
              <a:avLst/>
              <a:gdLst/>
              <a:ahLst/>
              <a:cxnLst/>
              <a:rect l="l" t="t" r="r" b="b"/>
              <a:pathLst>
                <a:path w="363220" h="125094">
                  <a:moveTo>
                    <a:pt x="362711" y="0"/>
                  </a:moveTo>
                  <a:lnTo>
                    <a:pt x="0" y="0"/>
                  </a:lnTo>
                  <a:lnTo>
                    <a:pt x="0" y="124969"/>
                  </a:lnTo>
                  <a:lnTo>
                    <a:pt x="362711" y="124969"/>
                  </a:lnTo>
                  <a:lnTo>
                    <a:pt x="36271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16396" y="1975102"/>
              <a:ext cx="364490" cy="283845"/>
            </a:xfrm>
            <a:custGeom>
              <a:avLst/>
              <a:gdLst/>
              <a:ahLst/>
              <a:cxnLst/>
              <a:rect l="l" t="t" r="r" b="b"/>
              <a:pathLst>
                <a:path w="364490" h="283844">
                  <a:moveTo>
                    <a:pt x="1524" y="124969"/>
                  </a:moveTo>
                  <a:lnTo>
                    <a:pt x="364235" y="124969"/>
                  </a:lnTo>
                  <a:lnTo>
                    <a:pt x="364235" y="0"/>
                  </a:lnTo>
                  <a:lnTo>
                    <a:pt x="1524" y="0"/>
                  </a:lnTo>
                  <a:lnTo>
                    <a:pt x="1524" y="124969"/>
                  </a:lnTo>
                  <a:close/>
                </a:path>
                <a:path w="364490" h="283844">
                  <a:moveTo>
                    <a:pt x="0" y="283465"/>
                  </a:moveTo>
                  <a:lnTo>
                    <a:pt x="362711" y="283465"/>
                  </a:lnTo>
                  <a:lnTo>
                    <a:pt x="362711" y="158495"/>
                  </a:lnTo>
                  <a:lnTo>
                    <a:pt x="0" y="158495"/>
                  </a:lnTo>
                  <a:lnTo>
                    <a:pt x="0" y="28346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9670" y="2000758"/>
              <a:ext cx="69087" cy="7213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4870" y="1892554"/>
              <a:ext cx="197103" cy="11938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8878" y="2064765"/>
              <a:ext cx="329247" cy="175133"/>
            </a:xfrm>
            <a:prstGeom prst="rect">
              <a:avLst/>
            </a:prstGeom>
          </p:spPr>
        </p:pic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321553" y="1340866"/>
          <a:ext cx="5187950" cy="198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5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0497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251460">
                        <a:lnSpc>
                          <a:spcPts val="1405"/>
                        </a:lnSpc>
                        <a:tabLst>
                          <a:tab pos="2053589" algn="l"/>
                          <a:tab pos="3493770" algn="l"/>
                        </a:tabLst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Determine</a:t>
                      </a:r>
                      <a:r>
                        <a:rPr sz="12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Fields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b="1" baseline="23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Determine</a:t>
                      </a:r>
                      <a:r>
                        <a:rPr sz="1800" b="1" spc="-135" baseline="23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30" baseline="23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sz="1800" b="1" baseline="23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b="1" spc="-15" baseline="694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Generate</a:t>
                      </a:r>
                      <a:r>
                        <a:rPr sz="1800" b="1" spc="-89" baseline="694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5" baseline="694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Mapping</a:t>
                      </a:r>
                      <a:endParaRPr sz="1800" baseline="6944" dirty="0">
                        <a:latin typeface="Trebuchet MS"/>
                        <a:cs typeface="Trebuchet MS"/>
                      </a:endParaRPr>
                    </a:p>
                    <a:p>
                      <a:pPr marL="2138680">
                        <a:lnSpc>
                          <a:spcPts val="1405"/>
                        </a:lnSpc>
                        <a:tabLst>
                          <a:tab pos="3787775" algn="l"/>
                        </a:tabLst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Dependency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b="1" spc="-15" baseline="23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Document</a:t>
                      </a:r>
                      <a:endParaRPr sz="1800" baseline="2314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740"/>
                        </a:lnSpc>
                        <a:spcBef>
                          <a:spcPts val="27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Bedrock Agent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Action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Groups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7542276" y="1677923"/>
            <a:ext cx="759460" cy="759460"/>
            <a:chOff x="7542276" y="1677923"/>
            <a:chExt cx="759460" cy="759460"/>
          </a:xfrm>
        </p:grpSpPr>
        <p:sp>
          <p:nvSpPr>
            <p:cNvPr id="27" name="object 27"/>
            <p:cNvSpPr/>
            <p:nvPr/>
          </p:nvSpPr>
          <p:spPr>
            <a:xfrm>
              <a:off x="7542276" y="1677923"/>
              <a:ext cx="759460" cy="759460"/>
            </a:xfrm>
            <a:custGeom>
              <a:avLst/>
              <a:gdLst/>
              <a:ahLst/>
              <a:cxnLst/>
              <a:rect l="l" t="t" r="r" b="b"/>
              <a:pathLst>
                <a:path w="759459" h="759460">
                  <a:moveTo>
                    <a:pt x="758952" y="0"/>
                  </a:moveTo>
                  <a:lnTo>
                    <a:pt x="0" y="0"/>
                  </a:lnTo>
                  <a:lnTo>
                    <a:pt x="0" y="758952"/>
                  </a:lnTo>
                  <a:lnTo>
                    <a:pt x="758952" y="758952"/>
                  </a:lnTo>
                  <a:lnTo>
                    <a:pt x="75895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81900" y="1868423"/>
              <a:ext cx="536575" cy="170815"/>
            </a:xfrm>
            <a:custGeom>
              <a:avLst/>
              <a:gdLst/>
              <a:ahLst/>
              <a:cxnLst/>
              <a:rect l="l" t="t" r="r" b="b"/>
              <a:pathLst>
                <a:path w="536575" h="170814">
                  <a:moveTo>
                    <a:pt x="288417" y="170687"/>
                  </a:moveTo>
                  <a:lnTo>
                    <a:pt x="0" y="170687"/>
                  </a:lnTo>
                  <a:lnTo>
                    <a:pt x="0" y="0"/>
                  </a:lnTo>
                  <a:lnTo>
                    <a:pt x="536448" y="0"/>
                  </a:lnTo>
                  <a:lnTo>
                    <a:pt x="536448" y="7912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897368" y="1975102"/>
              <a:ext cx="363220" cy="127000"/>
            </a:xfrm>
            <a:custGeom>
              <a:avLst/>
              <a:gdLst/>
              <a:ahLst/>
              <a:cxnLst/>
              <a:rect l="l" t="t" r="r" b="b"/>
              <a:pathLst>
                <a:path w="363220" h="127000">
                  <a:moveTo>
                    <a:pt x="362711" y="0"/>
                  </a:moveTo>
                  <a:lnTo>
                    <a:pt x="0" y="0"/>
                  </a:lnTo>
                  <a:lnTo>
                    <a:pt x="0" y="126493"/>
                  </a:lnTo>
                  <a:lnTo>
                    <a:pt x="362711" y="126493"/>
                  </a:lnTo>
                  <a:lnTo>
                    <a:pt x="36271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95844" y="1975102"/>
              <a:ext cx="364490" cy="285115"/>
            </a:xfrm>
            <a:custGeom>
              <a:avLst/>
              <a:gdLst/>
              <a:ahLst/>
              <a:cxnLst/>
              <a:rect l="l" t="t" r="r" b="b"/>
              <a:pathLst>
                <a:path w="364490" h="285114">
                  <a:moveTo>
                    <a:pt x="1524" y="126493"/>
                  </a:moveTo>
                  <a:lnTo>
                    <a:pt x="364235" y="126493"/>
                  </a:lnTo>
                  <a:lnTo>
                    <a:pt x="364235" y="0"/>
                  </a:lnTo>
                  <a:lnTo>
                    <a:pt x="1524" y="0"/>
                  </a:lnTo>
                  <a:lnTo>
                    <a:pt x="1524" y="126493"/>
                  </a:lnTo>
                  <a:close/>
                </a:path>
                <a:path w="364490" h="285114">
                  <a:moveTo>
                    <a:pt x="0" y="284989"/>
                  </a:moveTo>
                  <a:lnTo>
                    <a:pt x="362711" y="284989"/>
                  </a:lnTo>
                  <a:lnTo>
                    <a:pt x="362711" y="160019"/>
                  </a:lnTo>
                  <a:lnTo>
                    <a:pt x="0" y="160019"/>
                  </a:lnTo>
                  <a:lnTo>
                    <a:pt x="0" y="28498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29118" y="2002281"/>
              <a:ext cx="69087" cy="7213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24318" y="1894077"/>
              <a:ext cx="195579" cy="11938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88326" y="2066289"/>
              <a:ext cx="329247" cy="175133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9110471" y="1694688"/>
            <a:ext cx="759460" cy="759460"/>
            <a:chOff x="9110471" y="1694688"/>
            <a:chExt cx="759460" cy="759460"/>
          </a:xfrm>
        </p:grpSpPr>
        <p:sp>
          <p:nvSpPr>
            <p:cNvPr id="35" name="object 35"/>
            <p:cNvSpPr/>
            <p:nvPr/>
          </p:nvSpPr>
          <p:spPr>
            <a:xfrm>
              <a:off x="9110472" y="1694687"/>
              <a:ext cx="759460" cy="759460"/>
            </a:xfrm>
            <a:custGeom>
              <a:avLst/>
              <a:gdLst/>
              <a:ahLst/>
              <a:cxnLst/>
              <a:rect l="l" t="t" r="r" b="b"/>
              <a:pathLst>
                <a:path w="759459" h="759460">
                  <a:moveTo>
                    <a:pt x="758952" y="0"/>
                  </a:moveTo>
                  <a:lnTo>
                    <a:pt x="0" y="0"/>
                  </a:lnTo>
                  <a:lnTo>
                    <a:pt x="0" y="758952"/>
                  </a:lnTo>
                  <a:lnTo>
                    <a:pt x="758952" y="758952"/>
                  </a:lnTo>
                  <a:lnTo>
                    <a:pt x="75895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51619" y="1885188"/>
              <a:ext cx="535305" cy="170815"/>
            </a:xfrm>
            <a:custGeom>
              <a:avLst/>
              <a:gdLst/>
              <a:ahLst/>
              <a:cxnLst/>
              <a:rect l="l" t="t" r="r" b="b"/>
              <a:pathLst>
                <a:path w="535304" h="170814">
                  <a:moveTo>
                    <a:pt x="287654" y="170687"/>
                  </a:moveTo>
                  <a:lnTo>
                    <a:pt x="0" y="170687"/>
                  </a:lnTo>
                  <a:lnTo>
                    <a:pt x="0" y="0"/>
                  </a:lnTo>
                  <a:lnTo>
                    <a:pt x="534924" y="0"/>
                  </a:lnTo>
                  <a:lnTo>
                    <a:pt x="534924" y="7912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467087" y="1993390"/>
              <a:ext cx="363220" cy="125095"/>
            </a:xfrm>
            <a:custGeom>
              <a:avLst/>
              <a:gdLst/>
              <a:ahLst/>
              <a:cxnLst/>
              <a:rect l="l" t="t" r="r" b="b"/>
              <a:pathLst>
                <a:path w="363220" h="125094">
                  <a:moveTo>
                    <a:pt x="362711" y="0"/>
                  </a:moveTo>
                  <a:lnTo>
                    <a:pt x="0" y="0"/>
                  </a:lnTo>
                  <a:lnTo>
                    <a:pt x="0" y="124969"/>
                  </a:lnTo>
                  <a:lnTo>
                    <a:pt x="362711" y="124969"/>
                  </a:lnTo>
                  <a:lnTo>
                    <a:pt x="36271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65563" y="1993390"/>
              <a:ext cx="364490" cy="283845"/>
            </a:xfrm>
            <a:custGeom>
              <a:avLst/>
              <a:gdLst/>
              <a:ahLst/>
              <a:cxnLst/>
              <a:rect l="l" t="t" r="r" b="b"/>
              <a:pathLst>
                <a:path w="364490" h="283844">
                  <a:moveTo>
                    <a:pt x="1524" y="124969"/>
                  </a:moveTo>
                  <a:lnTo>
                    <a:pt x="364235" y="124969"/>
                  </a:lnTo>
                  <a:lnTo>
                    <a:pt x="364235" y="0"/>
                  </a:lnTo>
                  <a:lnTo>
                    <a:pt x="1524" y="0"/>
                  </a:lnTo>
                  <a:lnTo>
                    <a:pt x="1524" y="124969"/>
                  </a:lnTo>
                  <a:close/>
                </a:path>
                <a:path w="364490" h="283844">
                  <a:moveTo>
                    <a:pt x="0" y="283465"/>
                  </a:moveTo>
                  <a:lnTo>
                    <a:pt x="362711" y="283465"/>
                  </a:lnTo>
                  <a:lnTo>
                    <a:pt x="362711" y="158495"/>
                  </a:lnTo>
                  <a:lnTo>
                    <a:pt x="0" y="158495"/>
                  </a:lnTo>
                  <a:lnTo>
                    <a:pt x="0" y="28346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97313" y="2019046"/>
              <a:ext cx="70611" cy="7213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94037" y="1910842"/>
              <a:ext cx="195579" cy="11938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58045" y="2083054"/>
              <a:ext cx="329247" cy="175133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4061840" y="1920239"/>
            <a:ext cx="1080135" cy="480059"/>
            <a:chOff x="4061840" y="1920239"/>
            <a:chExt cx="1080135" cy="480059"/>
          </a:xfrm>
        </p:grpSpPr>
        <p:sp>
          <p:nvSpPr>
            <p:cNvPr id="43" name="object 43"/>
            <p:cNvSpPr/>
            <p:nvPr/>
          </p:nvSpPr>
          <p:spPr>
            <a:xfrm>
              <a:off x="4061840" y="2164841"/>
              <a:ext cx="1080135" cy="76200"/>
            </a:xfrm>
            <a:custGeom>
              <a:avLst/>
              <a:gdLst/>
              <a:ahLst/>
              <a:cxnLst/>
              <a:rect l="l" t="t" r="r" b="b"/>
              <a:pathLst>
                <a:path w="1080135" h="76200">
                  <a:moveTo>
                    <a:pt x="1003808" y="0"/>
                  </a:moveTo>
                  <a:lnTo>
                    <a:pt x="1003808" y="76200"/>
                  </a:lnTo>
                  <a:lnTo>
                    <a:pt x="1060958" y="47625"/>
                  </a:lnTo>
                  <a:lnTo>
                    <a:pt x="1021714" y="47625"/>
                  </a:lnTo>
                  <a:lnTo>
                    <a:pt x="1026033" y="43307"/>
                  </a:lnTo>
                  <a:lnTo>
                    <a:pt x="1026033" y="32893"/>
                  </a:lnTo>
                  <a:lnTo>
                    <a:pt x="1021714" y="28575"/>
                  </a:lnTo>
                  <a:lnTo>
                    <a:pt x="1060958" y="28575"/>
                  </a:lnTo>
                  <a:lnTo>
                    <a:pt x="1003808" y="0"/>
                  </a:lnTo>
                  <a:close/>
                </a:path>
                <a:path w="1080135" h="76200">
                  <a:moveTo>
                    <a:pt x="1003808" y="28575"/>
                  </a:moveTo>
                  <a:lnTo>
                    <a:pt x="4318" y="28575"/>
                  </a:lnTo>
                  <a:lnTo>
                    <a:pt x="0" y="32893"/>
                  </a:lnTo>
                  <a:lnTo>
                    <a:pt x="0" y="43307"/>
                  </a:lnTo>
                  <a:lnTo>
                    <a:pt x="4318" y="47625"/>
                  </a:lnTo>
                  <a:lnTo>
                    <a:pt x="1003808" y="47625"/>
                  </a:lnTo>
                  <a:lnTo>
                    <a:pt x="1003808" y="28575"/>
                  </a:lnTo>
                  <a:close/>
                </a:path>
                <a:path w="1080135" h="76200">
                  <a:moveTo>
                    <a:pt x="1060958" y="28575"/>
                  </a:moveTo>
                  <a:lnTo>
                    <a:pt x="1021714" y="28575"/>
                  </a:lnTo>
                  <a:lnTo>
                    <a:pt x="1026033" y="32893"/>
                  </a:lnTo>
                  <a:lnTo>
                    <a:pt x="1026033" y="43307"/>
                  </a:lnTo>
                  <a:lnTo>
                    <a:pt x="1021714" y="47625"/>
                  </a:lnTo>
                  <a:lnTo>
                    <a:pt x="1060958" y="47625"/>
                  </a:lnTo>
                  <a:lnTo>
                    <a:pt x="1080008" y="38100"/>
                  </a:lnTo>
                  <a:lnTo>
                    <a:pt x="1060958" y="285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60163" y="1920239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60" h="480060">
                  <a:moveTo>
                    <a:pt x="240030" y="0"/>
                  </a:moveTo>
                  <a:lnTo>
                    <a:pt x="191648" y="4875"/>
                  </a:lnTo>
                  <a:lnTo>
                    <a:pt x="146589" y="18859"/>
                  </a:lnTo>
                  <a:lnTo>
                    <a:pt x="105816" y="40987"/>
                  </a:lnTo>
                  <a:lnTo>
                    <a:pt x="70294" y="70294"/>
                  </a:lnTo>
                  <a:lnTo>
                    <a:pt x="40987" y="105816"/>
                  </a:lnTo>
                  <a:lnTo>
                    <a:pt x="18859" y="146589"/>
                  </a:lnTo>
                  <a:lnTo>
                    <a:pt x="4875" y="191648"/>
                  </a:lnTo>
                  <a:lnTo>
                    <a:pt x="0" y="240030"/>
                  </a:lnTo>
                  <a:lnTo>
                    <a:pt x="4875" y="288411"/>
                  </a:lnTo>
                  <a:lnTo>
                    <a:pt x="18859" y="333470"/>
                  </a:lnTo>
                  <a:lnTo>
                    <a:pt x="40987" y="374243"/>
                  </a:lnTo>
                  <a:lnTo>
                    <a:pt x="70294" y="409765"/>
                  </a:lnTo>
                  <a:lnTo>
                    <a:pt x="105816" y="439072"/>
                  </a:lnTo>
                  <a:lnTo>
                    <a:pt x="146589" y="461200"/>
                  </a:lnTo>
                  <a:lnTo>
                    <a:pt x="191648" y="475184"/>
                  </a:lnTo>
                  <a:lnTo>
                    <a:pt x="240030" y="480060"/>
                  </a:lnTo>
                  <a:lnTo>
                    <a:pt x="288411" y="475184"/>
                  </a:lnTo>
                  <a:lnTo>
                    <a:pt x="333470" y="461200"/>
                  </a:lnTo>
                  <a:lnTo>
                    <a:pt x="374243" y="439072"/>
                  </a:lnTo>
                  <a:lnTo>
                    <a:pt x="409765" y="409765"/>
                  </a:lnTo>
                  <a:lnTo>
                    <a:pt x="439072" y="374243"/>
                  </a:lnTo>
                  <a:lnTo>
                    <a:pt x="461200" y="333470"/>
                  </a:lnTo>
                  <a:lnTo>
                    <a:pt x="475184" y="288411"/>
                  </a:lnTo>
                  <a:lnTo>
                    <a:pt x="480060" y="240030"/>
                  </a:lnTo>
                  <a:lnTo>
                    <a:pt x="475184" y="191648"/>
                  </a:lnTo>
                  <a:lnTo>
                    <a:pt x="461200" y="146589"/>
                  </a:lnTo>
                  <a:lnTo>
                    <a:pt x="439072" y="105816"/>
                  </a:lnTo>
                  <a:lnTo>
                    <a:pt x="409765" y="70294"/>
                  </a:lnTo>
                  <a:lnTo>
                    <a:pt x="374243" y="40987"/>
                  </a:lnTo>
                  <a:lnTo>
                    <a:pt x="333470" y="18859"/>
                  </a:lnTo>
                  <a:lnTo>
                    <a:pt x="288411" y="4875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090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520946" y="1994991"/>
            <a:ext cx="160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096320" y="2929690"/>
            <a:ext cx="752475" cy="751205"/>
            <a:chOff x="1096320" y="2929690"/>
            <a:chExt cx="752475" cy="751205"/>
          </a:xfrm>
        </p:grpSpPr>
        <p:sp>
          <p:nvSpPr>
            <p:cNvPr id="47" name="object 47"/>
            <p:cNvSpPr/>
            <p:nvPr/>
          </p:nvSpPr>
          <p:spPr>
            <a:xfrm>
              <a:off x="1096320" y="2929690"/>
              <a:ext cx="752475" cy="751205"/>
            </a:xfrm>
            <a:custGeom>
              <a:avLst/>
              <a:gdLst/>
              <a:ahLst/>
              <a:cxnLst/>
              <a:rect l="l" t="t" r="r" b="b"/>
              <a:pathLst>
                <a:path w="752475" h="751204">
                  <a:moveTo>
                    <a:pt x="752202" y="0"/>
                  </a:moveTo>
                  <a:lnTo>
                    <a:pt x="0" y="0"/>
                  </a:lnTo>
                  <a:lnTo>
                    <a:pt x="0" y="750800"/>
                  </a:lnTo>
                  <a:lnTo>
                    <a:pt x="752202" y="750801"/>
                  </a:lnTo>
                  <a:lnTo>
                    <a:pt x="752202" y="0"/>
                  </a:lnTo>
                  <a:close/>
                </a:path>
              </a:pathLst>
            </a:custGeom>
            <a:solidFill>
              <a:srgbClr val="79A0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18552" y="3042307"/>
              <a:ext cx="506730" cy="525780"/>
            </a:xfrm>
            <a:custGeom>
              <a:avLst/>
              <a:gdLst/>
              <a:ahLst/>
              <a:cxnLst/>
              <a:rect l="l" t="t" r="r" b="b"/>
              <a:pathLst>
                <a:path w="506730" h="525779">
                  <a:moveTo>
                    <a:pt x="239764" y="0"/>
                  </a:moveTo>
                  <a:lnTo>
                    <a:pt x="171185" y="3650"/>
                  </a:lnTo>
                  <a:lnTo>
                    <a:pt x="112555" y="13455"/>
                  </a:lnTo>
                  <a:lnTo>
                    <a:pt x="64997" y="27691"/>
                  </a:lnTo>
                  <a:lnTo>
                    <a:pt x="29637" y="44637"/>
                  </a:lnTo>
                  <a:lnTo>
                    <a:pt x="0" y="79772"/>
                  </a:lnTo>
                  <a:lnTo>
                    <a:pt x="935" y="87217"/>
                  </a:lnTo>
                  <a:lnTo>
                    <a:pt x="53059" y="467193"/>
                  </a:lnTo>
                  <a:lnTo>
                    <a:pt x="98622" y="506096"/>
                  </a:lnTo>
                  <a:lnTo>
                    <a:pt x="143359" y="517255"/>
                  </a:lnTo>
                  <a:lnTo>
                    <a:pt x="192856" y="523570"/>
                  </a:lnTo>
                  <a:lnTo>
                    <a:pt x="239709" y="525560"/>
                  </a:lnTo>
                  <a:lnTo>
                    <a:pt x="305999" y="521773"/>
                  </a:lnTo>
                  <a:lnTo>
                    <a:pt x="365098" y="510598"/>
                  </a:lnTo>
                  <a:lnTo>
                    <a:pt x="373975" y="506790"/>
                  </a:lnTo>
                  <a:lnTo>
                    <a:pt x="239709" y="506790"/>
                  </a:lnTo>
                  <a:lnTo>
                    <a:pt x="169549" y="502486"/>
                  </a:lnTo>
                  <a:lnTo>
                    <a:pt x="116726" y="491952"/>
                  </a:lnTo>
                  <a:lnTo>
                    <a:pt x="83428" y="478751"/>
                  </a:lnTo>
                  <a:lnTo>
                    <a:pt x="71843" y="466450"/>
                  </a:lnTo>
                  <a:lnTo>
                    <a:pt x="71757" y="465175"/>
                  </a:lnTo>
                  <a:lnTo>
                    <a:pt x="23858" y="115990"/>
                  </a:lnTo>
                  <a:lnTo>
                    <a:pt x="66112" y="115990"/>
                  </a:lnTo>
                  <a:lnTo>
                    <a:pt x="65201" y="115739"/>
                  </a:lnTo>
                  <a:lnTo>
                    <a:pt x="33225" y="100241"/>
                  </a:lnTo>
                  <a:lnTo>
                    <a:pt x="18913" y="83776"/>
                  </a:lnTo>
                  <a:lnTo>
                    <a:pt x="18805" y="79569"/>
                  </a:lnTo>
                  <a:lnTo>
                    <a:pt x="27727" y="68497"/>
                  </a:lnTo>
                  <a:lnTo>
                    <a:pt x="53919" y="52826"/>
                  </a:lnTo>
                  <a:lnTo>
                    <a:pt x="97746" y="36610"/>
                  </a:lnTo>
                  <a:lnTo>
                    <a:pt x="159576" y="23906"/>
                  </a:lnTo>
                  <a:lnTo>
                    <a:pt x="239764" y="18770"/>
                  </a:lnTo>
                  <a:lnTo>
                    <a:pt x="384728" y="18770"/>
                  </a:lnTo>
                  <a:lnTo>
                    <a:pt x="366973" y="13455"/>
                  </a:lnTo>
                  <a:lnTo>
                    <a:pt x="308343" y="3650"/>
                  </a:lnTo>
                  <a:lnTo>
                    <a:pt x="239764" y="0"/>
                  </a:lnTo>
                  <a:close/>
                </a:path>
                <a:path w="506730" h="525779">
                  <a:moveTo>
                    <a:pt x="298229" y="232380"/>
                  </a:moveTo>
                  <a:lnTo>
                    <a:pt x="253186" y="232380"/>
                  </a:lnTo>
                  <a:lnTo>
                    <a:pt x="288577" y="248719"/>
                  </a:lnTo>
                  <a:lnTo>
                    <a:pt x="333578" y="268371"/>
                  </a:lnTo>
                  <a:lnTo>
                    <a:pt x="382293" y="287845"/>
                  </a:lnTo>
                  <a:lnTo>
                    <a:pt x="428826" y="303652"/>
                  </a:lnTo>
                  <a:lnTo>
                    <a:pt x="405893" y="465175"/>
                  </a:lnTo>
                  <a:lnTo>
                    <a:pt x="361400" y="491952"/>
                  </a:lnTo>
                  <a:lnTo>
                    <a:pt x="309131" y="502486"/>
                  </a:lnTo>
                  <a:lnTo>
                    <a:pt x="239709" y="506790"/>
                  </a:lnTo>
                  <a:lnTo>
                    <a:pt x="373975" y="506790"/>
                  </a:lnTo>
                  <a:lnTo>
                    <a:pt x="407727" y="492312"/>
                  </a:lnTo>
                  <a:lnTo>
                    <a:pt x="424610" y="467193"/>
                  </a:lnTo>
                  <a:lnTo>
                    <a:pt x="447137" y="308618"/>
                  </a:lnTo>
                  <a:lnTo>
                    <a:pt x="498434" y="308618"/>
                  </a:lnTo>
                  <a:lnTo>
                    <a:pt x="505213" y="300555"/>
                  </a:lnTo>
                  <a:lnTo>
                    <a:pt x="506647" y="295166"/>
                  </a:lnTo>
                  <a:lnTo>
                    <a:pt x="506493" y="294344"/>
                  </a:lnTo>
                  <a:lnTo>
                    <a:pt x="480268" y="294344"/>
                  </a:lnTo>
                  <a:lnTo>
                    <a:pt x="468930" y="293674"/>
                  </a:lnTo>
                  <a:lnTo>
                    <a:pt x="449778" y="289934"/>
                  </a:lnTo>
                  <a:lnTo>
                    <a:pt x="450499" y="284866"/>
                  </a:lnTo>
                  <a:lnTo>
                    <a:pt x="431505" y="284866"/>
                  </a:lnTo>
                  <a:lnTo>
                    <a:pt x="385174" y="268827"/>
                  </a:lnTo>
                  <a:lnTo>
                    <a:pt x="337034" y="249393"/>
                  </a:lnTo>
                  <a:lnTo>
                    <a:pt x="298229" y="232380"/>
                  </a:lnTo>
                  <a:close/>
                </a:path>
                <a:path w="506730" h="525779">
                  <a:moveTo>
                    <a:pt x="498434" y="308618"/>
                  </a:moveTo>
                  <a:lnTo>
                    <a:pt x="447137" y="308618"/>
                  </a:lnTo>
                  <a:lnTo>
                    <a:pt x="456122" y="310588"/>
                  </a:lnTo>
                  <a:lnTo>
                    <a:pt x="464295" y="312001"/>
                  </a:lnTo>
                  <a:lnTo>
                    <a:pt x="471671" y="312853"/>
                  </a:lnTo>
                  <a:lnTo>
                    <a:pt x="478267" y="313138"/>
                  </a:lnTo>
                  <a:lnTo>
                    <a:pt x="489394" y="313138"/>
                  </a:lnTo>
                  <a:lnTo>
                    <a:pt x="496916" y="310424"/>
                  </a:lnTo>
                  <a:lnTo>
                    <a:pt x="498434" y="308618"/>
                  </a:lnTo>
                  <a:close/>
                </a:path>
                <a:path w="506730" h="525779">
                  <a:moveTo>
                    <a:pt x="486267" y="264555"/>
                  </a:moveTo>
                  <a:lnTo>
                    <a:pt x="453390" y="264555"/>
                  </a:lnTo>
                  <a:lnTo>
                    <a:pt x="472704" y="277350"/>
                  </a:lnTo>
                  <a:lnTo>
                    <a:pt x="482735" y="286109"/>
                  </a:lnTo>
                  <a:lnTo>
                    <a:pt x="486523" y="291179"/>
                  </a:lnTo>
                  <a:lnTo>
                    <a:pt x="487106" y="292906"/>
                  </a:lnTo>
                  <a:lnTo>
                    <a:pt x="485693" y="293551"/>
                  </a:lnTo>
                  <a:lnTo>
                    <a:pt x="480268" y="294344"/>
                  </a:lnTo>
                  <a:lnTo>
                    <a:pt x="506493" y="294344"/>
                  </a:lnTo>
                  <a:lnTo>
                    <a:pt x="505574" y="289433"/>
                  </a:lnTo>
                  <a:lnTo>
                    <a:pt x="501259" y="279456"/>
                  </a:lnTo>
                  <a:lnTo>
                    <a:pt x="491783" y="268827"/>
                  </a:lnTo>
                  <a:lnTo>
                    <a:pt x="486267" y="264555"/>
                  </a:lnTo>
                  <a:close/>
                </a:path>
                <a:path w="506730" h="525779">
                  <a:moveTo>
                    <a:pt x="474459" y="116131"/>
                  </a:moveTo>
                  <a:lnTo>
                    <a:pt x="455466" y="116131"/>
                  </a:lnTo>
                  <a:lnTo>
                    <a:pt x="431505" y="284866"/>
                  </a:lnTo>
                  <a:lnTo>
                    <a:pt x="450499" y="284866"/>
                  </a:lnTo>
                  <a:lnTo>
                    <a:pt x="453390" y="264555"/>
                  </a:lnTo>
                  <a:lnTo>
                    <a:pt x="486267" y="264555"/>
                  </a:lnTo>
                  <a:lnTo>
                    <a:pt x="476866" y="257275"/>
                  </a:lnTo>
                  <a:lnTo>
                    <a:pt x="456226" y="244526"/>
                  </a:lnTo>
                  <a:lnTo>
                    <a:pt x="474459" y="116131"/>
                  </a:lnTo>
                  <a:close/>
                </a:path>
                <a:path w="506730" h="525779">
                  <a:moveTo>
                    <a:pt x="238832" y="192549"/>
                  </a:moveTo>
                  <a:lnTo>
                    <a:pt x="230051" y="194324"/>
                  </a:lnTo>
                  <a:lnTo>
                    <a:pt x="222872" y="199163"/>
                  </a:lnTo>
                  <a:lnTo>
                    <a:pt x="218028" y="206334"/>
                  </a:lnTo>
                  <a:lnTo>
                    <a:pt x="216250" y="215104"/>
                  </a:lnTo>
                  <a:lnTo>
                    <a:pt x="218028" y="223874"/>
                  </a:lnTo>
                  <a:lnTo>
                    <a:pt x="222872" y="231045"/>
                  </a:lnTo>
                  <a:lnTo>
                    <a:pt x="230051" y="235884"/>
                  </a:lnTo>
                  <a:lnTo>
                    <a:pt x="238832" y="237659"/>
                  </a:lnTo>
                  <a:lnTo>
                    <a:pt x="244301" y="237659"/>
                  </a:lnTo>
                  <a:lnTo>
                    <a:pt x="249269" y="235618"/>
                  </a:lnTo>
                  <a:lnTo>
                    <a:pt x="253186" y="232380"/>
                  </a:lnTo>
                  <a:lnTo>
                    <a:pt x="298229" y="232380"/>
                  </a:lnTo>
                  <a:lnTo>
                    <a:pt x="293567" y="230336"/>
                  </a:lnTo>
                  <a:lnTo>
                    <a:pt x="261398" y="215487"/>
                  </a:lnTo>
                  <a:lnTo>
                    <a:pt x="261437" y="215104"/>
                  </a:lnTo>
                  <a:lnTo>
                    <a:pt x="259658" y="206334"/>
                  </a:lnTo>
                  <a:lnTo>
                    <a:pt x="254809" y="199163"/>
                  </a:lnTo>
                  <a:lnTo>
                    <a:pt x="247623" y="194324"/>
                  </a:lnTo>
                  <a:lnTo>
                    <a:pt x="238832" y="192549"/>
                  </a:lnTo>
                  <a:close/>
                </a:path>
                <a:path w="506730" h="525779">
                  <a:moveTo>
                    <a:pt x="66112" y="115990"/>
                  </a:moveTo>
                  <a:lnTo>
                    <a:pt x="23858" y="115990"/>
                  </a:lnTo>
                  <a:lnTo>
                    <a:pt x="63091" y="134812"/>
                  </a:lnTo>
                  <a:lnTo>
                    <a:pt x="115377" y="148449"/>
                  </a:lnTo>
                  <a:lnTo>
                    <a:pt x="175881" y="156745"/>
                  </a:lnTo>
                  <a:lnTo>
                    <a:pt x="239764" y="159545"/>
                  </a:lnTo>
                  <a:lnTo>
                    <a:pt x="303620" y="156745"/>
                  </a:lnTo>
                  <a:lnTo>
                    <a:pt x="363967" y="148487"/>
                  </a:lnTo>
                  <a:lnTo>
                    <a:pt x="393610" y="140775"/>
                  </a:lnTo>
                  <a:lnTo>
                    <a:pt x="239764" y="140775"/>
                  </a:lnTo>
                  <a:lnTo>
                    <a:pt x="171140" y="137496"/>
                  </a:lnTo>
                  <a:lnTo>
                    <a:pt x="112062" y="128654"/>
                  </a:lnTo>
                  <a:lnTo>
                    <a:pt x="66112" y="115990"/>
                  </a:lnTo>
                  <a:close/>
                </a:path>
                <a:path w="506730" h="525779">
                  <a:moveTo>
                    <a:pt x="384728" y="18770"/>
                  </a:moveTo>
                  <a:lnTo>
                    <a:pt x="239764" y="18770"/>
                  </a:lnTo>
                  <a:lnTo>
                    <a:pt x="319960" y="23906"/>
                  </a:lnTo>
                  <a:lnTo>
                    <a:pt x="381788" y="36612"/>
                  </a:lnTo>
                  <a:lnTo>
                    <a:pt x="425613" y="52829"/>
                  </a:lnTo>
                  <a:lnTo>
                    <a:pt x="451801" y="68501"/>
                  </a:lnTo>
                  <a:lnTo>
                    <a:pt x="460724" y="79569"/>
                  </a:lnTo>
                  <a:lnTo>
                    <a:pt x="460724" y="83776"/>
                  </a:lnTo>
                  <a:lnTo>
                    <a:pt x="446184" y="100342"/>
                  </a:lnTo>
                  <a:lnTo>
                    <a:pt x="414155" y="115807"/>
                  </a:lnTo>
                  <a:lnTo>
                    <a:pt x="367300" y="128689"/>
                  </a:lnTo>
                  <a:lnTo>
                    <a:pt x="308282" y="137506"/>
                  </a:lnTo>
                  <a:lnTo>
                    <a:pt x="239764" y="140775"/>
                  </a:lnTo>
                  <a:lnTo>
                    <a:pt x="393610" y="140775"/>
                  </a:lnTo>
                  <a:lnTo>
                    <a:pt x="416210" y="134895"/>
                  </a:lnTo>
                  <a:lnTo>
                    <a:pt x="455466" y="116131"/>
                  </a:lnTo>
                  <a:lnTo>
                    <a:pt x="474459" y="116131"/>
                  </a:lnTo>
                  <a:lnTo>
                    <a:pt x="478613" y="86850"/>
                  </a:lnTo>
                  <a:lnTo>
                    <a:pt x="479529" y="79772"/>
                  </a:lnTo>
                  <a:lnTo>
                    <a:pt x="471932" y="62572"/>
                  </a:lnTo>
                  <a:lnTo>
                    <a:pt x="449892" y="44637"/>
                  </a:lnTo>
                  <a:lnTo>
                    <a:pt x="414531" y="27691"/>
                  </a:lnTo>
                  <a:lnTo>
                    <a:pt x="384728" y="187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2091689" y="3329178"/>
            <a:ext cx="5868670" cy="574040"/>
            <a:chOff x="2091689" y="3329178"/>
            <a:chExt cx="5868670" cy="574040"/>
          </a:xfrm>
        </p:grpSpPr>
        <p:sp>
          <p:nvSpPr>
            <p:cNvPr id="50" name="object 50"/>
            <p:cNvSpPr/>
            <p:nvPr/>
          </p:nvSpPr>
          <p:spPr>
            <a:xfrm>
              <a:off x="2091689" y="3329178"/>
              <a:ext cx="5868670" cy="394335"/>
            </a:xfrm>
            <a:custGeom>
              <a:avLst/>
              <a:gdLst/>
              <a:ahLst/>
              <a:cxnLst/>
              <a:rect l="l" t="t" r="r" b="b"/>
              <a:pathLst>
                <a:path w="5868670" h="394335">
                  <a:moveTo>
                    <a:pt x="76200" y="317754"/>
                  </a:moveTo>
                  <a:lnTo>
                    <a:pt x="0" y="355854"/>
                  </a:lnTo>
                  <a:lnTo>
                    <a:pt x="76200" y="393954"/>
                  </a:lnTo>
                  <a:lnTo>
                    <a:pt x="76200" y="365379"/>
                  </a:lnTo>
                  <a:lnTo>
                    <a:pt x="58166" y="365379"/>
                  </a:lnTo>
                  <a:lnTo>
                    <a:pt x="53975" y="361061"/>
                  </a:lnTo>
                  <a:lnTo>
                    <a:pt x="53975" y="350520"/>
                  </a:lnTo>
                  <a:lnTo>
                    <a:pt x="58166" y="346329"/>
                  </a:lnTo>
                  <a:lnTo>
                    <a:pt x="76200" y="346329"/>
                  </a:lnTo>
                  <a:lnTo>
                    <a:pt x="76200" y="317754"/>
                  </a:lnTo>
                  <a:close/>
                </a:path>
                <a:path w="5868670" h="394335">
                  <a:moveTo>
                    <a:pt x="76200" y="346329"/>
                  </a:moveTo>
                  <a:lnTo>
                    <a:pt x="58166" y="346329"/>
                  </a:lnTo>
                  <a:lnTo>
                    <a:pt x="53975" y="350520"/>
                  </a:lnTo>
                  <a:lnTo>
                    <a:pt x="53975" y="361061"/>
                  </a:lnTo>
                  <a:lnTo>
                    <a:pt x="58166" y="365379"/>
                  </a:lnTo>
                  <a:lnTo>
                    <a:pt x="76200" y="365379"/>
                  </a:lnTo>
                  <a:lnTo>
                    <a:pt x="76200" y="346329"/>
                  </a:lnTo>
                  <a:close/>
                </a:path>
                <a:path w="5868670" h="394335">
                  <a:moveTo>
                    <a:pt x="5821045" y="346329"/>
                  </a:moveTo>
                  <a:lnTo>
                    <a:pt x="76200" y="346329"/>
                  </a:lnTo>
                  <a:lnTo>
                    <a:pt x="76200" y="365379"/>
                  </a:lnTo>
                  <a:lnTo>
                    <a:pt x="5840095" y="365379"/>
                  </a:lnTo>
                  <a:lnTo>
                    <a:pt x="5840095" y="355854"/>
                  </a:lnTo>
                  <a:lnTo>
                    <a:pt x="5821045" y="355854"/>
                  </a:lnTo>
                  <a:lnTo>
                    <a:pt x="5821045" y="346329"/>
                  </a:lnTo>
                  <a:close/>
                </a:path>
                <a:path w="5868670" h="394335">
                  <a:moveTo>
                    <a:pt x="5835777" y="53975"/>
                  </a:moveTo>
                  <a:lnTo>
                    <a:pt x="5825363" y="53975"/>
                  </a:lnTo>
                  <a:lnTo>
                    <a:pt x="5821045" y="58293"/>
                  </a:lnTo>
                  <a:lnTo>
                    <a:pt x="5821045" y="355854"/>
                  </a:lnTo>
                  <a:lnTo>
                    <a:pt x="5830570" y="346329"/>
                  </a:lnTo>
                  <a:lnTo>
                    <a:pt x="5840095" y="346329"/>
                  </a:lnTo>
                  <a:lnTo>
                    <a:pt x="5840095" y="58293"/>
                  </a:lnTo>
                  <a:lnTo>
                    <a:pt x="5835777" y="53975"/>
                  </a:lnTo>
                  <a:close/>
                </a:path>
                <a:path w="5868670" h="394335">
                  <a:moveTo>
                    <a:pt x="5840095" y="346329"/>
                  </a:moveTo>
                  <a:lnTo>
                    <a:pt x="5830570" y="346329"/>
                  </a:lnTo>
                  <a:lnTo>
                    <a:pt x="5821045" y="355854"/>
                  </a:lnTo>
                  <a:lnTo>
                    <a:pt x="5840095" y="355854"/>
                  </a:lnTo>
                  <a:lnTo>
                    <a:pt x="5840095" y="346329"/>
                  </a:lnTo>
                  <a:close/>
                </a:path>
                <a:path w="5868670" h="394335">
                  <a:moveTo>
                    <a:pt x="5830570" y="0"/>
                  </a:moveTo>
                  <a:lnTo>
                    <a:pt x="5792470" y="76200"/>
                  </a:lnTo>
                  <a:lnTo>
                    <a:pt x="5821045" y="76200"/>
                  </a:lnTo>
                  <a:lnTo>
                    <a:pt x="5821045" y="58293"/>
                  </a:lnTo>
                  <a:lnTo>
                    <a:pt x="5825363" y="53975"/>
                  </a:lnTo>
                  <a:lnTo>
                    <a:pt x="5857557" y="53975"/>
                  </a:lnTo>
                  <a:lnTo>
                    <a:pt x="5830570" y="0"/>
                  </a:lnTo>
                  <a:close/>
                </a:path>
                <a:path w="5868670" h="394335">
                  <a:moveTo>
                    <a:pt x="5857557" y="53975"/>
                  </a:moveTo>
                  <a:lnTo>
                    <a:pt x="5835777" y="53975"/>
                  </a:lnTo>
                  <a:lnTo>
                    <a:pt x="5840095" y="58293"/>
                  </a:lnTo>
                  <a:lnTo>
                    <a:pt x="5840095" y="76200"/>
                  </a:lnTo>
                  <a:lnTo>
                    <a:pt x="5868670" y="76200"/>
                  </a:lnTo>
                  <a:lnTo>
                    <a:pt x="5857557" y="53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18888" y="3422904"/>
              <a:ext cx="481965" cy="480059"/>
            </a:xfrm>
            <a:custGeom>
              <a:avLst/>
              <a:gdLst/>
              <a:ahLst/>
              <a:cxnLst/>
              <a:rect l="l" t="t" r="r" b="b"/>
              <a:pathLst>
                <a:path w="481964" h="480060">
                  <a:moveTo>
                    <a:pt x="240791" y="0"/>
                  </a:moveTo>
                  <a:lnTo>
                    <a:pt x="192268" y="4875"/>
                  </a:lnTo>
                  <a:lnTo>
                    <a:pt x="147071" y="18859"/>
                  </a:lnTo>
                  <a:lnTo>
                    <a:pt x="106170" y="40987"/>
                  </a:lnTo>
                  <a:lnTo>
                    <a:pt x="70532" y="70294"/>
                  </a:lnTo>
                  <a:lnTo>
                    <a:pt x="41127" y="105816"/>
                  </a:lnTo>
                  <a:lnTo>
                    <a:pt x="18924" y="146589"/>
                  </a:lnTo>
                  <a:lnTo>
                    <a:pt x="4892" y="191648"/>
                  </a:lnTo>
                  <a:lnTo>
                    <a:pt x="0" y="240030"/>
                  </a:lnTo>
                  <a:lnTo>
                    <a:pt x="4892" y="288411"/>
                  </a:lnTo>
                  <a:lnTo>
                    <a:pt x="18924" y="333470"/>
                  </a:lnTo>
                  <a:lnTo>
                    <a:pt x="41127" y="374243"/>
                  </a:lnTo>
                  <a:lnTo>
                    <a:pt x="70532" y="409765"/>
                  </a:lnTo>
                  <a:lnTo>
                    <a:pt x="106170" y="439072"/>
                  </a:lnTo>
                  <a:lnTo>
                    <a:pt x="147071" y="461200"/>
                  </a:lnTo>
                  <a:lnTo>
                    <a:pt x="192268" y="475184"/>
                  </a:lnTo>
                  <a:lnTo>
                    <a:pt x="240791" y="480060"/>
                  </a:lnTo>
                  <a:lnTo>
                    <a:pt x="289315" y="475184"/>
                  </a:lnTo>
                  <a:lnTo>
                    <a:pt x="334512" y="461200"/>
                  </a:lnTo>
                  <a:lnTo>
                    <a:pt x="375413" y="439072"/>
                  </a:lnTo>
                  <a:lnTo>
                    <a:pt x="411051" y="409765"/>
                  </a:lnTo>
                  <a:lnTo>
                    <a:pt x="440456" y="374243"/>
                  </a:lnTo>
                  <a:lnTo>
                    <a:pt x="462659" y="333470"/>
                  </a:lnTo>
                  <a:lnTo>
                    <a:pt x="476691" y="288411"/>
                  </a:lnTo>
                  <a:lnTo>
                    <a:pt x="481584" y="240030"/>
                  </a:lnTo>
                  <a:lnTo>
                    <a:pt x="476691" y="191648"/>
                  </a:lnTo>
                  <a:lnTo>
                    <a:pt x="462659" y="146589"/>
                  </a:lnTo>
                  <a:lnTo>
                    <a:pt x="440456" y="105816"/>
                  </a:lnTo>
                  <a:lnTo>
                    <a:pt x="411051" y="70294"/>
                  </a:lnTo>
                  <a:lnTo>
                    <a:pt x="375413" y="40987"/>
                  </a:lnTo>
                  <a:lnTo>
                    <a:pt x="334512" y="18859"/>
                  </a:lnTo>
                  <a:lnTo>
                    <a:pt x="289315" y="4875"/>
                  </a:lnTo>
                  <a:lnTo>
                    <a:pt x="240791" y="0"/>
                  </a:lnTo>
                  <a:close/>
                </a:path>
              </a:pathLst>
            </a:custGeom>
            <a:solidFill>
              <a:srgbClr val="090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13333" y="3782695"/>
            <a:ext cx="1515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1200" b="1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200"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(All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relevant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legacy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files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uploaded)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84404" y="3878579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240030" y="0"/>
                </a:moveTo>
                <a:lnTo>
                  <a:pt x="191656" y="4875"/>
                </a:lnTo>
                <a:lnTo>
                  <a:pt x="146600" y="18859"/>
                </a:lnTo>
                <a:lnTo>
                  <a:pt x="105827" y="40987"/>
                </a:lnTo>
                <a:lnTo>
                  <a:pt x="70304" y="70294"/>
                </a:lnTo>
                <a:lnTo>
                  <a:pt x="40993" y="105816"/>
                </a:lnTo>
                <a:lnTo>
                  <a:pt x="18863" y="146589"/>
                </a:lnTo>
                <a:lnTo>
                  <a:pt x="4876" y="191648"/>
                </a:lnTo>
                <a:lnTo>
                  <a:pt x="0" y="240030"/>
                </a:lnTo>
                <a:lnTo>
                  <a:pt x="4876" y="288411"/>
                </a:lnTo>
                <a:lnTo>
                  <a:pt x="18863" y="333470"/>
                </a:lnTo>
                <a:lnTo>
                  <a:pt x="40993" y="374243"/>
                </a:lnTo>
                <a:lnTo>
                  <a:pt x="70304" y="409765"/>
                </a:lnTo>
                <a:lnTo>
                  <a:pt x="105827" y="439072"/>
                </a:lnTo>
                <a:lnTo>
                  <a:pt x="146600" y="461200"/>
                </a:lnTo>
                <a:lnTo>
                  <a:pt x="191656" y="475184"/>
                </a:lnTo>
                <a:lnTo>
                  <a:pt x="240030" y="480060"/>
                </a:lnTo>
                <a:lnTo>
                  <a:pt x="288403" y="475184"/>
                </a:lnTo>
                <a:lnTo>
                  <a:pt x="333459" y="461200"/>
                </a:lnTo>
                <a:lnTo>
                  <a:pt x="374232" y="439072"/>
                </a:lnTo>
                <a:lnTo>
                  <a:pt x="409755" y="409765"/>
                </a:lnTo>
                <a:lnTo>
                  <a:pt x="439066" y="374243"/>
                </a:lnTo>
                <a:lnTo>
                  <a:pt x="461196" y="333470"/>
                </a:lnTo>
                <a:lnTo>
                  <a:pt x="475183" y="288411"/>
                </a:lnTo>
                <a:lnTo>
                  <a:pt x="480059" y="240030"/>
                </a:lnTo>
                <a:lnTo>
                  <a:pt x="475183" y="191648"/>
                </a:lnTo>
                <a:lnTo>
                  <a:pt x="461196" y="146589"/>
                </a:lnTo>
                <a:lnTo>
                  <a:pt x="439066" y="105816"/>
                </a:lnTo>
                <a:lnTo>
                  <a:pt x="409755" y="70294"/>
                </a:lnTo>
                <a:lnTo>
                  <a:pt x="374232" y="40987"/>
                </a:lnTo>
                <a:lnTo>
                  <a:pt x="333459" y="18859"/>
                </a:lnTo>
                <a:lnTo>
                  <a:pt x="288403" y="4875"/>
                </a:lnTo>
                <a:lnTo>
                  <a:pt x="240030" y="0"/>
                </a:lnTo>
                <a:close/>
              </a:path>
            </a:pathLst>
          </a:custGeom>
          <a:solidFill>
            <a:srgbClr val="0904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44525" y="3954017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69919" y="3395297"/>
            <a:ext cx="2959100" cy="66738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R="170180" algn="ctr">
              <a:lnSpc>
                <a:spcPct val="100000"/>
              </a:lnSpc>
              <a:spcBef>
                <a:spcPts val="905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250" b="1" i="1" spc="-20" dirty="0">
                <a:solidFill>
                  <a:srgbClr val="FFFFFF"/>
                </a:solidFill>
                <a:latin typeface="Trebuchet MS"/>
                <a:cs typeface="Trebuchet MS"/>
              </a:rPr>
              <a:t>Mapping</a:t>
            </a:r>
            <a:r>
              <a:rPr sz="1250" b="1" i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55" dirty="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r>
              <a:rPr sz="1250" b="1" i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40" dirty="0">
                <a:solidFill>
                  <a:srgbClr val="FFFFFF"/>
                </a:solidFill>
                <a:latin typeface="Trebuchet MS"/>
                <a:cs typeface="Trebuchet MS"/>
              </a:rPr>
              <a:t>Generated </a:t>
            </a:r>
            <a:r>
              <a:rPr sz="1250" b="1" i="1" spc="-2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250" b="1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35" dirty="0">
                <a:solidFill>
                  <a:srgbClr val="FFFFFF"/>
                </a:solidFill>
                <a:latin typeface="Trebuchet MS"/>
                <a:cs typeface="Trebuchet MS"/>
              </a:rPr>
              <a:t>Placed</a:t>
            </a:r>
            <a:r>
              <a:rPr sz="1250" b="1" i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250" b="1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25" dirty="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56" name="object 5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51819" y="4974335"/>
            <a:ext cx="762000" cy="920495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10612881" y="5924803"/>
            <a:ext cx="10153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1000" b="1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Trebuchet MS"/>
                <a:cs typeface="Trebuchet MS"/>
              </a:rPr>
              <a:t>Analyst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930390" y="5743955"/>
            <a:ext cx="3613785" cy="480059"/>
            <a:chOff x="6930390" y="5743955"/>
            <a:chExt cx="3613785" cy="480059"/>
          </a:xfrm>
        </p:grpSpPr>
        <p:sp>
          <p:nvSpPr>
            <p:cNvPr id="59" name="object 59"/>
            <p:cNvSpPr/>
            <p:nvPr/>
          </p:nvSpPr>
          <p:spPr>
            <a:xfrm>
              <a:off x="6930390" y="5959601"/>
              <a:ext cx="3613785" cy="76200"/>
            </a:xfrm>
            <a:custGeom>
              <a:avLst/>
              <a:gdLst/>
              <a:ahLst/>
              <a:cxnLst/>
              <a:rect l="l" t="t" r="r" b="b"/>
              <a:pathLst>
                <a:path w="3613784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625"/>
                  </a:lnTo>
                  <a:lnTo>
                    <a:pt x="58292" y="47625"/>
                  </a:lnTo>
                  <a:lnTo>
                    <a:pt x="53975" y="43357"/>
                  </a:lnTo>
                  <a:lnTo>
                    <a:pt x="53975" y="32842"/>
                  </a:lnTo>
                  <a:lnTo>
                    <a:pt x="58292" y="28575"/>
                  </a:lnTo>
                  <a:lnTo>
                    <a:pt x="76200" y="28575"/>
                  </a:lnTo>
                  <a:lnTo>
                    <a:pt x="76200" y="0"/>
                  </a:lnTo>
                  <a:close/>
                </a:path>
                <a:path w="3613784" h="76200">
                  <a:moveTo>
                    <a:pt x="1792351" y="38100"/>
                  </a:moveTo>
                  <a:lnTo>
                    <a:pt x="1792351" y="71678"/>
                  </a:lnTo>
                  <a:lnTo>
                    <a:pt x="3608958" y="71678"/>
                  </a:lnTo>
                  <a:lnTo>
                    <a:pt x="3613277" y="67411"/>
                  </a:lnTo>
                  <a:lnTo>
                    <a:pt x="3613277" y="62153"/>
                  </a:lnTo>
                  <a:lnTo>
                    <a:pt x="1811401" y="62153"/>
                  </a:lnTo>
                  <a:lnTo>
                    <a:pt x="1801876" y="52628"/>
                  </a:lnTo>
                  <a:lnTo>
                    <a:pt x="1811401" y="52628"/>
                  </a:lnTo>
                  <a:lnTo>
                    <a:pt x="1811401" y="47625"/>
                  </a:lnTo>
                  <a:lnTo>
                    <a:pt x="1801876" y="47625"/>
                  </a:lnTo>
                  <a:lnTo>
                    <a:pt x="1792351" y="38100"/>
                  </a:lnTo>
                  <a:close/>
                </a:path>
                <a:path w="3613784" h="76200">
                  <a:moveTo>
                    <a:pt x="1811401" y="52628"/>
                  </a:moveTo>
                  <a:lnTo>
                    <a:pt x="1801876" y="52628"/>
                  </a:lnTo>
                  <a:lnTo>
                    <a:pt x="1811401" y="62153"/>
                  </a:lnTo>
                  <a:lnTo>
                    <a:pt x="1811401" y="52628"/>
                  </a:lnTo>
                  <a:close/>
                </a:path>
                <a:path w="3613784" h="76200">
                  <a:moveTo>
                    <a:pt x="3608958" y="52628"/>
                  </a:moveTo>
                  <a:lnTo>
                    <a:pt x="1811401" y="52628"/>
                  </a:lnTo>
                  <a:lnTo>
                    <a:pt x="1811401" y="62153"/>
                  </a:lnTo>
                  <a:lnTo>
                    <a:pt x="3613277" y="62153"/>
                  </a:lnTo>
                  <a:lnTo>
                    <a:pt x="3613277" y="56896"/>
                  </a:lnTo>
                  <a:lnTo>
                    <a:pt x="3608958" y="52628"/>
                  </a:lnTo>
                  <a:close/>
                </a:path>
                <a:path w="3613784" h="76200">
                  <a:moveTo>
                    <a:pt x="76200" y="28575"/>
                  </a:moveTo>
                  <a:lnTo>
                    <a:pt x="58292" y="28575"/>
                  </a:lnTo>
                  <a:lnTo>
                    <a:pt x="53975" y="32842"/>
                  </a:lnTo>
                  <a:lnTo>
                    <a:pt x="53975" y="43357"/>
                  </a:lnTo>
                  <a:lnTo>
                    <a:pt x="58292" y="47625"/>
                  </a:lnTo>
                  <a:lnTo>
                    <a:pt x="76200" y="47625"/>
                  </a:lnTo>
                  <a:lnTo>
                    <a:pt x="76200" y="28575"/>
                  </a:lnTo>
                  <a:close/>
                </a:path>
                <a:path w="3613784" h="76200">
                  <a:moveTo>
                    <a:pt x="1811401" y="28575"/>
                  </a:moveTo>
                  <a:lnTo>
                    <a:pt x="76200" y="28575"/>
                  </a:lnTo>
                  <a:lnTo>
                    <a:pt x="76200" y="47625"/>
                  </a:lnTo>
                  <a:lnTo>
                    <a:pt x="1792351" y="47625"/>
                  </a:lnTo>
                  <a:lnTo>
                    <a:pt x="1792351" y="38100"/>
                  </a:lnTo>
                  <a:lnTo>
                    <a:pt x="1811401" y="38100"/>
                  </a:lnTo>
                  <a:lnTo>
                    <a:pt x="1811401" y="28575"/>
                  </a:lnTo>
                  <a:close/>
                </a:path>
                <a:path w="3613784" h="76200">
                  <a:moveTo>
                    <a:pt x="1811401" y="38100"/>
                  </a:moveTo>
                  <a:lnTo>
                    <a:pt x="1792351" y="38100"/>
                  </a:lnTo>
                  <a:lnTo>
                    <a:pt x="1801876" y="47625"/>
                  </a:lnTo>
                  <a:lnTo>
                    <a:pt x="1811401" y="47625"/>
                  </a:lnTo>
                  <a:lnTo>
                    <a:pt x="1811401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473440" y="5743955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60">
                  <a:moveTo>
                    <a:pt x="240029" y="0"/>
                  </a:moveTo>
                  <a:lnTo>
                    <a:pt x="191648" y="4876"/>
                  </a:lnTo>
                  <a:lnTo>
                    <a:pt x="146589" y="18863"/>
                  </a:lnTo>
                  <a:lnTo>
                    <a:pt x="105816" y="40993"/>
                  </a:lnTo>
                  <a:lnTo>
                    <a:pt x="70294" y="70304"/>
                  </a:lnTo>
                  <a:lnTo>
                    <a:pt x="40987" y="105827"/>
                  </a:lnTo>
                  <a:lnTo>
                    <a:pt x="18859" y="146600"/>
                  </a:lnTo>
                  <a:lnTo>
                    <a:pt x="4875" y="191656"/>
                  </a:lnTo>
                  <a:lnTo>
                    <a:pt x="0" y="240030"/>
                  </a:lnTo>
                  <a:lnTo>
                    <a:pt x="4875" y="288403"/>
                  </a:lnTo>
                  <a:lnTo>
                    <a:pt x="18859" y="333459"/>
                  </a:lnTo>
                  <a:lnTo>
                    <a:pt x="40987" y="374232"/>
                  </a:lnTo>
                  <a:lnTo>
                    <a:pt x="70294" y="409755"/>
                  </a:lnTo>
                  <a:lnTo>
                    <a:pt x="105816" y="439066"/>
                  </a:lnTo>
                  <a:lnTo>
                    <a:pt x="146589" y="461196"/>
                  </a:lnTo>
                  <a:lnTo>
                    <a:pt x="191648" y="475183"/>
                  </a:lnTo>
                  <a:lnTo>
                    <a:pt x="240029" y="480060"/>
                  </a:lnTo>
                  <a:lnTo>
                    <a:pt x="288411" y="475183"/>
                  </a:lnTo>
                  <a:lnTo>
                    <a:pt x="333470" y="461196"/>
                  </a:lnTo>
                  <a:lnTo>
                    <a:pt x="374243" y="439066"/>
                  </a:lnTo>
                  <a:lnTo>
                    <a:pt x="409765" y="409755"/>
                  </a:lnTo>
                  <a:lnTo>
                    <a:pt x="439072" y="374232"/>
                  </a:lnTo>
                  <a:lnTo>
                    <a:pt x="461200" y="333459"/>
                  </a:lnTo>
                  <a:lnTo>
                    <a:pt x="475184" y="288403"/>
                  </a:lnTo>
                  <a:lnTo>
                    <a:pt x="480059" y="240030"/>
                  </a:lnTo>
                  <a:lnTo>
                    <a:pt x="475184" y="191656"/>
                  </a:lnTo>
                  <a:lnTo>
                    <a:pt x="461200" y="146600"/>
                  </a:lnTo>
                  <a:lnTo>
                    <a:pt x="439072" y="105827"/>
                  </a:lnTo>
                  <a:lnTo>
                    <a:pt x="409765" y="70304"/>
                  </a:lnTo>
                  <a:lnTo>
                    <a:pt x="374243" y="40993"/>
                  </a:lnTo>
                  <a:lnTo>
                    <a:pt x="333470" y="18863"/>
                  </a:lnTo>
                  <a:lnTo>
                    <a:pt x="288411" y="4876"/>
                  </a:lnTo>
                  <a:lnTo>
                    <a:pt x="240029" y="0"/>
                  </a:lnTo>
                  <a:close/>
                </a:path>
              </a:pathLst>
            </a:custGeom>
            <a:solidFill>
              <a:srgbClr val="090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635110" y="5819952"/>
            <a:ext cx="160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623809" y="4522356"/>
            <a:ext cx="2433955" cy="110299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12700" indent="2540" algn="ctr">
              <a:lnSpc>
                <a:spcPts val="1440"/>
              </a:lnSpc>
              <a:spcBef>
                <a:spcPts val="210"/>
              </a:spcBef>
            </a:pPr>
            <a:r>
              <a:rPr sz="1250" b="1" i="1" spc="-30" dirty="0">
                <a:solidFill>
                  <a:srgbClr val="FFFFFF"/>
                </a:solidFill>
                <a:latin typeface="Trebuchet MS"/>
                <a:cs typeface="Trebuchet MS"/>
              </a:rPr>
              <a:t>“How</a:t>
            </a:r>
            <a:r>
              <a:rPr sz="1250" b="1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6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250" b="1" i="1" spc="-40" dirty="0">
                <a:solidFill>
                  <a:srgbClr val="FFFFFF"/>
                </a:solidFill>
                <a:latin typeface="Trebuchet MS"/>
                <a:cs typeface="Trebuchet MS"/>
              </a:rPr>
              <a:t> Cash</a:t>
            </a:r>
            <a:r>
              <a:rPr sz="1250" b="1" i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25" dirty="0">
                <a:solidFill>
                  <a:srgbClr val="FFFFFF"/>
                </a:solidFill>
                <a:latin typeface="Trebuchet MS"/>
                <a:cs typeface="Trebuchet MS"/>
              </a:rPr>
              <a:t>Surrender</a:t>
            </a:r>
            <a:r>
              <a:rPr sz="1250" b="1" i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20" dirty="0">
                <a:solidFill>
                  <a:srgbClr val="FFFFFF"/>
                </a:solidFill>
                <a:latin typeface="Trebuchet MS"/>
                <a:cs typeface="Trebuchet MS"/>
              </a:rPr>
              <a:t>Value </a:t>
            </a:r>
            <a:r>
              <a:rPr sz="1250" b="1" i="1" spc="-45" dirty="0">
                <a:solidFill>
                  <a:srgbClr val="FFFFFF"/>
                </a:solidFill>
                <a:latin typeface="Trebuchet MS"/>
                <a:cs typeface="Trebuchet MS"/>
              </a:rPr>
              <a:t>calculated</a:t>
            </a:r>
            <a:r>
              <a:rPr sz="1250" b="1" i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1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250" b="1" i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4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250" b="1" i="1" spc="-20" dirty="0">
                <a:solidFill>
                  <a:srgbClr val="FFFFFF"/>
                </a:solidFill>
                <a:latin typeface="Trebuchet MS"/>
                <a:cs typeface="Trebuchet MS"/>
              </a:rPr>
              <a:t>code?</a:t>
            </a:r>
            <a:r>
              <a:rPr sz="1250" b="1" i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5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1250" b="1" i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30" dirty="0">
                <a:solidFill>
                  <a:srgbClr val="FFFFFF"/>
                </a:solidFill>
                <a:latin typeface="Trebuchet MS"/>
                <a:cs typeface="Trebuchet MS"/>
              </a:rPr>
              <a:t>files </a:t>
            </a:r>
            <a:r>
              <a:rPr sz="1250" b="1" i="1" spc="-35" dirty="0">
                <a:solidFill>
                  <a:srgbClr val="FFFFFF"/>
                </a:solidFill>
                <a:latin typeface="Trebuchet MS"/>
                <a:cs typeface="Trebuchet MS"/>
              </a:rPr>
              <a:t>did</a:t>
            </a:r>
            <a:r>
              <a:rPr sz="1250" b="1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2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1250" b="1" i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2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250" b="1" i="1" spc="-50" dirty="0">
                <a:solidFill>
                  <a:srgbClr val="FFFFFF"/>
                </a:solidFill>
                <a:latin typeface="Trebuchet MS"/>
                <a:cs typeface="Trebuchet MS"/>
              </a:rPr>
              <a:t> to</a:t>
            </a:r>
            <a:r>
              <a:rPr sz="1250" b="1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50" dirty="0">
                <a:solidFill>
                  <a:srgbClr val="FFFFFF"/>
                </a:solidFill>
                <a:latin typeface="Trebuchet MS"/>
                <a:cs typeface="Trebuchet MS"/>
              </a:rPr>
              <a:t>calculate</a:t>
            </a:r>
            <a:r>
              <a:rPr sz="1250" b="1" i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20" dirty="0">
                <a:solidFill>
                  <a:srgbClr val="FFFFFF"/>
                </a:solidFill>
                <a:latin typeface="Trebuchet MS"/>
                <a:cs typeface="Trebuchet MS"/>
              </a:rPr>
              <a:t>it?”</a:t>
            </a:r>
            <a:endParaRPr sz="1250">
              <a:latin typeface="Trebuchet MS"/>
              <a:cs typeface="Trebuchet MS"/>
            </a:endParaRPr>
          </a:p>
          <a:p>
            <a:pPr marL="79375" algn="ctr">
              <a:lnSpc>
                <a:spcPts val="1470"/>
              </a:lnSpc>
              <a:spcBef>
                <a:spcPts val="1110"/>
              </a:spcBef>
            </a:pPr>
            <a:r>
              <a:rPr sz="1250" b="1" i="1" spc="-65" dirty="0">
                <a:solidFill>
                  <a:srgbClr val="FFFFFF"/>
                </a:solidFill>
                <a:latin typeface="Trebuchet MS"/>
                <a:cs typeface="Trebuchet MS"/>
              </a:rPr>
              <a:t>“What's</a:t>
            </a:r>
            <a:r>
              <a:rPr sz="1250" b="1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8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1250" b="1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40" dirty="0">
                <a:solidFill>
                  <a:srgbClr val="FFFFFF"/>
                </a:solidFill>
                <a:latin typeface="Trebuchet MS"/>
                <a:cs typeface="Trebuchet MS"/>
              </a:rPr>
              <a:t>called</a:t>
            </a:r>
            <a:r>
              <a:rPr sz="1250" b="1" i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1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250" b="1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250" b="1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250" b="1" i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50">
              <a:latin typeface="Trebuchet MS"/>
              <a:cs typeface="Trebuchet MS"/>
            </a:endParaRPr>
          </a:p>
          <a:p>
            <a:pPr marL="81915" algn="ctr">
              <a:lnSpc>
                <a:spcPts val="1470"/>
              </a:lnSpc>
            </a:pPr>
            <a:r>
              <a:rPr sz="1250" b="1" i="1" spc="-10" dirty="0">
                <a:solidFill>
                  <a:srgbClr val="FFFFFF"/>
                </a:solidFill>
                <a:latin typeface="Trebuchet MS"/>
                <a:cs typeface="Trebuchet MS"/>
              </a:rPr>
              <a:t>model?”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224783" y="4774691"/>
            <a:ext cx="759460" cy="759460"/>
            <a:chOff x="3224783" y="4774691"/>
            <a:chExt cx="759460" cy="759460"/>
          </a:xfrm>
        </p:grpSpPr>
        <p:sp>
          <p:nvSpPr>
            <p:cNvPr id="64" name="object 64"/>
            <p:cNvSpPr/>
            <p:nvPr/>
          </p:nvSpPr>
          <p:spPr>
            <a:xfrm>
              <a:off x="3224783" y="4774691"/>
              <a:ext cx="759460" cy="759460"/>
            </a:xfrm>
            <a:custGeom>
              <a:avLst/>
              <a:gdLst/>
              <a:ahLst/>
              <a:cxnLst/>
              <a:rect l="l" t="t" r="r" b="b"/>
              <a:pathLst>
                <a:path w="759460" h="759460">
                  <a:moveTo>
                    <a:pt x="758952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758952" y="758951"/>
                  </a:lnTo>
                  <a:lnTo>
                    <a:pt x="75895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43985" y="4875021"/>
              <a:ext cx="319024" cy="22910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16197" y="5294375"/>
              <a:ext cx="210819" cy="12522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386327" y="5321807"/>
              <a:ext cx="198120" cy="91440"/>
            </a:xfrm>
            <a:custGeom>
              <a:avLst/>
              <a:gdLst/>
              <a:ahLst/>
              <a:cxnLst/>
              <a:rect l="l" t="t" r="r" b="b"/>
              <a:pathLst>
                <a:path w="198120" h="91439">
                  <a:moveTo>
                    <a:pt x="0" y="0"/>
                  </a:moveTo>
                  <a:lnTo>
                    <a:pt x="0" y="53593"/>
                  </a:lnTo>
                  <a:lnTo>
                    <a:pt x="198120" y="91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86327" y="5321807"/>
              <a:ext cx="198120" cy="91440"/>
            </a:xfrm>
            <a:custGeom>
              <a:avLst/>
              <a:gdLst/>
              <a:ahLst/>
              <a:cxnLst/>
              <a:rect l="l" t="t" r="r" b="b"/>
              <a:pathLst>
                <a:path w="198120" h="91439">
                  <a:moveTo>
                    <a:pt x="0" y="0"/>
                  </a:moveTo>
                  <a:lnTo>
                    <a:pt x="0" y="53593"/>
                  </a:lnTo>
                  <a:lnTo>
                    <a:pt x="198120" y="9143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386327" y="5088635"/>
              <a:ext cx="434340" cy="325120"/>
            </a:xfrm>
            <a:custGeom>
              <a:avLst/>
              <a:gdLst/>
              <a:ahLst/>
              <a:cxnLst/>
              <a:rect l="l" t="t" r="r" b="b"/>
              <a:pathLst>
                <a:path w="434339" h="325120">
                  <a:moveTo>
                    <a:pt x="434339" y="0"/>
                  </a:moveTo>
                  <a:lnTo>
                    <a:pt x="235712" y="24637"/>
                  </a:lnTo>
                  <a:lnTo>
                    <a:pt x="235712" y="324611"/>
                  </a:lnTo>
                  <a:lnTo>
                    <a:pt x="198627" y="324611"/>
                  </a:lnTo>
                  <a:lnTo>
                    <a:pt x="198627" y="24511"/>
                  </a:lnTo>
                  <a:lnTo>
                    <a:pt x="0" y="0"/>
                  </a:lnTo>
                  <a:lnTo>
                    <a:pt x="0" y="138049"/>
                  </a:lnTo>
                  <a:lnTo>
                    <a:pt x="434339" y="185547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386327" y="5088635"/>
              <a:ext cx="434340" cy="325120"/>
            </a:xfrm>
            <a:custGeom>
              <a:avLst/>
              <a:gdLst/>
              <a:ahLst/>
              <a:cxnLst/>
              <a:rect l="l" t="t" r="r" b="b"/>
              <a:pathLst>
                <a:path w="434339" h="325120">
                  <a:moveTo>
                    <a:pt x="434339" y="185547"/>
                  </a:moveTo>
                  <a:lnTo>
                    <a:pt x="434339" y="0"/>
                  </a:lnTo>
                  <a:lnTo>
                    <a:pt x="235712" y="24637"/>
                  </a:lnTo>
                  <a:lnTo>
                    <a:pt x="235712" y="324611"/>
                  </a:lnTo>
                  <a:lnTo>
                    <a:pt x="198627" y="324611"/>
                  </a:lnTo>
                  <a:lnTo>
                    <a:pt x="198627" y="24511"/>
                  </a:lnTo>
                  <a:lnTo>
                    <a:pt x="0" y="0"/>
                  </a:lnTo>
                  <a:lnTo>
                    <a:pt x="0" y="13804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585971" y="5382767"/>
              <a:ext cx="35560" cy="3175"/>
            </a:xfrm>
            <a:custGeom>
              <a:avLst/>
              <a:gdLst/>
              <a:ahLst/>
              <a:cxnLst/>
              <a:rect l="l" t="t" r="r" b="b"/>
              <a:pathLst>
                <a:path w="35560" h="3175">
                  <a:moveTo>
                    <a:pt x="0" y="0"/>
                  </a:moveTo>
                  <a:lnTo>
                    <a:pt x="17906" y="3047"/>
                  </a:lnTo>
                  <a:lnTo>
                    <a:pt x="35051" y="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585971" y="5382767"/>
              <a:ext cx="35560" cy="3175"/>
            </a:xfrm>
            <a:custGeom>
              <a:avLst/>
              <a:gdLst/>
              <a:ahLst/>
              <a:cxnLst/>
              <a:rect l="l" t="t" r="r" b="b"/>
              <a:pathLst>
                <a:path w="35560" h="3175">
                  <a:moveTo>
                    <a:pt x="35051" y="126"/>
                  </a:moveTo>
                  <a:lnTo>
                    <a:pt x="17906" y="3047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585971" y="5145023"/>
              <a:ext cx="35560" cy="3175"/>
            </a:xfrm>
            <a:custGeom>
              <a:avLst/>
              <a:gdLst/>
              <a:ahLst/>
              <a:cxnLst/>
              <a:rect l="l" t="t" r="r" b="b"/>
              <a:pathLst>
                <a:path w="35560" h="3175">
                  <a:moveTo>
                    <a:pt x="0" y="0"/>
                  </a:moveTo>
                  <a:lnTo>
                    <a:pt x="17906" y="3048"/>
                  </a:lnTo>
                  <a:lnTo>
                    <a:pt x="35051" y="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386327" y="5113019"/>
              <a:ext cx="236220" cy="189230"/>
            </a:xfrm>
            <a:custGeom>
              <a:avLst/>
              <a:gdLst/>
              <a:ahLst/>
              <a:cxnLst/>
              <a:rect l="l" t="t" r="r" b="b"/>
              <a:pathLst>
                <a:path w="236220" h="189229">
                  <a:moveTo>
                    <a:pt x="234696" y="32130"/>
                  </a:moveTo>
                  <a:lnTo>
                    <a:pt x="217550" y="35051"/>
                  </a:lnTo>
                  <a:lnTo>
                    <a:pt x="199644" y="32003"/>
                  </a:lnTo>
                </a:path>
                <a:path w="236220" h="189229">
                  <a:moveTo>
                    <a:pt x="236220" y="0"/>
                  </a:moveTo>
                  <a:lnTo>
                    <a:pt x="198120" y="0"/>
                  </a:lnTo>
                </a:path>
                <a:path w="236220" h="189229">
                  <a:moveTo>
                    <a:pt x="0" y="128015"/>
                  </a:moveTo>
                  <a:lnTo>
                    <a:pt x="0" y="188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424427" y="5061203"/>
              <a:ext cx="180340" cy="52069"/>
            </a:xfrm>
            <a:custGeom>
              <a:avLst/>
              <a:gdLst/>
              <a:ahLst/>
              <a:cxnLst/>
              <a:rect l="l" t="t" r="r" b="b"/>
              <a:pathLst>
                <a:path w="180339" h="52070">
                  <a:moveTo>
                    <a:pt x="0" y="0"/>
                  </a:moveTo>
                  <a:lnTo>
                    <a:pt x="0" y="32512"/>
                  </a:lnTo>
                  <a:lnTo>
                    <a:pt x="179832" y="51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424427" y="5061203"/>
              <a:ext cx="180340" cy="52069"/>
            </a:xfrm>
            <a:custGeom>
              <a:avLst/>
              <a:gdLst/>
              <a:ahLst/>
              <a:cxnLst/>
              <a:rect l="l" t="t" r="r" b="b"/>
              <a:pathLst>
                <a:path w="180339" h="52070">
                  <a:moveTo>
                    <a:pt x="0" y="32512"/>
                  </a:moveTo>
                  <a:lnTo>
                    <a:pt x="0" y="0"/>
                  </a:lnTo>
                  <a:lnTo>
                    <a:pt x="179832" y="5181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08831" y="5061203"/>
              <a:ext cx="180340" cy="52069"/>
            </a:xfrm>
            <a:custGeom>
              <a:avLst/>
              <a:gdLst/>
              <a:ahLst/>
              <a:cxnLst/>
              <a:rect l="l" t="t" r="r" b="b"/>
              <a:pathLst>
                <a:path w="180339" h="52070">
                  <a:moveTo>
                    <a:pt x="179831" y="0"/>
                  </a:moveTo>
                  <a:lnTo>
                    <a:pt x="0" y="51816"/>
                  </a:lnTo>
                  <a:lnTo>
                    <a:pt x="179831" y="32512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608831" y="5061203"/>
              <a:ext cx="180340" cy="52069"/>
            </a:xfrm>
            <a:custGeom>
              <a:avLst/>
              <a:gdLst/>
              <a:ahLst/>
              <a:cxnLst/>
              <a:rect l="l" t="t" r="r" b="b"/>
              <a:pathLst>
                <a:path w="180339" h="52070">
                  <a:moveTo>
                    <a:pt x="179831" y="32512"/>
                  </a:moveTo>
                  <a:lnTo>
                    <a:pt x="179831" y="0"/>
                  </a:lnTo>
                  <a:lnTo>
                    <a:pt x="0" y="5181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2795777" y="5706262"/>
            <a:ext cx="1616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177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1200" b="1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Trebuchet MS"/>
                <a:cs typeface="Trebuchet MS"/>
              </a:rPr>
              <a:t>Bedrock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1200" b="1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Bases</a:t>
            </a:r>
            <a:r>
              <a:rPr sz="1200" b="1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Trebuchet MS"/>
                <a:cs typeface="Trebuchet MS"/>
              </a:rPr>
              <a:t>(KB)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420105" y="5697728"/>
            <a:ext cx="1231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1200" b="1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Trebuchet MS"/>
                <a:cs typeface="Trebuchet MS"/>
              </a:rPr>
              <a:t>Bedrock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12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Trebuchet MS"/>
                <a:cs typeface="Trebuchet MS"/>
              </a:rPr>
              <a:t>Base Agent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5655564" y="4774691"/>
            <a:ext cx="759460" cy="759460"/>
            <a:chOff x="5655564" y="4774691"/>
            <a:chExt cx="759460" cy="759460"/>
          </a:xfrm>
        </p:grpSpPr>
        <p:sp>
          <p:nvSpPr>
            <p:cNvPr id="82" name="object 82"/>
            <p:cNvSpPr/>
            <p:nvPr/>
          </p:nvSpPr>
          <p:spPr>
            <a:xfrm>
              <a:off x="5655564" y="4774691"/>
              <a:ext cx="759460" cy="759460"/>
            </a:xfrm>
            <a:custGeom>
              <a:avLst/>
              <a:gdLst/>
              <a:ahLst/>
              <a:cxnLst/>
              <a:rect l="l" t="t" r="r" b="b"/>
              <a:pathLst>
                <a:path w="759460" h="759460">
                  <a:moveTo>
                    <a:pt x="758951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758951" y="758951"/>
                  </a:lnTo>
                  <a:lnTo>
                    <a:pt x="75895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774436" y="4917947"/>
              <a:ext cx="425450" cy="487680"/>
            </a:xfrm>
            <a:custGeom>
              <a:avLst/>
              <a:gdLst/>
              <a:ahLst/>
              <a:cxnLst/>
              <a:rect l="l" t="t" r="r" b="b"/>
              <a:pathLst>
                <a:path w="425450" h="487679">
                  <a:moveTo>
                    <a:pt x="364236" y="112775"/>
                  </a:moveTo>
                  <a:lnTo>
                    <a:pt x="364236" y="36575"/>
                  </a:lnTo>
                </a:path>
                <a:path w="425450" h="487679">
                  <a:moveTo>
                    <a:pt x="364236" y="452627"/>
                  </a:moveTo>
                  <a:lnTo>
                    <a:pt x="309372" y="420623"/>
                  </a:lnTo>
                </a:path>
                <a:path w="425450" h="487679">
                  <a:moveTo>
                    <a:pt x="425196" y="402335"/>
                  </a:moveTo>
                  <a:lnTo>
                    <a:pt x="425196" y="416813"/>
                  </a:lnTo>
                  <a:lnTo>
                    <a:pt x="303275" y="487679"/>
                  </a:lnTo>
                  <a:lnTo>
                    <a:pt x="242315" y="455294"/>
                  </a:lnTo>
                </a:path>
                <a:path w="425450" h="487679">
                  <a:moveTo>
                    <a:pt x="242315" y="40639"/>
                  </a:moveTo>
                  <a:lnTo>
                    <a:pt x="303275" y="0"/>
                  </a:lnTo>
                  <a:lnTo>
                    <a:pt x="425196" y="71374"/>
                  </a:lnTo>
                  <a:lnTo>
                    <a:pt x="425196" y="111251"/>
                  </a:lnTo>
                </a:path>
                <a:path w="425450" h="487679">
                  <a:moveTo>
                    <a:pt x="121919" y="182879"/>
                  </a:moveTo>
                  <a:lnTo>
                    <a:pt x="60960" y="152400"/>
                  </a:lnTo>
                </a:path>
                <a:path w="425450" h="487679">
                  <a:moveTo>
                    <a:pt x="121919" y="112775"/>
                  </a:moveTo>
                  <a:lnTo>
                    <a:pt x="121919" y="36575"/>
                  </a:lnTo>
                </a:path>
                <a:path w="425450" h="487679">
                  <a:moveTo>
                    <a:pt x="0" y="246887"/>
                  </a:moveTo>
                  <a:lnTo>
                    <a:pt x="59436" y="213359"/>
                  </a:lnTo>
                </a:path>
                <a:path w="425450" h="487679">
                  <a:moveTo>
                    <a:pt x="120396" y="452627"/>
                  </a:moveTo>
                  <a:lnTo>
                    <a:pt x="175260" y="420623"/>
                  </a:lnTo>
                </a:path>
                <a:path w="425450" h="487679">
                  <a:moveTo>
                    <a:pt x="88391" y="432815"/>
                  </a:moveTo>
                  <a:lnTo>
                    <a:pt x="182752" y="487679"/>
                  </a:lnTo>
                  <a:lnTo>
                    <a:pt x="243839" y="455167"/>
                  </a:lnTo>
                </a:path>
                <a:path w="425450" h="487679">
                  <a:moveTo>
                    <a:pt x="243839" y="40385"/>
                  </a:moveTo>
                  <a:lnTo>
                    <a:pt x="182879" y="0"/>
                  </a:lnTo>
                  <a:lnTo>
                    <a:pt x="60960" y="70865"/>
                  </a:lnTo>
                  <a:lnTo>
                    <a:pt x="60960" y="151637"/>
                  </a:lnTo>
                  <a:lnTo>
                    <a:pt x="0" y="182879"/>
                  </a:lnTo>
                  <a:lnTo>
                    <a:pt x="0" y="246379"/>
                  </a:lnTo>
                  <a:lnTo>
                    <a:pt x="0" y="27431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38774" y="5045709"/>
              <a:ext cx="418084" cy="26720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14746" y="5214873"/>
              <a:ext cx="166624" cy="149859"/>
            </a:xfrm>
            <a:prstGeom prst="rect">
              <a:avLst/>
            </a:prstGeom>
          </p:spPr>
        </p:pic>
      </p:grpSp>
      <p:sp>
        <p:nvSpPr>
          <p:cNvPr id="86" name="object 86"/>
          <p:cNvSpPr/>
          <p:nvPr/>
        </p:nvSpPr>
        <p:spPr>
          <a:xfrm>
            <a:off x="4488560" y="5875782"/>
            <a:ext cx="654050" cy="76200"/>
          </a:xfrm>
          <a:custGeom>
            <a:avLst/>
            <a:gdLst/>
            <a:ahLst/>
            <a:cxnLst/>
            <a:rect l="l" t="t" r="r" b="b"/>
            <a:pathLst>
              <a:path w="654050" h="76200">
                <a:moveTo>
                  <a:pt x="577723" y="0"/>
                </a:moveTo>
                <a:lnTo>
                  <a:pt x="577723" y="76200"/>
                </a:lnTo>
                <a:lnTo>
                  <a:pt x="634873" y="47625"/>
                </a:lnTo>
                <a:lnTo>
                  <a:pt x="595756" y="47625"/>
                </a:lnTo>
                <a:lnTo>
                  <a:pt x="599948" y="43357"/>
                </a:lnTo>
                <a:lnTo>
                  <a:pt x="599948" y="32842"/>
                </a:lnTo>
                <a:lnTo>
                  <a:pt x="595756" y="28575"/>
                </a:lnTo>
                <a:lnTo>
                  <a:pt x="634873" y="28575"/>
                </a:lnTo>
                <a:lnTo>
                  <a:pt x="577723" y="0"/>
                </a:lnTo>
                <a:close/>
              </a:path>
              <a:path w="654050" h="76200">
                <a:moveTo>
                  <a:pt x="577723" y="28575"/>
                </a:moveTo>
                <a:lnTo>
                  <a:pt x="4317" y="28575"/>
                </a:lnTo>
                <a:lnTo>
                  <a:pt x="0" y="32842"/>
                </a:lnTo>
                <a:lnTo>
                  <a:pt x="0" y="43357"/>
                </a:lnTo>
                <a:lnTo>
                  <a:pt x="4317" y="47625"/>
                </a:lnTo>
                <a:lnTo>
                  <a:pt x="577723" y="47625"/>
                </a:lnTo>
                <a:lnTo>
                  <a:pt x="577723" y="28575"/>
                </a:lnTo>
                <a:close/>
              </a:path>
              <a:path w="654050" h="76200">
                <a:moveTo>
                  <a:pt x="634873" y="28575"/>
                </a:moveTo>
                <a:lnTo>
                  <a:pt x="595756" y="28575"/>
                </a:lnTo>
                <a:lnTo>
                  <a:pt x="599948" y="32842"/>
                </a:lnTo>
                <a:lnTo>
                  <a:pt x="599948" y="43357"/>
                </a:lnTo>
                <a:lnTo>
                  <a:pt x="595756" y="47625"/>
                </a:lnTo>
                <a:lnTo>
                  <a:pt x="634873" y="47625"/>
                </a:lnTo>
                <a:lnTo>
                  <a:pt x="653923" y="38100"/>
                </a:lnTo>
                <a:lnTo>
                  <a:pt x="634873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7" name="object 87"/>
          <p:cNvGrpSpPr/>
          <p:nvPr/>
        </p:nvGrpSpPr>
        <p:grpSpPr>
          <a:xfrm>
            <a:off x="1231391" y="4581525"/>
            <a:ext cx="1478915" cy="1563370"/>
            <a:chOff x="1231391" y="4581525"/>
            <a:chExt cx="1478915" cy="1563370"/>
          </a:xfrm>
        </p:grpSpPr>
        <p:sp>
          <p:nvSpPr>
            <p:cNvPr id="88" name="object 88"/>
            <p:cNvSpPr/>
            <p:nvPr/>
          </p:nvSpPr>
          <p:spPr>
            <a:xfrm>
              <a:off x="1461896" y="4581525"/>
              <a:ext cx="1248410" cy="1370965"/>
            </a:xfrm>
            <a:custGeom>
              <a:avLst/>
              <a:gdLst/>
              <a:ahLst/>
              <a:cxnLst/>
              <a:rect l="l" t="t" r="r" b="b"/>
              <a:pathLst>
                <a:path w="1248410" h="1370964">
                  <a:moveTo>
                    <a:pt x="1172083" y="1294549"/>
                  </a:moveTo>
                  <a:lnTo>
                    <a:pt x="1172083" y="1370749"/>
                  </a:lnTo>
                  <a:lnTo>
                    <a:pt x="1229233" y="1342174"/>
                  </a:lnTo>
                  <a:lnTo>
                    <a:pt x="1190117" y="1342174"/>
                  </a:lnTo>
                  <a:lnTo>
                    <a:pt x="1194308" y="1337919"/>
                  </a:lnTo>
                  <a:lnTo>
                    <a:pt x="1194308" y="1327391"/>
                  </a:lnTo>
                  <a:lnTo>
                    <a:pt x="1190117" y="1323124"/>
                  </a:lnTo>
                  <a:lnTo>
                    <a:pt x="1229233" y="1323124"/>
                  </a:lnTo>
                  <a:lnTo>
                    <a:pt x="1172083" y="1294549"/>
                  </a:lnTo>
                  <a:close/>
                </a:path>
                <a:path w="1248410" h="1370964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1342174"/>
                  </a:lnTo>
                  <a:lnTo>
                    <a:pt x="1172083" y="1342174"/>
                  </a:lnTo>
                  <a:lnTo>
                    <a:pt x="1172083" y="1332649"/>
                  </a:lnTo>
                  <a:lnTo>
                    <a:pt x="19050" y="1332649"/>
                  </a:lnTo>
                  <a:lnTo>
                    <a:pt x="9525" y="1323124"/>
                  </a:lnTo>
                  <a:lnTo>
                    <a:pt x="19050" y="1323124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  <a:path w="1248410" h="1370964">
                  <a:moveTo>
                    <a:pt x="1229233" y="1323124"/>
                  </a:moveTo>
                  <a:lnTo>
                    <a:pt x="1190117" y="1323124"/>
                  </a:lnTo>
                  <a:lnTo>
                    <a:pt x="1194308" y="1327391"/>
                  </a:lnTo>
                  <a:lnTo>
                    <a:pt x="1194308" y="1337919"/>
                  </a:lnTo>
                  <a:lnTo>
                    <a:pt x="1190117" y="1342174"/>
                  </a:lnTo>
                  <a:lnTo>
                    <a:pt x="1229233" y="1342174"/>
                  </a:lnTo>
                  <a:lnTo>
                    <a:pt x="1248283" y="1332649"/>
                  </a:lnTo>
                  <a:lnTo>
                    <a:pt x="1229233" y="1323124"/>
                  </a:lnTo>
                  <a:close/>
                </a:path>
                <a:path w="1248410" h="1370964">
                  <a:moveTo>
                    <a:pt x="19050" y="1323124"/>
                  </a:moveTo>
                  <a:lnTo>
                    <a:pt x="9525" y="1323124"/>
                  </a:lnTo>
                  <a:lnTo>
                    <a:pt x="19050" y="1332649"/>
                  </a:lnTo>
                  <a:lnTo>
                    <a:pt x="19050" y="1323124"/>
                  </a:lnTo>
                  <a:close/>
                </a:path>
                <a:path w="1248410" h="1370964">
                  <a:moveTo>
                    <a:pt x="1172083" y="1323124"/>
                  </a:moveTo>
                  <a:lnTo>
                    <a:pt x="19050" y="1323124"/>
                  </a:lnTo>
                  <a:lnTo>
                    <a:pt x="19050" y="1332649"/>
                  </a:lnTo>
                  <a:lnTo>
                    <a:pt x="1172083" y="1332649"/>
                  </a:lnTo>
                  <a:lnTo>
                    <a:pt x="1172083" y="1323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231391" y="5663183"/>
              <a:ext cx="480059" cy="481965"/>
            </a:xfrm>
            <a:custGeom>
              <a:avLst/>
              <a:gdLst/>
              <a:ahLst/>
              <a:cxnLst/>
              <a:rect l="l" t="t" r="r" b="b"/>
              <a:pathLst>
                <a:path w="480060" h="481964">
                  <a:moveTo>
                    <a:pt x="240030" y="0"/>
                  </a:moveTo>
                  <a:lnTo>
                    <a:pt x="191648" y="4892"/>
                  </a:lnTo>
                  <a:lnTo>
                    <a:pt x="146589" y="18923"/>
                  </a:lnTo>
                  <a:lnTo>
                    <a:pt x="105816" y="41124"/>
                  </a:lnTo>
                  <a:lnTo>
                    <a:pt x="70294" y="70527"/>
                  </a:lnTo>
                  <a:lnTo>
                    <a:pt x="40987" y="106164"/>
                  </a:lnTo>
                  <a:lnTo>
                    <a:pt x="18859" y="147066"/>
                  </a:lnTo>
                  <a:lnTo>
                    <a:pt x="4875" y="192265"/>
                  </a:lnTo>
                  <a:lnTo>
                    <a:pt x="0" y="240791"/>
                  </a:lnTo>
                  <a:lnTo>
                    <a:pt x="4875" y="289318"/>
                  </a:lnTo>
                  <a:lnTo>
                    <a:pt x="18859" y="334517"/>
                  </a:lnTo>
                  <a:lnTo>
                    <a:pt x="40987" y="375419"/>
                  </a:lnTo>
                  <a:lnTo>
                    <a:pt x="70294" y="411056"/>
                  </a:lnTo>
                  <a:lnTo>
                    <a:pt x="105816" y="440459"/>
                  </a:lnTo>
                  <a:lnTo>
                    <a:pt x="146589" y="462660"/>
                  </a:lnTo>
                  <a:lnTo>
                    <a:pt x="191648" y="476691"/>
                  </a:lnTo>
                  <a:lnTo>
                    <a:pt x="240030" y="481583"/>
                  </a:lnTo>
                  <a:lnTo>
                    <a:pt x="288411" y="476691"/>
                  </a:lnTo>
                  <a:lnTo>
                    <a:pt x="333470" y="462660"/>
                  </a:lnTo>
                  <a:lnTo>
                    <a:pt x="374243" y="440459"/>
                  </a:lnTo>
                  <a:lnTo>
                    <a:pt x="409765" y="411056"/>
                  </a:lnTo>
                  <a:lnTo>
                    <a:pt x="439072" y="375419"/>
                  </a:lnTo>
                  <a:lnTo>
                    <a:pt x="461200" y="334517"/>
                  </a:lnTo>
                  <a:lnTo>
                    <a:pt x="475184" y="289318"/>
                  </a:lnTo>
                  <a:lnTo>
                    <a:pt x="480059" y="240791"/>
                  </a:lnTo>
                  <a:lnTo>
                    <a:pt x="475184" y="192265"/>
                  </a:lnTo>
                  <a:lnTo>
                    <a:pt x="461200" y="147066"/>
                  </a:lnTo>
                  <a:lnTo>
                    <a:pt x="439072" y="106164"/>
                  </a:lnTo>
                  <a:lnTo>
                    <a:pt x="409765" y="70527"/>
                  </a:lnTo>
                  <a:lnTo>
                    <a:pt x="374243" y="41124"/>
                  </a:lnTo>
                  <a:lnTo>
                    <a:pt x="333470" y="18923"/>
                  </a:lnTo>
                  <a:lnTo>
                    <a:pt x="288411" y="4892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090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1391538" y="5739790"/>
            <a:ext cx="160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22376" y="4914900"/>
            <a:ext cx="1457325" cy="462280"/>
          </a:xfrm>
          <a:prstGeom prst="rect">
            <a:avLst/>
          </a:prstGeom>
          <a:solidFill>
            <a:srgbClr val="00001F"/>
          </a:solidFill>
        </p:spPr>
        <p:txBody>
          <a:bodyPr vert="horz" wrap="square" lIns="0" tIns="41910" rIns="0" bIns="0" rtlCol="0">
            <a:spAutoFit/>
          </a:bodyPr>
          <a:lstStyle/>
          <a:p>
            <a:pPr marL="490855" marR="35560" indent="-449580">
              <a:lnSpc>
                <a:spcPts val="1440"/>
              </a:lnSpc>
              <a:spcBef>
                <a:spcPts val="330"/>
              </a:spcBef>
            </a:pPr>
            <a:r>
              <a:rPr sz="1250" b="1" i="1" spc="-30" dirty="0">
                <a:solidFill>
                  <a:srgbClr val="FFFFFF"/>
                </a:solidFill>
                <a:latin typeface="Trebuchet MS"/>
                <a:cs typeface="Trebuchet MS"/>
              </a:rPr>
              <a:t>Load</a:t>
            </a:r>
            <a:r>
              <a:rPr sz="1250" b="1" i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10" dirty="0">
                <a:solidFill>
                  <a:srgbClr val="FFFFFF"/>
                </a:solidFill>
                <a:latin typeface="Trebuchet MS"/>
                <a:cs typeface="Trebuchet MS"/>
              </a:rPr>
              <a:t>Documents</a:t>
            </a:r>
            <a:r>
              <a:rPr sz="1250" b="1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250" b="1" i="1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250" b="1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b="1" i="1" spc="-25" dirty="0">
                <a:solidFill>
                  <a:srgbClr val="FFFFFF"/>
                </a:solidFill>
                <a:latin typeface="Trebuchet MS"/>
                <a:cs typeface="Trebuchet MS"/>
              </a:rPr>
              <a:t>KB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93" name="Picture 92" descr="logos4.png">
            <a:extLst>
              <a:ext uri="{FF2B5EF4-FFF2-40B4-BE49-F238E27FC236}">
                <a16:creationId xmlns:a16="http://schemas.microsoft.com/office/drawing/2014/main" id="{84D1B358-A56A-2607-820F-02176A95826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dirty="0"/>
              <a:t>Sample</a:t>
            </a:r>
            <a:r>
              <a:rPr sz="3700" spc="-265" dirty="0"/>
              <a:t> </a:t>
            </a:r>
            <a:r>
              <a:rPr sz="3700" spc="-80" dirty="0"/>
              <a:t>output:</a:t>
            </a:r>
            <a:endParaRPr sz="37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7544" y="1475232"/>
            <a:ext cx="5530596" cy="49789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1516380"/>
            <a:ext cx="5830824" cy="315315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68044" y="1042542"/>
            <a:ext cx="2879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 Mapping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7402" y="1042542"/>
            <a:ext cx="3651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Explainability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Analysts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" name="Picture 1" descr="logos4.png">
            <a:extLst>
              <a:ext uri="{FF2B5EF4-FFF2-40B4-BE49-F238E27FC236}">
                <a16:creationId xmlns:a16="http://schemas.microsoft.com/office/drawing/2014/main" id="{25D12351-B25E-6C7A-BBBF-2ABBE3C34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Success!</a:t>
            </a:r>
            <a:r>
              <a:rPr spc="-340" dirty="0"/>
              <a:t> </a:t>
            </a:r>
            <a:r>
              <a:rPr dirty="0"/>
              <a:t>Our</a:t>
            </a:r>
            <a:r>
              <a:rPr spc="-295" dirty="0"/>
              <a:t> </a:t>
            </a:r>
            <a:r>
              <a:rPr spc="-30" dirty="0"/>
              <a:t>pilot</a:t>
            </a:r>
            <a:r>
              <a:rPr spc="-315" dirty="0"/>
              <a:t> </a:t>
            </a:r>
            <a:r>
              <a:rPr spc="-80" dirty="0"/>
              <a:t>produced</a:t>
            </a:r>
            <a:r>
              <a:rPr spc="-320" dirty="0"/>
              <a:t> </a:t>
            </a:r>
            <a:r>
              <a:rPr spc="-40" dirty="0"/>
              <a:t>labor-</a:t>
            </a:r>
            <a:r>
              <a:rPr dirty="0"/>
              <a:t>saving</a:t>
            </a:r>
            <a:r>
              <a:rPr spc="-315" dirty="0"/>
              <a:t> </a:t>
            </a:r>
            <a:r>
              <a:rPr spc="-10" dirty="0"/>
              <a:t>results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>
            <a:biLevel thresh="25000"/>
          </a:blip>
          <a:stretch>
            <a:fillRect/>
          </a:stretch>
        </p:blipFill>
        <p:spPr>
          <a:xfrm>
            <a:off x="1912620" y="1603247"/>
            <a:ext cx="1138428" cy="11551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46170" y="1856943"/>
            <a:ext cx="45154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The Agent</a:t>
            </a:r>
            <a:r>
              <a:rPr sz="1600" spc="2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chemeClr val="accent1"/>
                </a:solidFill>
                <a:latin typeface="Trebuchet MS"/>
                <a:cs typeface="Trebuchet MS"/>
              </a:rPr>
              <a:t>efficiently</a:t>
            </a:r>
            <a:r>
              <a:rPr sz="1600" spc="4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handled</a:t>
            </a:r>
            <a:r>
              <a:rPr sz="1600" spc="3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large</a:t>
            </a:r>
            <a:r>
              <a:rPr sz="1600" spc="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files</a:t>
            </a:r>
            <a:r>
              <a:rPr sz="1600" spc="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and</a:t>
            </a:r>
            <a:r>
              <a:rPr sz="1600" spc="1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chemeClr val="accent1"/>
                </a:solidFill>
                <a:latin typeface="Trebuchet MS"/>
                <a:cs typeface="Trebuchet MS"/>
              </a:rPr>
              <a:t>was</a:t>
            </a:r>
            <a:endParaRPr sz="16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able</a:t>
            </a:r>
            <a:r>
              <a:rPr sz="1600" spc="-2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to</a:t>
            </a:r>
            <a:r>
              <a:rPr sz="1600" spc="-3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define</a:t>
            </a:r>
            <a:r>
              <a:rPr sz="1600" spc="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an</a:t>
            </a:r>
            <a:r>
              <a:rPr sz="1600" spc="-3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optimal</a:t>
            </a:r>
            <a:r>
              <a:rPr sz="1600" spc="-2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strategy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for</a:t>
            </a:r>
            <a:r>
              <a:rPr sz="1600" spc="-2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processing</a:t>
            </a:r>
            <a:endParaRPr sz="16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2071116" y="3340608"/>
            <a:ext cx="821436" cy="92354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646170" y="3503167"/>
            <a:ext cx="31375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The</a:t>
            </a:r>
            <a:r>
              <a:rPr sz="1600" spc="2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Agent</a:t>
            </a:r>
            <a:r>
              <a:rPr sz="1600" spc="4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accurately</a:t>
            </a:r>
            <a:r>
              <a:rPr sz="1600" spc="4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mapped</a:t>
            </a:r>
            <a:r>
              <a:rPr sz="1600" spc="5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chemeClr val="accent1"/>
                </a:solidFill>
                <a:latin typeface="Trebuchet MS"/>
                <a:cs typeface="Trebuchet MS"/>
              </a:rPr>
              <a:t>the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data</a:t>
            </a:r>
            <a:r>
              <a:rPr sz="1600" spc="-5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chemeClr val="accent1"/>
                </a:solidFill>
                <a:latin typeface="Trebuchet MS"/>
                <a:cs typeface="Trebuchet MS"/>
              </a:rPr>
              <a:t>file</a:t>
            </a:r>
            <a:r>
              <a:rPr sz="1600" spc="-4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to</a:t>
            </a:r>
            <a:r>
              <a:rPr sz="1600" spc="-4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the</a:t>
            </a:r>
            <a:r>
              <a:rPr sz="1600" spc="-5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data</a:t>
            </a:r>
            <a:r>
              <a:rPr sz="1600" spc="-3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chemeClr val="accent1"/>
                </a:solidFill>
                <a:latin typeface="Trebuchet MS"/>
                <a:cs typeface="Trebuchet MS"/>
              </a:rPr>
              <a:t>map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>
            <a:biLevel thresh="25000"/>
          </a:blip>
          <a:stretch>
            <a:fillRect/>
          </a:stretch>
        </p:blipFill>
        <p:spPr>
          <a:xfrm>
            <a:off x="2159507" y="4846320"/>
            <a:ext cx="644651" cy="92506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646170" y="4914138"/>
            <a:ext cx="3840479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The</a:t>
            </a:r>
            <a:r>
              <a:rPr sz="1600" spc="2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Agent</a:t>
            </a:r>
            <a:r>
              <a:rPr sz="1600" spc="5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produced</a:t>
            </a:r>
            <a:r>
              <a:rPr sz="1600" spc="10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data</a:t>
            </a:r>
            <a:r>
              <a:rPr sz="1600" spc="3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mappings,</a:t>
            </a:r>
            <a:r>
              <a:rPr sz="1600" spc="3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chemeClr val="accent1"/>
                </a:solidFill>
                <a:latin typeface="Trebuchet MS"/>
                <a:cs typeface="Trebuchet MS"/>
              </a:rPr>
              <a:t>data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definitions, calculation</a:t>
            </a:r>
            <a:r>
              <a:rPr sz="1600" spc="-5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logic</a:t>
            </a:r>
            <a:r>
              <a:rPr sz="1600" spc="-6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chemeClr val="accent1"/>
                </a:solidFill>
                <a:latin typeface="Trebuchet MS"/>
                <a:cs typeface="Trebuchet MS"/>
              </a:rPr>
              <a:t>and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documented</a:t>
            </a:r>
            <a:r>
              <a:rPr sz="1600" spc="5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the</a:t>
            </a:r>
            <a:r>
              <a:rPr sz="1600" spc="-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original</a:t>
            </a:r>
            <a:r>
              <a:rPr sz="1600" spc="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source</a:t>
            </a:r>
            <a:r>
              <a:rPr sz="1600" spc="3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chemeClr val="accent1"/>
                </a:solidFill>
                <a:latin typeface="Trebuchet MS"/>
                <a:cs typeface="Trebuchet MS"/>
              </a:rPr>
              <a:t>code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pic>
        <p:nvPicPr>
          <p:cNvPr id="16" name="Picture 15" descr="logos4.png">
            <a:extLst>
              <a:ext uri="{FF2B5EF4-FFF2-40B4-BE49-F238E27FC236}">
                <a16:creationId xmlns:a16="http://schemas.microsoft.com/office/drawing/2014/main" id="{137D8BEE-73B8-77EF-9D80-F542A055CF8F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5" dirty="0"/>
              <a:t>Expanding</a:t>
            </a:r>
            <a:r>
              <a:rPr sz="3200" spc="-290" dirty="0"/>
              <a:t> </a:t>
            </a:r>
            <a:r>
              <a:rPr sz="3200" spc="-60" dirty="0"/>
              <a:t>our</a:t>
            </a:r>
            <a:r>
              <a:rPr sz="3200" spc="-295" dirty="0"/>
              <a:t> </a:t>
            </a:r>
            <a:r>
              <a:rPr sz="3200" spc="-35" dirty="0"/>
              <a:t>usage</a:t>
            </a:r>
            <a:r>
              <a:rPr sz="3200" spc="-305" dirty="0"/>
              <a:t> </a:t>
            </a:r>
            <a:r>
              <a:rPr sz="3200" dirty="0"/>
              <a:t>of</a:t>
            </a:r>
            <a:r>
              <a:rPr sz="3200" spc="-300" dirty="0"/>
              <a:t> </a:t>
            </a:r>
            <a:r>
              <a:rPr sz="3200" spc="-80" dirty="0"/>
              <a:t>Bedrock</a:t>
            </a:r>
            <a:r>
              <a:rPr sz="3200" spc="-315" dirty="0"/>
              <a:t> </a:t>
            </a:r>
            <a:r>
              <a:rPr sz="3200" spc="-10" dirty="0"/>
              <a:t>Agents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>
            <a:biLevel thresh="25000"/>
          </a:blip>
          <a:stretch>
            <a:fillRect/>
          </a:stretch>
        </p:blipFill>
        <p:spPr>
          <a:xfrm>
            <a:off x="1281683" y="2084832"/>
            <a:ext cx="1237488" cy="13487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5417820" y="2144267"/>
            <a:ext cx="873251" cy="12313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>
            <a:biLevel thresh="25000"/>
          </a:blip>
          <a:stretch>
            <a:fillRect/>
          </a:stretch>
        </p:blipFill>
        <p:spPr>
          <a:xfrm>
            <a:off x="9357359" y="2144267"/>
            <a:ext cx="826007" cy="117652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7892" y="3701922"/>
            <a:ext cx="2493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2925" marR="5080" indent="-5308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accent1"/>
                </a:solidFill>
                <a:latin typeface="Trebuchet MS"/>
                <a:cs typeface="Trebuchet MS"/>
              </a:rPr>
              <a:t>Expand</a:t>
            </a:r>
            <a:r>
              <a:rPr sz="1800" spc="5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accent1"/>
                </a:solidFill>
                <a:latin typeface="Trebuchet MS"/>
                <a:cs typeface="Trebuchet MS"/>
              </a:rPr>
              <a:t>to</a:t>
            </a:r>
            <a:r>
              <a:rPr sz="1800" spc="4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accent1"/>
                </a:solidFill>
                <a:latin typeface="Trebuchet MS"/>
                <a:cs typeface="Trebuchet MS"/>
              </a:rPr>
              <a:t>more</a:t>
            </a:r>
            <a:r>
              <a:rPr sz="1800" spc="6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accent1"/>
                </a:solidFill>
                <a:latin typeface="Trebuchet MS"/>
                <a:cs typeface="Trebuchet MS"/>
              </a:rPr>
              <a:t>carriers </a:t>
            </a:r>
            <a:r>
              <a:rPr sz="1800" dirty="0">
                <a:solidFill>
                  <a:schemeClr val="accent1"/>
                </a:solidFill>
                <a:latin typeface="Trebuchet MS"/>
                <a:cs typeface="Trebuchet MS"/>
              </a:rPr>
              <a:t>and</a:t>
            </a:r>
            <a:r>
              <a:rPr sz="1800" spc="2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accent1"/>
                </a:solidFill>
                <a:latin typeface="Trebuchet MS"/>
                <a:cs typeface="Trebuchet MS"/>
              </a:rPr>
              <a:t>use</a:t>
            </a:r>
            <a:r>
              <a:rPr sz="1800" spc="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accent1"/>
                </a:solidFill>
                <a:latin typeface="Trebuchet MS"/>
                <a:cs typeface="Trebuchet MS"/>
              </a:rPr>
              <a:t>cases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0346" y="3701922"/>
            <a:ext cx="21107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05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accent1"/>
                </a:solidFill>
                <a:latin typeface="Trebuchet MS"/>
                <a:cs typeface="Trebuchet MS"/>
              </a:rPr>
              <a:t>Refine</a:t>
            </a:r>
            <a:r>
              <a:rPr sz="1800" spc="7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accent1"/>
                </a:solidFill>
                <a:latin typeface="Trebuchet MS"/>
                <a:cs typeface="Trebuchet MS"/>
              </a:rPr>
              <a:t>prompts</a:t>
            </a:r>
            <a:r>
              <a:rPr sz="1800" spc="6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accent1"/>
                </a:solidFill>
                <a:latin typeface="Trebuchet MS"/>
                <a:cs typeface="Trebuchet MS"/>
              </a:rPr>
              <a:t>for </a:t>
            </a:r>
            <a:r>
              <a:rPr sz="1800" dirty="0">
                <a:solidFill>
                  <a:schemeClr val="accent1"/>
                </a:solidFill>
                <a:latin typeface="Trebuchet MS"/>
                <a:cs typeface="Trebuchet MS"/>
              </a:rPr>
              <a:t>additional</a:t>
            </a:r>
            <a:r>
              <a:rPr sz="1800" spc="4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accent1"/>
                </a:solidFill>
                <a:latin typeface="Trebuchet MS"/>
                <a:cs typeface="Trebuchet MS"/>
              </a:rPr>
              <a:t>tasks</a:t>
            </a:r>
            <a:r>
              <a:rPr sz="1800" spc="1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accent1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chemeClr val="accent1"/>
                </a:solidFill>
                <a:latin typeface="Trebuchet MS"/>
                <a:cs typeface="Trebuchet MS"/>
              </a:rPr>
              <a:t>improved</a:t>
            </a:r>
            <a:r>
              <a:rPr sz="1800" spc="13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accent1"/>
                </a:solidFill>
                <a:latin typeface="Trebuchet MS"/>
                <a:cs typeface="Trebuchet MS"/>
              </a:rPr>
              <a:t>accuracy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9366" y="3701922"/>
            <a:ext cx="2613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8519" marR="5080" indent="-846455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chemeClr val="accent1"/>
                </a:solidFill>
                <a:latin typeface="Trebuchet MS"/>
                <a:cs typeface="Trebuchet MS"/>
              </a:rPr>
              <a:t>Ask</a:t>
            </a:r>
            <a:r>
              <a:rPr sz="1800" spc="-4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accent1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accent1"/>
                </a:solidFill>
                <a:latin typeface="Trebuchet MS"/>
                <a:cs typeface="Trebuchet MS"/>
              </a:rPr>
              <a:t>agent</a:t>
            </a:r>
            <a:r>
              <a:rPr sz="1800" spc="-2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accent1"/>
                </a:solidFill>
                <a:latin typeface="Trebuchet MS"/>
                <a:cs typeface="Trebuchet MS"/>
              </a:rPr>
              <a:t>to</a:t>
            </a:r>
            <a:r>
              <a:rPr sz="1800" spc="-3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accent1"/>
                </a:solidFill>
                <a:latin typeface="Trebuchet MS"/>
                <a:cs typeface="Trebuchet MS"/>
              </a:rPr>
              <a:t>refactor </a:t>
            </a:r>
            <a:r>
              <a:rPr sz="1800" dirty="0">
                <a:solidFill>
                  <a:schemeClr val="accent1"/>
                </a:solidFill>
                <a:latin typeface="Trebuchet MS"/>
                <a:cs typeface="Trebuchet MS"/>
              </a:rPr>
              <a:t>the</a:t>
            </a:r>
            <a:r>
              <a:rPr sz="1800" spc="-8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chemeClr val="accent1"/>
                </a:solidFill>
                <a:latin typeface="Trebuchet MS"/>
                <a:cs typeface="Trebuchet MS"/>
              </a:rPr>
              <a:t>code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pic>
        <p:nvPicPr>
          <p:cNvPr id="9" name="Picture 8" descr="logos4.png">
            <a:extLst>
              <a:ext uri="{FF2B5EF4-FFF2-40B4-BE49-F238E27FC236}">
                <a16:creationId xmlns:a16="http://schemas.microsoft.com/office/drawing/2014/main" id="{70F35847-85CA-EDC1-E271-8465829787BE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Generate</a:t>
            </a:r>
            <a:r>
              <a:rPr spc="-330" dirty="0"/>
              <a:t> </a:t>
            </a:r>
            <a:r>
              <a:rPr spc="-30" dirty="0"/>
              <a:t>5</a:t>
            </a:r>
            <a:r>
              <a:rPr spc="-320" dirty="0"/>
              <a:t> </a:t>
            </a:r>
            <a:r>
              <a:rPr spc="-40" dirty="0"/>
              <a:t>pro</a:t>
            </a:r>
            <a:r>
              <a:rPr spc="-315" dirty="0"/>
              <a:t> </a:t>
            </a:r>
            <a:r>
              <a:rPr spc="-50" dirty="0"/>
              <a:t>tips</a:t>
            </a:r>
            <a:r>
              <a:rPr spc="-335" dirty="0"/>
              <a:t> </a:t>
            </a:r>
            <a:r>
              <a:rPr spc="-30" dirty="0"/>
              <a:t>about</a:t>
            </a:r>
            <a:r>
              <a:rPr spc="-335" dirty="0"/>
              <a:t> </a:t>
            </a:r>
            <a:r>
              <a:rPr spc="105" dirty="0"/>
              <a:t>agents…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495" y="2121407"/>
            <a:ext cx="3496310" cy="1682750"/>
            <a:chOff x="158495" y="2121407"/>
            <a:chExt cx="3496310" cy="1682750"/>
          </a:xfrm>
        </p:grpSpPr>
        <p:pic>
          <p:nvPicPr>
            <p:cNvPr id="4" name="object 4"/>
            <p:cNvPicPr/>
            <p:nvPr/>
          </p:nvPicPr>
          <p:blipFill>
            <a:blip r:embed="rId2" cstate="print">
              <a:lum bright="70000" contrast="-70000"/>
            </a:blip>
            <a:stretch>
              <a:fillRect/>
            </a:stretch>
          </p:blipFill>
          <p:spPr>
            <a:xfrm>
              <a:off x="158495" y="2121407"/>
              <a:ext cx="1682495" cy="16824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64056" y="2264763"/>
              <a:ext cx="2190750" cy="1477010"/>
            </a:xfrm>
            <a:custGeom>
              <a:avLst/>
              <a:gdLst/>
              <a:ahLst/>
              <a:cxnLst/>
              <a:rect l="l" t="t" r="r" b="b"/>
              <a:pathLst>
                <a:path w="2190750" h="1477010">
                  <a:moveTo>
                    <a:pt x="1188286" y="0"/>
                  </a:moveTo>
                  <a:lnTo>
                    <a:pt x="1132458" y="535"/>
                  </a:lnTo>
                  <a:lnTo>
                    <a:pt x="1076752" y="3242"/>
                  </a:lnTo>
                  <a:lnTo>
                    <a:pt x="1021949" y="8074"/>
                  </a:lnTo>
                  <a:lnTo>
                    <a:pt x="968125" y="14970"/>
                  </a:lnTo>
                  <a:lnTo>
                    <a:pt x="915354" y="23874"/>
                  </a:lnTo>
                  <a:lnTo>
                    <a:pt x="863711" y="34726"/>
                  </a:lnTo>
                  <a:lnTo>
                    <a:pt x="813269" y="47468"/>
                  </a:lnTo>
                  <a:lnTo>
                    <a:pt x="764103" y="62041"/>
                  </a:lnTo>
                  <a:lnTo>
                    <a:pt x="716289" y="78387"/>
                  </a:lnTo>
                  <a:lnTo>
                    <a:pt x="669899" y="96447"/>
                  </a:lnTo>
                  <a:lnTo>
                    <a:pt x="625009" y="116162"/>
                  </a:lnTo>
                  <a:lnTo>
                    <a:pt x="581693" y="137473"/>
                  </a:lnTo>
                  <a:lnTo>
                    <a:pt x="540025" y="160323"/>
                  </a:lnTo>
                  <a:lnTo>
                    <a:pt x="500080" y="184653"/>
                  </a:lnTo>
                  <a:lnTo>
                    <a:pt x="461932" y="210404"/>
                  </a:lnTo>
                  <a:lnTo>
                    <a:pt x="425656" y="237517"/>
                  </a:lnTo>
                  <a:lnTo>
                    <a:pt x="391326" y="265934"/>
                  </a:lnTo>
                  <a:lnTo>
                    <a:pt x="359016" y="295597"/>
                  </a:lnTo>
                  <a:lnTo>
                    <a:pt x="328801" y="326446"/>
                  </a:lnTo>
                  <a:lnTo>
                    <a:pt x="300756" y="358423"/>
                  </a:lnTo>
                  <a:lnTo>
                    <a:pt x="274955" y="391469"/>
                  </a:lnTo>
                  <a:lnTo>
                    <a:pt x="251471" y="425527"/>
                  </a:lnTo>
                  <a:lnTo>
                    <a:pt x="230380" y="460537"/>
                  </a:lnTo>
                  <a:lnTo>
                    <a:pt x="211756" y="496440"/>
                  </a:lnTo>
                  <a:lnTo>
                    <a:pt x="195674" y="533179"/>
                  </a:lnTo>
                  <a:lnTo>
                    <a:pt x="182207" y="570695"/>
                  </a:lnTo>
                  <a:lnTo>
                    <a:pt x="171431" y="608928"/>
                  </a:lnTo>
                  <a:lnTo>
                    <a:pt x="163420" y="647821"/>
                  </a:lnTo>
                  <a:lnTo>
                    <a:pt x="158247" y="687314"/>
                  </a:lnTo>
                  <a:lnTo>
                    <a:pt x="155988" y="727350"/>
                  </a:lnTo>
                  <a:lnTo>
                    <a:pt x="156718" y="767869"/>
                  </a:lnTo>
                  <a:lnTo>
                    <a:pt x="0" y="939573"/>
                  </a:lnTo>
                  <a:lnTo>
                    <a:pt x="245999" y="1042062"/>
                  </a:lnTo>
                  <a:lnTo>
                    <a:pt x="269451" y="1077254"/>
                  </a:lnTo>
                  <a:lnTo>
                    <a:pt x="295221" y="1111243"/>
                  </a:lnTo>
                  <a:lnTo>
                    <a:pt x="323220" y="1143987"/>
                  </a:lnTo>
                  <a:lnTo>
                    <a:pt x="353358" y="1175448"/>
                  </a:lnTo>
                  <a:lnTo>
                    <a:pt x="385548" y="1205584"/>
                  </a:lnTo>
                  <a:lnTo>
                    <a:pt x="419698" y="1234357"/>
                  </a:lnTo>
                  <a:lnTo>
                    <a:pt x="455721" y="1261725"/>
                  </a:lnTo>
                  <a:lnTo>
                    <a:pt x="493527" y="1287650"/>
                  </a:lnTo>
                  <a:lnTo>
                    <a:pt x="533027" y="1312090"/>
                  </a:lnTo>
                  <a:lnTo>
                    <a:pt x="574132" y="1335007"/>
                  </a:lnTo>
                  <a:lnTo>
                    <a:pt x="616752" y="1356359"/>
                  </a:lnTo>
                  <a:lnTo>
                    <a:pt x="660800" y="1376107"/>
                  </a:lnTo>
                  <a:lnTo>
                    <a:pt x="706184" y="1394211"/>
                  </a:lnTo>
                  <a:lnTo>
                    <a:pt x="752818" y="1410631"/>
                  </a:lnTo>
                  <a:lnTo>
                    <a:pt x="800610" y="1425327"/>
                  </a:lnTo>
                  <a:lnTo>
                    <a:pt x="849473" y="1438259"/>
                  </a:lnTo>
                  <a:lnTo>
                    <a:pt x="899317" y="1449386"/>
                  </a:lnTo>
                  <a:lnTo>
                    <a:pt x="950053" y="1458669"/>
                  </a:lnTo>
                  <a:lnTo>
                    <a:pt x="1001592" y="1466068"/>
                  </a:lnTo>
                  <a:lnTo>
                    <a:pt x="1053844" y="1471543"/>
                  </a:lnTo>
                  <a:lnTo>
                    <a:pt x="1106721" y="1475053"/>
                  </a:lnTo>
                  <a:lnTo>
                    <a:pt x="1160134" y="1476559"/>
                  </a:lnTo>
                  <a:lnTo>
                    <a:pt x="1213993" y="1476021"/>
                  </a:lnTo>
                  <a:lnTo>
                    <a:pt x="1269699" y="1473314"/>
                  </a:lnTo>
                  <a:lnTo>
                    <a:pt x="1324502" y="1468483"/>
                  </a:lnTo>
                  <a:lnTo>
                    <a:pt x="1378326" y="1461586"/>
                  </a:lnTo>
                  <a:lnTo>
                    <a:pt x="1431097" y="1452682"/>
                  </a:lnTo>
                  <a:lnTo>
                    <a:pt x="1482740" y="1441830"/>
                  </a:lnTo>
                  <a:lnTo>
                    <a:pt x="1533182" y="1429088"/>
                  </a:lnTo>
                  <a:lnTo>
                    <a:pt x="1582348" y="1414515"/>
                  </a:lnTo>
                  <a:lnTo>
                    <a:pt x="1630162" y="1398169"/>
                  </a:lnTo>
                  <a:lnTo>
                    <a:pt x="1676552" y="1380110"/>
                  </a:lnTo>
                  <a:lnTo>
                    <a:pt x="1721442" y="1360395"/>
                  </a:lnTo>
                  <a:lnTo>
                    <a:pt x="1764758" y="1339083"/>
                  </a:lnTo>
                  <a:lnTo>
                    <a:pt x="1806426" y="1316233"/>
                  </a:lnTo>
                  <a:lnTo>
                    <a:pt x="1846371" y="1291903"/>
                  </a:lnTo>
                  <a:lnTo>
                    <a:pt x="1884519" y="1266152"/>
                  </a:lnTo>
                  <a:lnTo>
                    <a:pt x="1920795" y="1239039"/>
                  </a:lnTo>
                  <a:lnTo>
                    <a:pt x="1955125" y="1210622"/>
                  </a:lnTo>
                  <a:lnTo>
                    <a:pt x="1987435" y="1180960"/>
                  </a:lnTo>
                  <a:lnTo>
                    <a:pt x="2017650" y="1150111"/>
                  </a:lnTo>
                  <a:lnTo>
                    <a:pt x="2045695" y="1118134"/>
                  </a:lnTo>
                  <a:lnTo>
                    <a:pt x="2071496" y="1085087"/>
                  </a:lnTo>
                  <a:lnTo>
                    <a:pt x="2094980" y="1051029"/>
                  </a:lnTo>
                  <a:lnTo>
                    <a:pt x="2116071" y="1016019"/>
                  </a:lnTo>
                  <a:lnTo>
                    <a:pt x="2134695" y="980116"/>
                  </a:lnTo>
                  <a:lnTo>
                    <a:pt x="2150777" y="943377"/>
                  </a:lnTo>
                  <a:lnTo>
                    <a:pt x="2164244" y="905862"/>
                  </a:lnTo>
                  <a:lnTo>
                    <a:pt x="2175020" y="867628"/>
                  </a:lnTo>
                  <a:lnTo>
                    <a:pt x="2183031" y="828736"/>
                  </a:lnTo>
                  <a:lnTo>
                    <a:pt x="2188204" y="789242"/>
                  </a:lnTo>
                  <a:lnTo>
                    <a:pt x="2190463" y="749206"/>
                  </a:lnTo>
                  <a:lnTo>
                    <a:pt x="2189734" y="708687"/>
                  </a:lnTo>
                  <a:lnTo>
                    <a:pt x="2185984" y="668256"/>
                  </a:lnTo>
                  <a:lnTo>
                    <a:pt x="2179310" y="628480"/>
                  </a:lnTo>
                  <a:lnTo>
                    <a:pt x="2169793" y="589414"/>
                  </a:lnTo>
                  <a:lnTo>
                    <a:pt x="2157512" y="551113"/>
                  </a:lnTo>
                  <a:lnTo>
                    <a:pt x="2142549" y="513630"/>
                  </a:lnTo>
                  <a:lnTo>
                    <a:pt x="2124985" y="477019"/>
                  </a:lnTo>
                  <a:lnTo>
                    <a:pt x="2104899" y="441334"/>
                  </a:lnTo>
                  <a:lnTo>
                    <a:pt x="2082373" y="406630"/>
                  </a:lnTo>
                  <a:lnTo>
                    <a:pt x="2057486" y="372959"/>
                  </a:lnTo>
                  <a:lnTo>
                    <a:pt x="2030320" y="340378"/>
                  </a:lnTo>
                  <a:lnTo>
                    <a:pt x="2000956" y="308938"/>
                  </a:lnTo>
                  <a:lnTo>
                    <a:pt x="1969473" y="278696"/>
                  </a:lnTo>
                  <a:lnTo>
                    <a:pt x="1935952" y="249703"/>
                  </a:lnTo>
                  <a:lnTo>
                    <a:pt x="1900475" y="222016"/>
                  </a:lnTo>
                  <a:lnTo>
                    <a:pt x="1863121" y="195687"/>
                  </a:lnTo>
                  <a:lnTo>
                    <a:pt x="1823972" y="170770"/>
                  </a:lnTo>
                  <a:lnTo>
                    <a:pt x="1783107" y="147320"/>
                  </a:lnTo>
                  <a:lnTo>
                    <a:pt x="1740608" y="125391"/>
                  </a:lnTo>
                  <a:lnTo>
                    <a:pt x="1696554" y="105037"/>
                  </a:lnTo>
                  <a:lnTo>
                    <a:pt x="1651028" y="86312"/>
                  </a:lnTo>
                  <a:lnTo>
                    <a:pt x="1604108" y="69269"/>
                  </a:lnTo>
                  <a:lnTo>
                    <a:pt x="1555877" y="53964"/>
                  </a:lnTo>
                  <a:lnTo>
                    <a:pt x="1506414" y="40449"/>
                  </a:lnTo>
                  <a:lnTo>
                    <a:pt x="1455799" y="28780"/>
                  </a:lnTo>
                  <a:lnTo>
                    <a:pt x="1404115" y="19010"/>
                  </a:lnTo>
                  <a:lnTo>
                    <a:pt x="1351441" y="11192"/>
                  </a:lnTo>
                  <a:lnTo>
                    <a:pt x="1297857" y="5382"/>
                  </a:lnTo>
                  <a:lnTo>
                    <a:pt x="1243446" y="1633"/>
                  </a:lnTo>
                  <a:lnTo>
                    <a:pt x="1188286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21839" y="2426030"/>
            <a:ext cx="12293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09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Give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me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5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tips </a:t>
            </a:r>
            <a:r>
              <a:rPr sz="1800" spc="65" dirty="0">
                <a:latin typeface="Trebuchet MS"/>
                <a:cs typeface="Trebuchet MS"/>
              </a:rPr>
              <a:t>on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Agents </a:t>
            </a:r>
            <a:r>
              <a:rPr sz="1800" dirty="0">
                <a:latin typeface="Trebuchet MS"/>
                <a:cs typeface="Trebuchet MS"/>
              </a:rPr>
              <a:t>for</a:t>
            </a:r>
            <a:r>
              <a:rPr sz="1800" spc="-10" dirty="0">
                <a:latin typeface="Trebuchet MS"/>
                <a:cs typeface="Trebuchet MS"/>
              </a:rPr>
              <a:t> Bedrock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32147" y="2691383"/>
            <a:ext cx="93345" cy="99060"/>
          </a:xfrm>
          <a:custGeom>
            <a:avLst/>
            <a:gdLst/>
            <a:ahLst/>
            <a:cxnLst/>
            <a:rect l="l" t="t" r="r" b="b"/>
            <a:pathLst>
              <a:path w="93345" h="99060">
                <a:moveTo>
                  <a:pt x="0" y="99060"/>
                </a:moveTo>
                <a:lnTo>
                  <a:pt x="92965" y="99060"/>
                </a:lnTo>
                <a:lnTo>
                  <a:pt x="92965" y="0"/>
                </a:lnTo>
                <a:lnTo>
                  <a:pt x="0" y="0"/>
                </a:lnTo>
                <a:lnTo>
                  <a:pt x="0" y="99060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768597" y="2396998"/>
            <a:ext cx="1292860" cy="1064260"/>
            <a:chOff x="3768597" y="2396998"/>
            <a:chExt cx="1292860" cy="1064260"/>
          </a:xfrm>
        </p:grpSpPr>
        <p:sp>
          <p:nvSpPr>
            <p:cNvPr id="9" name="object 9"/>
            <p:cNvSpPr/>
            <p:nvPr/>
          </p:nvSpPr>
          <p:spPr>
            <a:xfrm>
              <a:off x="3884675" y="2403348"/>
              <a:ext cx="864235" cy="1051560"/>
            </a:xfrm>
            <a:custGeom>
              <a:avLst/>
              <a:gdLst/>
              <a:ahLst/>
              <a:cxnLst/>
              <a:rect l="l" t="t" r="r" b="b"/>
              <a:pathLst>
                <a:path w="864235" h="1051560">
                  <a:moveTo>
                    <a:pt x="739139" y="240791"/>
                  </a:moveTo>
                  <a:lnTo>
                    <a:pt x="739139" y="79248"/>
                  </a:lnTo>
                </a:path>
                <a:path w="864235" h="1051560">
                  <a:moveTo>
                    <a:pt x="740663" y="973836"/>
                  </a:moveTo>
                  <a:lnTo>
                    <a:pt x="630936" y="905255"/>
                  </a:lnTo>
                </a:path>
                <a:path w="864235" h="1051560">
                  <a:moveTo>
                    <a:pt x="864108" y="865631"/>
                  </a:moveTo>
                  <a:lnTo>
                    <a:pt x="864108" y="897127"/>
                  </a:lnTo>
                  <a:lnTo>
                    <a:pt x="615188" y="1051560"/>
                  </a:lnTo>
                  <a:lnTo>
                    <a:pt x="490727" y="980821"/>
                  </a:lnTo>
                </a:path>
                <a:path w="864235" h="1051560">
                  <a:moveTo>
                    <a:pt x="490727" y="86867"/>
                  </a:moveTo>
                  <a:lnTo>
                    <a:pt x="615188" y="0"/>
                  </a:lnTo>
                  <a:lnTo>
                    <a:pt x="864108" y="152400"/>
                  </a:lnTo>
                  <a:lnTo>
                    <a:pt x="864108" y="237743"/>
                  </a:lnTo>
                </a:path>
                <a:path w="864235" h="1051560">
                  <a:moveTo>
                    <a:pt x="248412" y="394715"/>
                  </a:moveTo>
                  <a:lnTo>
                    <a:pt x="123444" y="327660"/>
                  </a:lnTo>
                </a:path>
                <a:path w="864235" h="1051560">
                  <a:moveTo>
                    <a:pt x="248412" y="240791"/>
                  </a:moveTo>
                  <a:lnTo>
                    <a:pt x="248412" y="79248"/>
                  </a:lnTo>
                </a:path>
                <a:path w="864235" h="1051560">
                  <a:moveTo>
                    <a:pt x="0" y="531876"/>
                  </a:moveTo>
                  <a:lnTo>
                    <a:pt x="118872" y="458724"/>
                  </a:lnTo>
                </a:path>
                <a:path w="864235" h="1051560">
                  <a:moveTo>
                    <a:pt x="245363" y="975360"/>
                  </a:moveTo>
                  <a:lnTo>
                    <a:pt x="356615" y="905255"/>
                  </a:lnTo>
                </a:path>
                <a:path w="864235" h="1051560">
                  <a:moveTo>
                    <a:pt x="179832" y="932688"/>
                  </a:moveTo>
                  <a:lnTo>
                    <a:pt x="372363" y="1051560"/>
                  </a:lnTo>
                  <a:lnTo>
                    <a:pt x="496824" y="980948"/>
                  </a:lnTo>
                </a:path>
                <a:path w="864235" h="1051560">
                  <a:moveTo>
                    <a:pt x="496824" y="87122"/>
                  </a:moveTo>
                  <a:lnTo>
                    <a:pt x="372618" y="0"/>
                  </a:lnTo>
                  <a:lnTo>
                    <a:pt x="124206" y="152780"/>
                  </a:lnTo>
                  <a:lnTo>
                    <a:pt x="124206" y="327025"/>
                  </a:lnTo>
                  <a:lnTo>
                    <a:pt x="0" y="394207"/>
                  </a:lnTo>
                  <a:lnTo>
                    <a:pt x="0" y="530987"/>
                  </a:lnTo>
                  <a:lnTo>
                    <a:pt x="0" y="5913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33671" y="2740152"/>
              <a:ext cx="439420" cy="452755"/>
            </a:xfrm>
            <a:custGeom>
              <a:avLst/>
              <a:gdLst/>
              <a:ahLst/>
              <a:cxnLst/>
              <a:rect l="l" t="t" r="r" b="b"/>
              <a:pathLst>
                <a:path w="439420" h="452755">
                  <a:moveTo>
                    <a:pt x="111251" y="225551"/>
                  </a:moveTo>
                  <a:lnTo>
                    <a:pt x="438912" y="225551"/>
                  </a:lnTo>
                </a:path>
                <a:path w="439420" h="452755">
                  <a:moveTo>
                    <a:pt x="111251" y="0"/>
                  </a:moveTo>
                  <a:lnTo>
                    <a:pt x="274319" y="0"/>
                  </a:lnTo>
                  <a:lnTo>
                    <a:pt x="274319" y="452627"/>
                  </a:lnTo>
                  <a:lnTo>
                    <a:pt x="111251" y="452627"/>
                  </a:lnTo>
                </a:path>
                <a:path w="439420" h="452755">
                  <a:moveTo>
                    <a:pt x="0" y="289560"/>
                  </a:moveTo>
                  <a:lnTo>
                    <a:pt x="0" y="163068"/>
                  </a:lnTo>
                  <a:lnTo>
                    <a:pt x="91439" y="225933"/>
                  </a:lnTo>
                  <a:lnTo>
                    <a:pt x="0" y="28956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 dirty="0"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4227321" y="3137662"/>
              <a:ext cx="104139" cy="1102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722875" y="2699004"/>
              <a:ext cx="332740" cy="508000"/>
            </a:xfrm>
            <a:custGeom>
              <a:avLst/>
              <a:gdLst/>
              <a:ahLst/>
              <a:cxnLst/>
              <a:rect l="l" t="t" r="r" b="b"/>
              <a:pathLst>
                <a:path w="332739" h="508000">
                  <a:moveTo>
                    <a:pt x="0" y="491363"/>
                  </a:moveTo>
                  <a:lnTo>
                    <a:pt x="0" y="16129"/>
                  </a:lnTo>
                  <a:lnTo>
                    <a:pt x="0" y="6858"/>
                  </a:lnTo>
                  <a:lnTo>
                    <a:pt x="6476" y="0"/>
                  </a:lnTo>
                  <a:lnTo>
                    <a:pt x="15112" y="0"/>
                  </a:lnTo>
                  <a:lnTo>
                    <a:pt x="221487" y="0"/>
                  </a:lnTo>
                  <a:lnTo>
                    <a:pt x="332232" y="117856"/>
                  </a:lnTo>
                  <a:lnTo>
                    <a:pt x="332232" y="491363"/>
                  </a:lnTo>
                  <a:lnTo>
                    <a:pt x="332232" y="500634"/>
                  </a:lnTo>
                  <a:lnTo>
                    <a:pt x="325754" y="507492"/>
                  </a:lnTo>
                  <a:lnTo>
                    <a:pt x="317119" y="507492"/>
                  </a:lnTo>
                  <a:lnTo>
                    <a:pt x="15112" y="507492"/>
                  </a:lnTo>
                  <a:lnTo>
                    <a:pt x="6476" y="507492"/>
                  </a:lnTo>
                  <a:lnTo>
                    <a:pt x="0" y="500634"/>
                  </a:lnTo>
                  <a:lnTo>
                    <a:pt x="0" y="491363"/>
                  </a:lnTo>
                  <a:close/>
                </a:path>
                <a:path w="332739" h="508000">
                  <a:moveTo>
                    <a:pt x="220979" y="118872"/>
                  </a:moveTo>
                  <a:lnTo>
                    <a:pt x="332232" y="118872"/>
                  </a:lnTo>
                  <a:lnTo>
                    <a:pt x="220979" y="0"/>
                  </a:lnTo>
                  <a:lnTo>
                    <a:pt x="220979" y="118872"/>
                  </a:lnTo>
                  <a:close/>
                </a:path>
                <a:path w="332739" h="508000">
                  <a:moveTo>
                    <a:pt x="48768" y="213360"/>
                  </a:moveTo>
                  <a:lnTo>
                    <a:pt x="283463" y="213360"/>
                  </a:lnTo>
                </a:path>
                <a:path w="332739" h="508000">
                  <a:moveTo>
                    <a:pt x="48768" y="281940"/>
                  </a:moveTo>
                  <a:lnTo>
                    <a:pt x="283463" y="281940"/>
                  </a:lnTo>
                </a:path>
                <a:path w="332739" h="508000">
                  <a:moveTo>
                    <a:pt x="48768" y="350520"/>
                  </a:moveTo>
                  <a:lnTo>
                    <a:pt x="283463" y="350520"/>
                  </a:lnTo>
                </a:path>
                <a:path w="332739" h="508000">
                  <a:moveTo>
                    <a:pt x="48768" y="420624"/>
                  </a:moveTo>
                  <a:lnTo>
                    <a:pt x="283463" y="420624"/>
                  </a:lnTo>
                </a:path>
                <a:path w="332739" h="508000">
                  <a:moveTo>
                    <a:pt x="48768" y="144780"/>
                  </a:moveTo>
                  <a:lnTo>
                    <a:pt x="181356" y="1447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74947" y="3055620"/>
              <a:ext cx="312420" cy="297180"/>
            </a:xfrm>
            <a:custGeom>
              <a:avLst/>
              <a:gdLst/>
              <a:ahLst/>
              <a:cxnLst/>
              <a:rect l="l" t="t" r="r" b="b"/>
              <a:pathLst>
                <a:path w="312420" h="297179">
                  <a:moveTo>
                    <a:pt x="166624" y="182625"/>
                  </a:moveTo>
                  <a:lnTo>
                    <a:pt x="50546" y="284988"/>
                  </a:lnTo>
                  <a:lnTo>
                    <a:pt x="0" y="220725"/>
                  </a:lnTo>
                  <a:lnTo>
                    <a:pt x="116204" y="118363"/>
                  </a:lnTo>
                  <a:lnTo>
                    <a:pt x="14477" y="71754"/>
                  </a:lnTo>
                  <a:lnTo>
                    <a:pt x="312419" y="0"/>
                  </a:lnTo>
                  <a:lnTo>
                    <a:pt x="191262" y="297179"/>
                  </a:lnTo>
                  <a:lnTo>
                    <a:pt x="166624" y="182625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07333" y="3643706"/>
            <a:ext cx="12458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chemeClr val="bg1"/>
                </a:solidFill>
                <a:latin typeface="Trebuchet MS"/>
                <a:cs typeface="Trebuchet MS"/>
              </a:rPr>
              <a:t>“</a:t>
            </a:r>
            <a:r>
              <a:rPr sz="2400" spc="-10" dirty="0">
                <a:solidFill>
                  <a:schemeClr val="accent1"/>
                </a:solidFill>
                <a:latin typeface="Trebuchet MS"/>
                <a:cs typeface="Trebuchet MS"/>
              </a:rPr>
              <a:t>Agents</a:t>
            </a:r>
            <a:r>
              <a:rPr sz="2400" spc="-10" dirty="0">
                <a:solidFill>
                  <a:schemeClr val="bg1"/>
                </a:solidFill>
                <a:latin typeface="Trebuchet MS"/>
                <a:cs typeface="Trebuchet MS"/>
              </a:rPr>
              <a:t>”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50" dirty="0">
                <a:solidFill>
                  <a:schemeClr val="accent1"/>
                </a:solidFill>
                <a:latin typeface="Trebuchet MS"/>
                <a:cs typeface="Trebuchet MS"/>
              </a:rPr>
              <a:t>Agent</a:t>
            </a:r>
            <a:endParaRPr sz="24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57342" y="1530096"/>
            <a:ext cx="6768465" cy="3228340"/>
          </a:xfrm>
          <a:custGeom>
            <a:avLst/>
            <a:gdLst/>
            <a:ahLst/>
            <a:cxnLst/>
            <a:rect l="l" t="t" r="r" b="b"/>
            <a:pathLst>
              <a:path w="6768465" h="3228340">
                <a:moveTo>
                  <a:pt x="6229985" y="0"/>
                </a:moveTo>
                <a:lnTo>
                  <a:pt x="924941" y="0"/>
                </a:lnTo>
                <a:lnTo>
                  <a:pt x="875983" y="2199"/>
                </a:lnTo>
                <a:lnTo>
                  <a:pt x="828255" y="8669"/>
                </a:lnTo>
                <a:lnTo>
                  <a:pt x="781947" y="19221"/>
                </a:lnTo>
                <a:lnTo>
                  <a:pt x="737249" y="33663"/>
                </a:lnTo>
                <a:lnTo>
                  <a:pt x="694351" y="51807"/>
                </a:lnTo>
                <a:lnTo>
                  <a:pt x="653443" y="73462"/>
                </a:lnTo>
                <a:lnTo>
                  <a:pt x="614715" y="98438"/>
                </a:lnTo>
                <a:lnTo>
                  <a:pt x="578357" y="126544"/>
                </a:lnTo>
                <a:lnTo>
                  <a:pt x="544560" y="157591"/>
                </a:lnTo>
                <a:lnTo>
                  <a:pt x="513513" y="191388"/>
                </a:lnTo>
                <a:lnTo>
                  <a:pt x="485407" y="227746"/>
                </a:lnTo>
                <a:lnTo>
                  <a:pt x="460431" y="266474"/>
                </a:lnTo>
                <a:lnTo>
                  <a:pt x="438776" y="307382"/>
                </a:lnTo>
                <a:lnTo>
                  <a:pt x="420632" y="350280"/>
                </a:lnTo>
                <a:lnTo>
                  <a:pt x="406190" y="394978"/>
                </a:lnTo>
                <a:lnTo>
                  <a:pt x="395638" y="441286"/>
                </a:lnTo>
                <a:lnTo>
                  <a:pt x="389168" y="489014"/>
                </a:lnTo>
                <a:lnTo>
                  <a:pt x="386969" y="537971"/>
                </a:lnTo>
                <a:lnTo>
                  <a:pt x="386969" y="1882902"/>
                </a:lnTo>
                <a:lnTo>
                  <a:pt x="0" y="2004187"/>
                </a:lnTo>
                <a:lnTo>
                  <a:pt x="386969" y="2689860"/>
                </a:lnTo>
                <a:lnTo>
                  <a:pt x="389168" y="2738817"/>
                </a:lnTo>
                <a:lnTo>
                  <a:pt x="395638" y="2786545"/>
                </a:lnTo>
                <a:lnTo>
                  <a:pt x="406190" y="2832853"/>
                </a:lnTo>
                <a:lnTo>
                  <a:pt x="420632" y="2877551"/>
                </a:lnTo>
                <a:lnTo>
                  <a:pt x="438776" y="2920449"/>
                </a:lnTo>
                <a:lnTo>
                  <a:pt x="460431" y="2961357"/>
                </a:lnTo>
                <a:lnTo>
                  <a:pt x="485407" y="3000085"/>
                </a:lnTo>
                <a:lnTo>
                  <a:pt x="513513" y="3036443"/>
                </a:lnTo>
                <a:lnTo>
                  <a:pt x="544560" y="3070240"/>
                </a:lnTo>
                <a:lnTo>
                  <a:pt x="578357" y="3101287"/>
                </a:lnTo>
                <a:lnTo>
                  <a:pt x="614715" y="3129393"/>
                </a:lnTo>
                <a:lnTo>
                  <a:pt x="653443" y="3154369"/>
                </a:lnTo>
                <a:lnTo>
                  <a:pt x="694351" y="3176024"/>
                </a:lnTo>
                <a:lnTo>
                  <a:pt x="737249" y="3194168"/>
                </a:lnTo>
                <a:lnTo>
                  <a:pt x="781947" y="3208610"/>
                </a:lnTo>
                <a:lnTo>
                  <a:pt x="828255" y="3219162"/>
                </a:lnTo>
                <a:lnTo>
                  <a:pt x="875983" y="3225632"/>
                </a:lnTo>
                <a:lnTo>
                  <a:pt x="924941" y="3227831"/>
                </a:lnTo>
                <a:lnTo>
                  <a:pt x="6229985" y="3227831"/>
                </a:lnTo>
                <a:lnTo>
                  <a:pt x="6278942" y="3225632"/>
                </a:lnTo>
                <a:lnTo>
                  <a:pt x="6326670" y="3219162"/>
                </a:lnTo>
                <a:lnTo>
                  <a:pt x="6372978" y="3208610"/>
                </a:lnTo>
                <a:lnTo>
                  <a:pt x="6417676" y="3194168"/>
                </a:lnTo>
                <a:lnTo>
                  <a:pt x="6460574" y="3176024"/>
                </a:lnTo>
                <a:lnTo>
                  <a:pt x="6501482" y="3154369"/>
                </a:lnTo>
                <a:lnTo>
                  <a:pt x="6540210" y="3129393"/>
                </a:lnTo>
                <a:lnTo>
                  <a:pt x="6576568" y="3101287"/>
                </a:lnTo>
                <a:lnTo>
                  <a:pt x="6610365" y="3070240"/>
                </a:lnTo>
                <a:lnTo>
                  <a:pt x="6641412" y="3036443"/>
                </a:lnTo>
                <a:lnTo>
                  <a:pt x="6669518" y="3000085"/>
                </a:lnTo>
                <a:lnTo>
                  <a:pt x="6694494" y="2961357"/>
                </a:lnTo>
                <a:lnTo>
                  <a:pt x="6716149" y="2920449"/>
                </a:lnTo>
                <a:lnTo>
                  <a:pt x="6734293" y="2877551"/>
                </a:lnTo>
                <a:lnTo>
                  <a:pt x="6748735" y="2832853"/>
                </a:lnTo>
                <a:lnTo>
                  <a:pt x="6759287" y="2786545"/>
                </a:lnTo>
                <a:lnTo>
                  <a:pt x="6765757" y="2738817"/>
                </a:lnTo>
                <a:lnTo>
                  <a:pt x="6767957" y="2689860"/>
                </a:lnTo>
                <a:lnTo>
                  <a:pt x="6767957" y="537971"/>
                </a:lnTo>
                <a:lnTo>
                  <a:pt x="6765757" y="489014"/>
                </a:lnTo>
                <a:lnTo>
                  <a:pt x="6759287" y="441286"/>
                </a:lnTo>
                <a:lnTo>
                  <a:pt x="6748735" y="394978"/>
                </a:lnTo>
                <a:lnTo>
                  <a:pt x="6734293" y="350280"/>
                </a:lnTo>
                <a:lnTo>
                  <a:pt x="6716149" y="307382"/>
                </a:lnTo>
                <a:lnTo>
                  <a:pt x="6694494" y="266474"/>
                </a:lnTo>
                <a:lnTo>
                  <a:pt x="6669518" y="227746"/>
                </a:lnTo>
                <a:lnTo>
                  <a:pt x="6641412" y="191388"/>
                </a:lnTo>
                <a:lnTo>
                  <a:pt x="6610365" y="157591"/>
                </a:lnTo>
                <a:lnTo>
                  <a:pt x="6576568" y="126544"/>
                </a:lnTo>
                <a:lnTo>
                  <a:pt x="6540210" y="98438"/>
                </a:lnTo>
                <a:lnTo>
                  <a:pt x="6501482" y="73462"/>
                </a:lnTo>
                <a:lnTo>
                  <a:pt x="6460574" y="51807"/>
                </a:lnTo>
                <a:lnTo>
                  <a:pt x="6417676" y="33663"/>
                </a:lnTo>
                <a:lnTo>
                  <a:pt x="6372978" y="19221"/>
                </a:lnTo>
                <a:lnTo>
                  <a:pt x="6326670" y="8669"/>
                </a:lnTo>
                <a:lnTo>
                  <a:pt x="6278942" y="2199"/>
                </a:lnTo>
                <a:lnTo>
                  <a:pt x="622998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</a:tabLst>
            </a:pPr>
            <a:r>
              <a:rPr spc="-40" dirty="0">
                <a:solidFill>
                  <a:schemeClr val="bg1"/>
                </a:solidFill>
              </a:rPr>
              <a:t>Crawl,</a:t>
            </a:r>
            <a:r>
              <a:rPr spc="-110" dirty="0">
                <a:solidFill>
                  <a:schemeClr val="bg1"/>
                </a:solidFill>
              </a:rPr>
              <a:t> </a:t>
            </a:r>
            <a:r>
              <a:rPr spc="-30" dirty="0">
                <a:solidFill>
                  <a:schemeClr val="bg1"/>
                </a:solidFill>
              </a:rPr>
              <a:t>walk,</a:t>
            </a:r>
            <a:r>
              <a:rPr spc="-105" dirty="0">
                <a:solidFill>
                  <a:schemeClr val="bg1"/>
                </a:solidFill>
              </a:rPr>
              <a:t> </a:t>
            </a:r>
            <a:r>
              <a:rPr spc="-25" dirty="0">
                <a:solidFill>
                  <a:schemeClr val="bg1"/>
                </a:solidFill>
              </a:rPr>
              <a:t>run</a:t>
            </a: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</a:tabLst>
            </a:pPr>
            <a:r>
              <a:rPr dirty="0">
                <a:solidFill>
                  <a:schemeClr val="bg1"/>
                </a:solidFill>
              </a:rPr>
              <a:t>Prefer </a:t>
            </a:r>
            <a:r>
              <a:rPr b="1" spc="50" dirty="0">
                <a:solidFill>
                  <a:schemeClr val="bg1"/>
                </a:solidFill>
                <a:latin typeface="Trebuchet MS"/>
                <a:cs typeface="Trebuchet MS"/>
              </a:rPr>
              <a:t>many</a:t>
            </a:r>
            <a:r>
              <a:rPr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b="1" spc="50" dirty="0">
                <a:solidFill>
                  <a:schemeClr val="bg1"/>
                </a:solidFill>
                <a:latin typeface="Trebuchet MS"/>
                <a:cs typeface="Trebuchet MS"/>
              </a:rPr>
              <a:t>small</a:t>
            </a:r>
            <a:r>
              <a:rPr b="1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chemeClr val="bg1"/>
                </a:solidFill>
              </a:rPr>
              <a:t>agents</a:t>
            </a:r>
            <a:r>
              <a:rPr spc="-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vs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  <a:latin typeface="Trebuchet MS"/>
                <a:cs typeface="Trebuchet MS"/>
              </a:rPr>
              <a:t>few</a:t>
            </a:r>
            <a:r>
              <a:rPr b="1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chemeClr val="bg1"/>
                </a:solidFill>
                <a:latin typeface="Trebuchet MS"/>
                <a:cs typeface="Trebuchet MS"/>
              </a:rPr>
              <a:t>large</a:t>
            </a:r>
            <a:r>
              <a:rPr b="1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pc="30" dirty="0">
                <a:solidFill>
                  <a:schemeClr val="bg1"/>
                </a:solidFill>
              </a:rPr>
              <a:t>ones</a:t>
            </a: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</a:tabLst>
            </a:pPr>
            <a:r>
              <a:rPr dirty="0">
                <a:solidFill>
                  <a:schemeClr val="bg1"/>
                </a:solidFill>
              </a:rPr>
              <a:t>Use </a:t>
            </a:r>
            <a:r>
              <a:rPr spc="50" dirty="0">
                <a:solidFill>
                  <a:schemeClr val="bg1"/>
                </a:solidFill>
              </a:rPr>
              <a:t>Agents</a:t>
            </a:r>
            <a:r>
              <a:rPr dirty="0">
                <a:solidFill>
                  <a:schemeClr val="bg1"/>
                </a:solidFill>
              </a:rPr>
              <a:t> to</a:t>
            </a:r>
            <a:r>
              <a:rPr spc="-1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build</a:t>
            </a:r>
            <a:r>
              <a:rPr spc="-15" dirty="0">
                <a:solidFill>
                  <a:schemeClr val="bg1"/>
                </a:solidFill>
              </a:rPr>
              <a:t> </a:t>
            </a:r>
            <a:r>
              <a:rPr spc="40" dirty="0">
                <a:solidFill>
                  <a:schemeClr val="bg1"/>
                </a:solidFill>
              </a:rPr>
              <a:t>Agents</a:t>
            </a: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</a:tabLst>
            </a:pPr>
            <a:r>
              <a:rPr dirty="0">
                <a:solidFill>
                  <a:schemeClr val="bg1"/>
                </a:solidFill>
              </a:rPr>
              <a:t>Test</a:t>
            </a:r>
            <a:r>
              <a:rPr spc="-110" dirty="0">
                <a:solidFill>
                  <a:schemeClr val="bg1"/>
                </a:solidFill>
              </a:rPr>
              <a:t> </a:t>
            </a:r>
            <a:r>
              <a:rPr spc="35" dirty="0">
                <a:solidFill>
                  <a:schemeClr val="bg1"/>
                </a:solidFill>
              </a:rPr>
              <a:t>throughly</a:t>
            </a: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</a:tabLst>
            </a:pPr>
            <a:r>
              <a:rPr dirty="0">
                <a:solidFill>
                  <a:schemeClr val="bg1"/>
                </a:solidFill>
              </a:rPr>
              <a:t>Stay</a:t>
            </a:r>
            <a:r>
              <a:rPr spc="-6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tuned,</a:t>
            </a:r>
            <a:r>
              <a:rPr spc="-5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this</a:t>
            </a:r>
            <a:r>
              <a:rPr spc="-5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is</a:t>
            </a:r>
            <a:r>
              <a:rPr spc="-40" dirty="0">
                <a:solidFill>
                  <a:schemeClr val="bg1"/>
                </a:solidFill>
              </a:rPr>
              <a:t> </a:t>
            </a:r>
            <a:r>
              <a:rPr spc="50" dirty="0">
                <a:solidFill>
                  <a:schemeClr val="bg1"/>
                </a:solidFill>
              </a:rPr>
              <a:t>Day</a:t>
            </a:r>
            <a:r>
              <a:rPr spc="-65" dirty="0">
                <a:solidFill>
                  <a:schemeClr val="bg1"/>
                </a:solidFill>
              </a:rPr>
              <a:t> </a:t>
            </a:r>
            <a:r>
              <a:rPr spc="114" dirty="0">
                <a:solidFill>
                  <a:schemeClr val="bg1"/>
                </a:solidFill>
              </a:rPr>
              <a:t>1</a:t>
            </a:r>
            <a:r>
              <a:rPr spc="-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for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spc="40" dirty="0">
                <a:solidFill>
                  <a:schemeClr val="bg1"/>
                </a:solidFill>
              </a:rPr>
              <a:t>Agents</a:t>
            </a:r>
          </a:p>
        </p:txBody>
      </p:sp>
      <p:pic>
        <p:nvPicPr>
          <p:cNvPr id="17" name="Picture 16" descr="logos4.png">
            <a:extLst>
              <a:ext uri="{FF2B5EF4-FFF2-40B4-BE49-F238E27FC236}">
                <a16:creationId xmlns:a16="http://schemas.microsoft.com/office/drawing/2014/main" id="{FCBB8549-C0E3-D8A2-88D9-084845964B4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laptops on a table&#10;&#10;Description automatically generated">
            <a:extLst>
              <a:ext uri="{FF2B5EF4-FFF2-40B4-BE49-F238E27FC236}">
                <a16:creationId xmlns:a16="http://schemas.microsoft.com/office/drawing/2014/main" id="{2CED06B5-4C8B-2671-66FD-A31D69CDC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937131"/>
            <a:ext cx="429704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b="0" spc="105" dirty="0">
                <a:latin typeface="Trebuchet MS"/>
                <a:cs typeface="Trebuchet MS"/>
              </a:rPr>
              <a:t>Agents</a:t>
            </a:r>
            <a:r>
              <a:rPr sz="4400" b="0" spc="-175" dirty="0">
                <a:latin typeface="Trebuchet MS"/>
                <a:cs typeface="Trebuchet MS"/>
              </a:rPr>
              <a:t> </a:t>
            </a:r>
            <a:r>
              <a:rPr sz="4400" b="0" spc="-25" dirty="0">
                <a:latin typeface="Trebuchet MS"/>
                <a:cs typeface="Trebuchet MS"/>
              </a:rPr>
              <a:t>for </a:t>
            </a:r>
            <a:r>
              <a:rPr sz="4400" b="0" spc="125" dirty="0">
                <a:latin typeface="Trebuchet MS"/>
                <a:cs typeface="Trebuchet MS"/>
              </a:rPr>
              <a:t>Amazon</a:t>
            </a:r>
            <a:r>
              <a:rPr sz="4400" b="0" spc="-165" dirty="0">
                <a:latin typeface="Trebuchet MS"/>
                <a:cs typeface="Trebuchet MS"/>
              </a:rPr>
              <a:t> </a:t>
            </a:r>
            <a:r>
              <a:rPr sz="4400" b="0" spc="-10" dirty="0">
                <a:latin typeface="Trebuchet MS"/>
                <a:cs typeface="Trebuchet MS"/>
              </a:rPr>
              <a:t>Bedrock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266" y="3383407"/>
            <a:ext cx="492315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Enable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generative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590"/>
              </a:lnSpc>
              <a:spcBef>
                <a:spcPts val="18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execute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multi-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tasks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natural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1856" y="1975231"/>
            <a:ext cx="454469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Uses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LLM’s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prompt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respond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natural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endParaRPr sz="2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SzPct val="90000"/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Breaks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down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orchestrates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tasks</a:t>
            </a:r>
            <a:endParaRPr sz="2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SzPct val="90000"/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Completes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tasks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dynamically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invoking</a:t>
            </a:r>
            <a:r>
              <a:rPr sz="2000" spc="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APIs</a:t>
            </a:r>
            <a:endParaRPr sz="2000">
              <a:latin typeface="Trebuchet MS"/>
              <a:cs typeface="Trebuchet MS"/>
            </a:endParaRPr>
          </a:p>
          <a:p>
            <a:pPr marL="355600" marR="598805" indent="-342900">
              <a:lnSpc>
                <a:spcPct val="100000"/>
              </a:lnSpc>
              <a:spcBef>
                <a:spcPts val="1200"/>
              </a:spcBef>
              <a:buSzPct val="90000"/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Securely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privately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accesses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company</a:t>
            </a:r>
            <a:r>
              <a:rPr sz="2000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SzPct val="90000"/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Surfaces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chain-of-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thought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trace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underlying</a:t>
            </a:r>
            <a:r>
              <a:rPr sz="2000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agent</a:t>
            </a:r>
            <a:r>
              <a:rPr sz="2000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prompts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3793" y="658113"/>
            <a:ext cx="1315720" cy="1023619"/>
            <a:chOff x="383793" y="658113"/>
            <a:chExt cx="1315720" cy="1023619"/>
          </a:xfrm>
        </p:grpSpPr>
        <p:sp>
          <p:nvSpPr>
            <p:cNvPr id="12" name="object 12"/>
            <p:cNvSpPr/>
            <p:nvPr/>
          </p:nvSpPr>
          <p:spPr>
            <a:xfrm>
              <a:off x="501395" y="664463"/>
              <a:ext cx="879475" cy="1010919"/>
            </a:xfrm>
            <a:custGeom>
              <a:avLst/>
              <a:gdLst/>
              <a:ahLst/>
              <a:cxnLst/>
              <a:rect l="l" t="t" r="r" b="b"/>
              <a:pathLst>
                <a:path w="879475" h="1010919">
                  <a:moveTo>
                    <a:pt x="752856" y="231648"/>
                  </a:moveTo>
                  <a:lnTo>
                    <a:pt x="752856" y="76200"/>
                  </a:lnTo>
                </a:path>
                <a:path w="879475" h="1010919">
                  <a:moveTo>
                    <a:pt x="754380" y="937260"/>
                  </a:moveTo>
                  <a:lnTo>
                    <a:pt x="641604" y="870203"/>
                  </a:lnTo>
                </a:path>
                <a:path w="879475" h="1010919">
                  <a:moveTo>
                    <a:pt x="879348" y="833627"/>
                  </a:moveTo>
                  <a:lnTo>
                    <a:pt x="879348" y="863600"/>
                  </a:lnTo>
                  <a:lnTo>
                    <a:pt x="626364" y="1010412"/>
                  </a:lnTo>
                  <a:lnTo>
                    <a:pt x="499872" y="943228"/>
                  </a:lnTo>
                </a:path>
                <a:path w="879475" h="1010919">
                  <a:moveTo>
                    <a:pt x="499872" y="83565"/>
                  </a:moveTo>
                  <a:lnTo>
                    <a:pt x="626364" y="0"/>
                  </a:lnTo>
                  <a:lnTo>
                    <a:pt x="879348" y="146558"/>
                  </a:lnTo>
                  <a:lnTo>
                    <a:pt x="879348" y="228600"/>
                  </a:lnTo>
                </a:path>
                <a:path w="879475" h="1010919">
                  <a:moveTo>
                    <a:pt x="252984" y="379475"/>
                  </a:moveTo>
                  <a:lnTo>
                    <a:pt x="126492" y="315468"/>
                  </a:lnTo>
                </a:path>
                <a:path w="879475" h="1010919">
                  <a:moveTo>
                    <a:pt x="252984" y="231648"/>
                  </a:moveTo>
                  <a:lnTo>
                    <a:pt x="252984" y="76200"/>
                  </a:lnTo>
                </a:path>
                <a:path w="879475" h="1010919">
                  <a:moveTo>
                    <a:pt x="0" y="512063"/>
                  </a:moveTo>
                  <a:lnTo>
                    <a:pt x="121920" y="440436"/>
                  </a:lnTo>
                </a:path>
                <a:path w="879475" h="1010919">
                  <a:moveTo>
                    <a:pt x="249936" y="938784"/>
                  </a:moveTo>
                  <a:lnTo>
                    <a:pt x="364236" y="870203"/>
                  </a:lnTo>
                </a:path>
                <a:path w="879475" h="1010919">
                  <a:moveTo>
                    <a:pt x="182880" y="897636"/>
                  </a:moveTo>
                  <a:lnTo>
                    <a:pt x="379095" y="1010412"/>
                  </a:lnTo>
                  <a:lnTo>
                    <a:pt x="505967" y="943483"/>
                  </a:lnTo>
                </a:path>
                <a:path w="879475" h="1010919">
                  <a:moveTo>
                    <a:pt x="505967" y="83693"/>
                  </a:moveTo>
                  <a:lnTo>
                    <a:pt x="379476" y="0"/>
                  </a:lnTo>
                  <a:lnTo>
                    <a:pt x="126492" y="146938"/>
                  </a:lnTo>
                  <a:lnTo>
                    <a:pt x="126492" y="314325"/>
                  </a:lnTo>
                  <a:lnTo>
                    <a:pt x="0" y="378968"/>
                  </a:lnTo>
                  <a:lnTo>
                    <a:pt x="0" y="510413"/>
                  </a:lnTo>
                  <a:lnTo>
                    <a:pt x="0" y="568451"/>
                  </a:lnTo>
                </a:path>
                <a:path w="879475" h="1010919">
                  <a:moveTo>
                    <a:pt x="469392" y="541020"/>
                  </a:moveTo>
                  <a:lnTo>
                    <a:pt x="801624" y="541020"/>
                  </a:lnTo>
                </a:path>
                <a:path w="879475" h="1010919">
                  <a:moveTo>
                    <a:pt x="469392" y="324612"/>
                  </a:moveTo>
                  <a:lnTo>
                    <a:pt x="635508" y="324612"/>
                  </a:lnTo>
                  <a:lnTo>
                    <a:pt x="635508" y="758951"/>
                  </a:lnTo>
                  <a:lnTo>
                    <a:pt x="469392" y="75895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4963" y="941831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5">
                  <a:moveTo>
                    <a:pt x="0" y="94487"/>
                  </a:moveTo>
                  <a:lnTo>
                    <a:pt x="94489" y="94487"/>
                  </a:lnTo>
                  <a:lnTo>
                    <a:pt x="94489" y="0"/>
                  </a:lnTo>
                  <a:lnTo>
                    <a:pt x="0" y="0"/>
                  </a:lnTo>
                  <a:lnTo>
                    <a:pt x="0" y="9448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6488" y="1146047"/>
              <a:ext cx="93345" cy="120650"/>
            </a:xfrm>
            <a:custGeom>
              <a:avLst/>
              <a:gdLst/>
              <a:ahLst/>
              <a:cxnLst/>
              <a:rect l="l" t="t" r="r" b="b"/>
              <a:pathLst>
                <a:path w="93344" h="120650">
                  <a:moveTo>
                    <a:pt x="0" y="120396"/>
                  </a:moveTo>
                  <a:lnTo>
                    <a:pt x="0" y="0"/>
                  </a:lnTo>
                  <a:lnTo>
                    <a:pt x="92964" y="59816"/>
                  </a:lnTo>
                  <a:lnTo>
                    <a:pt x="0" y="12039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138" y="1371345"/>
              <a:ext cx="105664" cy="10566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90143" y="949452"/>
              <a:ext cx="1303020" cy="628015"/>
            </a:xfrm>
            <a:custGeom>
              <a:avLst/>
              <a:gdLst/>
              <a:ahLst/>
              <a:cxnLst/>
              <a:rect l="l" t="t" r="r" b="b"/>
              <a:pathLst>
                <a:path w="1303020" h="628015">
                  <a:moveTo>
                    <a:pt x="964692" y="472186"/>
                  </a:moveTo>
                  <a:lnTo>
                    <a:pt x="964692" y="15494"/>
                  </a:lnTo>
                  <a:lnTo>
                    <a:pt x="964692" y="6603"/>
                  </a:lnTo>
                  <a:lnTo>
                    <a:pt x="971296" y="0"/>
                  </a:lnTo>
                  <a:lnTo>
                    <a:pt x="980059" y="0"/>
                  </a:lnTo>
                  <a:lnTo>
                    <a:pt x="1190244" y="0"/>
                  </a:lnTo>
                  <a:lnTo>
                    <a:pt x="1303020" y="113284"/>
                  </a:lnTo>
                  <a:lnTo>
                    <a:pt x="1303020" y="472186"/>
                  </a:lnTo>
                  <a:lnTo>
                    <a:pt x="1303020" y="481075"/>
                  </a:lnTo>
                  <a:lnTo>
                    <a:pt x="1296416" y="487680"/>
                  </a:lnTo>
                  <a:lnTo>
                    <a:pt x="1287653" y="487680"/>
                  </a:lnTo>
                  <a:lnTo>
                    <a:pt x="980059" y="487680"/>
                  </a:lnTo>
                  <a:lnTo>
                    <a:pt x="971296" y="487680"/>
                  </a:lnTo>
                  <a:lnTo>
                    <a:pt x="964692" y="481075"/>
                  </a:lnTo>
                  <a:lnTo>
                    <a:pt x="964692" y="472186"/>
                  </a:lnTo>
                  <a:close/>
                </a:path>
                <a:path w="1303020" h="628015">
                  <a:moveTo>
                    <a:pt x="1190244" y="112775"/>
                  </a:moveTo>
                  <a:lnTo>
                    <a:pt x="1303020" y="112775"/>
                  </a:lnTo>
                  <a:lnTo>
                    <a:pt x="1190244" y="0"/>
                  </a:lnTo>
                  <a:lnTo>
                    <a:pt x="1190244" y="112775"/>
                  </a:lnTo>
                  <a:close/>
                </a:path>
                <a:path w="1303020" h="628015">
                  <a:moveTo>
                    <a:pt x="1013460" y="205739"/>
                  </a:moveTo>
                  <a:lnTo>
                    <a:pt x="1254252" y="205739"/>
                  </a:lnTo>
                </a:path>
                <a:path w="1303020" h="628015">
                  <a:moveTo>
                    <a:pt x="1013460" y="271272"/>
                  </a:moveTo>
                  <a:lnTo>
                    <a:pt x="1254252" y="271272"/>
                  </a:lnTo>
                </a:path>
                <a:path w="1303020" h="628015">
                  <a:moveTo>
                    <a:pt x="1013460" y="336803"/>
                  </a:moveTo>
                  <a:lnTo>
                    <a:pt x="1254252" y="336803"/>
                  </a:lnTo>
                </a:path>
                <a:path w="1303020" h="628015">
                  <a:moveTo>
                    <a:pt x="1013460" y="403860"/>
                  </a:moveTo>
                  <a:lnTo>
                    <a:pt x="1254252" y="403860"/>
                  </a:lnTo>
                </a:path>
                <a:path w="1303020" h="628015">
                  <a:moveTo>
                    <a:pt x="1013460" y="138684"/>
                  </a:moveTo>
                  <a:lnTo>
                    <a:pt x="1149096" y="138684"/>
                  </a:lnTo>
                </a:path>
                <a:path w="1303020" h="628015">
                  <a:moveTo>
                    <a:pt x="169926" y="518033"/>
                  </a:moveTo>
                  <a:lnTo>
                    <a:pt x="51485" y="616203"/>
                  </a:lnTo>
                  <a:lnTo>
                    <a:pt x="0" y="554609"/>
                  </a:lnTo>
                  <a:lnTo>
                    <a:pt x="118427" y="456438"/>
                  </a:lnTo>
                  <a:lnTo>
                    <a:pt x="14706" y="411734"/>
                  </a:lnTo>
                  <a:lnTo>
                    <a:pt x="318516" y="342900"/>
                  </a:lnTo>
                  <a:lnTo>
                    <a:pt x="194932" y="627888"/>
                  </a:lnTo>
                  <a:lnTo>
                    <a:pt x="169926" y="51803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Picture 1" descr="logos4.png">
            <a:extLst>
              <a:ext uri="{FF2B5EF4-FFF2-40B4-BE49-F238E27FC236}">
                <a16:creationId xmlns:a16="http://schemas.microsoft.com/office/drawing/2014/main" id="{28B42069-90A0-09BE-C5E8-0E3815A42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311" y="3600069"/>
            <a:ext cx="150431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876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Automates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orchestration</a:t>
            </a:r>
            <a:r>
              <a:rPr sz="1600" spc="-8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chemeClr val="accent1"/>
                </a:solidFill>
                <a:latin typeface="Trebuchet MS"/>
                <a:cs typeface="Trebuchet MS"/>
              </a:rPr>
              <a:t>of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multi-step</a:t>
            </a:r>
            <a:r>
              <a:rPr sz="1600" spc="7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tasks</a:t>
            </a:r>
            <a:endParaRPr sz="16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9502" y="3600069"/>
            <a:ext cx="18389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444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Provides</a:t>
            </a:r>
            <a:r>
              <a:rPr sz="1600" spc="8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secure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access</a:t>
            </a:r>
            <a:r>
              <a:rPr sz="1600" spc="-6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to</a:t>
            </a:r>
            <a:r>
              <a:rPr sz="1600" spc="-8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enterprise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data</a:t>
            </a:r>
            <a:r>
              <a:rPr sz="1600" spc="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and</a:t>
            </a:r>
            <a:r>
              <a:rPr sz="1600" spc="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chemeClr val="accent1"/>
                </a:solidFill>
                <a:latin typeface="Trebuchet MS"/>
                <a:cs typeface="Trebuchet MS"/>
              </a:rPr>
              <a:t>APIs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2650" y="3600069"/>
            <a:ext cx="128079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Provides</a:t>
            </a:r>
            <a:r>
              <a:rPr sz="1600" spc="8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fully managed infrastructure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>
            <a:biLevel thresh="25000"/>
          </a:blip>
          <a:stretch>
            <a:fillRect/>
          </a:stretch>
        </p:blipFill>
        <p:spPr>
          <a:xfrm>
            <a:off x="3230879" y="1807464"/>
            <a:ext cx="1325880" cy="13258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27045" y="3600069"/>
            <a:ext cx="17354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220" marR="5080" indent="-224154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Simplifies</a:t>
            </a:r>
            <a:r>
              <a:rPr sz="1600" spc="4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building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and</a:t>
            </a:r>
            <a:r>
              <a:rPr sz="1600" spc="6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deploying</a:t>
            </a:r>
            <a:r>
              <a:rPr sz="1600" spc="50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AI</a:t>
            </a:r>
            <a:r>
              <a:rPr sz="1600" spc="-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assistants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078991" y="1780032"/>
            <a:ext cx="1325880" cy="132588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>
            <a:biLevel thresh="25000"/>
          </a:blip>
          <a:stretch>
            <a:fillRect/>
          </a:stretch>
        </p:blipFill>
        <p:spPr>
          <a:xfrm>
            <a:off x="5413247" y="1807464"/>
            <a:ext cx="1325879" cy="132587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>
            <a:biLevel thresh="25000"/>
          </a:blip>
          <a:stretch>
            <a:fillRect/>
          </a:stretch>
        </p:blipFill>
        <p:spPr>
          <a:xfrm>
            <a:off x="7626095" y="1807464"/>
            <a:ext cx="1325879" cy="132587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538719" y="3600069"/>
            <a:ext cx="15017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chemeClr val="accent1"/>
                </a:solidFill>
                <a:latin typeface="Trebuchet MS"/>
                <a:cs typeface="Trebuchet MS"/>
              </a:rPr>
              <a:t>Lets you</a:t>
            </a:r>
            <a:r>
              <a:rPr sz="1600" spc="2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Trebuchet MS"/>
                <a:cs typeface="Trebuchet MS"/>
              </a:rPr>
              <a:t>choose implementation languages</a:t>
            </a:r>
            <a:endParaRPr sz="16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>
            <a:biLevel thresh="25000"/>
          </a:blip>
          <a:stretch>
            <a:fillRect/>
          </a:stretch>
        </p:blipFill>
        <p:spPr>
          <a:xfrm>
            <a:off x="9750552" y="1807464"/>
            <a:ext cx="1325879" cy="1325879"/>
          </a:xfrm>
          <a:prstGeom prst="rect">
            <a:avLst/>
          </a:prstGeom>
        </p:spPr>
      </p:pic>
      <p:pic>
        <p:nvPicPr>
          <p:cNvPr id="18" name="Picture 17" descr="logos4.png">
            <a:extLst>
              <a:ext uri="{FF2B5EF4-FFF2-40B4-BE49-F238E27FC236}">
                <a16:creationId xmlns:a16="http://schemas.microsoft.com/office/drawing/2014/main" id="{804EDE60-3493-A0FE-0728-14BF625617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Understanding</a:t>
            </a:r>
            <a:r>
              <a:rPr sz="4400" spc="-360" dirty="0"/>
              <a:t> </a:t>
            </a:r>
            <a:r>
              <a:rPr sz="4400" spc="-20" dirty="0"/>
              <a:t>agent</a:t>
            </a:r>
            <a:r>
              <a:rPr sz="4400" spc="-350" dirty="0"/>
              <a:t> </a:t>
            </a:r>
            <a:r>
              <a:rPr sz="4400" spc="-10" dirty="0"/>
              <a:t>basics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92100" y="3768038"/>
            <a:ext cx="823468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Agents</a:t>
            </a:r>
            <a:r>
              <a:rPr sz="2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instructions,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chosen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Bedrock</a:t>
            </a:r>
            <a:r>
              <a:rPr sz="2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model,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available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actions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bases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5" name="Picture 4" descr="logos4.png">
            <a:extLst>
              <a:ext uri="{FF2B5EF4-FFF2-40B4-BE49-F238E27FC236}">
                <a16:creationId xmlns:a16="http://schemas.microsoft.com/office/drawing/2014/main" id="{B66991BC-9713-8FE5-2AED-5EDF9556D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Agent</a:t>
            </a:r>
            <a:r>
              <a:rPr spc="-340" dirty="0"/>
              <a:t> </a:t>
            </a:r>
            <a:r>
              <a:rPr spc="-45" dirty="0"/>
              <a:t>basics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41264" y="1956816"/>
            <a:ext cx="4476115" cy="420628"/>
          </a:xfrm>
          <a:prstGeom prst="rect">
            <a:avLst/>
          </a:prstGeom>
          <a:noFill/>
        </p:spPr>
        <p:txBody>
          <a:bodyPr vert="horz" wrap="square" lIns="0" tIns="1422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120"/>
              </a:spcBef>
            </a:pP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Instructions:</a:t>
            </a:r>
            <a:r>
              <a:rPr sz="1800" b="1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“you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sz="1800" spc="-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1800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agent</a:t>
            </a:r>
            <a:r>
              <a:rPr sz="1800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that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chemeClr val="bg1"/>
                </a:solidFill>
                <a:latin typeface="Trebuchet MS"/>
                <a:cs typeface="Trebuchet MS"/>
              </a:rPr>
              <a:t>…”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3714" y="1183894"/>
            <a:ext cx="880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Agent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68668" y="2782061"/>
            <a:ext cx="2622042" cy="2352294"/>
            <a:chOff x="6868668" y="2782061"/>
            <a:chExt cx="2622042" cy="2352294"/>
          </a:xfrm>
        </p:grpSpPr>
        <p:sp>
          <p:nvSpPr>
            <p:cNvPr id="9" name="object 9"/>
            <p:cNvSpPr/>
            <p:nvPr/>
          </p:nvSpPr>
          <p:spPr>
            <a:xfrm>
              <a:off x="8393430" y="2782061"/>
              <a:ext cx="1097280" cy="1097280"/>
            </a:xfrm>
            <a:custGeom>
              <a:avLst/>
              <a:gdLst/>
              <a:ahLst/>
              <a:cxnLst/>
              <a:rect l="l" t="t" r="r" b="b"/>
              <a:pathLst>
                <a:path w="1097279" h="1097279">
                  <a:moveTo>
                    <a:pt x="548640" y="0"/>
                  </a:moveTo>
                  <a:lnTo>
                    <a:pt x="501298" y="2013"/>
                  </a:lnTo>
                  <a:lnTo>
                    <a:pt x="455076" y="7945"/>
                  </a:lnTo>
                  <a:lnTo>
                    <a:pt x="410137" y="17629"/>
                  </a:lnTo>
                  <a:lnTo>
                    <a:pt x="366646" y="30902"/>
                  </a:lnTo>
                  <a:lnTo>
                    <a:pt x="324768" y="47598"/>
                  </a:lnTo>
                  <a:lnTo>
                    <a:pt x="284667" y="67554"/>
                  </a:lnTo>
                  <a:lnTo>
                    <a:pt x="246508" y="90604"/>
                  </a:lnTo>
                  <a:lnTo>
                    <a:pt x="210455" y="116583"/>
                  </a:lnTo>
                  <a:lnTo>
                    <a:pt x="176674" y="145328"/>
                  </a:lnTo>
                  <a:lnTo>
                    <a:pt x="145328" y="176674"/>
                  </a:lnTo>
                  <a:lnTo>
                    <a:pt x="116583" y="210455"/>
                  </a:lnTo>
                  <a:lnTo>
                    <a:pt x="90604" y="246508"/>
                  </a:lnTo>
                  <a:lnTo>
                    <a:pt x="67554" y="284667"/>
                  </a:lnTo>
                  <a:lnTo>
                    <a:pt x="47598" y="324768"/>
                  </a:lnTo>
                  <a:lnTo>
                    <a:pt x="30902" y="366646"/>
                  </a:lnTo>
                  <a:lnTo>
                    <a:pt x="17629" y="410137"/>
                  </a:lnTo>
                  <a:lnTo>
                    <a:pt x="7945" y="455076"/>
                  </a:lnTo>
                  <a:lnTo>
                    <a:pt x="2013" y="501298"/>
                  </a:lnTo>
                  <a:lnTo>
                    <a:pt x="0" y="548639"/>
                  </a:lnTo>
                  <a:lnTo>
                    <a:pt x="2013" y="595981"/>
                  </a:lnTo>
                  <a:lnTo>
                    <a:pt x="7945" y="642203"/>
                  </a:lnTo>
                  <a:lnTo>
                    <a:pt x="17629" y="687142"/>
                  </a:lnTo>
                  <a:lnTo>
                    <a:pt x="30902" y="730633"/>
                  </a:lnTo>
                  <a:lnTo>
                    <a:pt x="47598" y="772511"/>
                  </a:lnTo>
                  <a:lnTo>
                    <a:pt x="67554" y="812612"/>
                  </a:lnTo>
                  <a:lnTo>
                    <a:pt x="90604" y="850771"/>
                  </a:lnTo>
                  <a:lnTo>
                    <a:pt x="116583" y="886824"/>
                  </a:lnTo>
                  <a:lnTo>
                    <a:pt x="145328" y="920605"/>
                  </a:lnTo>
                  <a:lnTo>
                    <a:pt x="176674" y="951951"/>
                  </a:lnTo>
                  <a:lnTo>
                    <a:pt x="210455" y="980696"/>
                  </a:lnTo>
                  <a:lnTo>
                    <a:pt x="246508" y="1006675"/>
                  </a:lnTo>
                  <a:lnTo>
                    <a:pt x="284667" y="1029725"/>
                  </a:lnTo>
                  <a:lnTo>
                    <a:pt x="324768" y="1049681"/>
                  </a:lnTo>
                  <a:lnTo>
                    <a:pt x="366646" y="1066377"/>
                  </a:lnTo>
                  <a:lnTo>
                    <a:pt x="410137" y="1079650"/>
                  </a:lnTo>
                  <a:lnTo>
                    <a:pt x="455076" y="1089334"/>
                  </a:lnTo>
                  <a:lnTo>
                    <a:pt x="501298" y="1095266"/>
                  </a:lnTo>
                  <a:lnTo>
                    <a:pt x="548640" y="1097280"/>
                  </a:lnTo>
                  <a:lnTo>
                    <a:pt x="595981" y="1095266"/>
                  </a:lnTo>
                  <a:lnTo>
                    <a:pt x="642203" y="1089334"/>
                  </a:lnTo>
                  <a:lnTo>
                    <a:pt x="687142" y="1079650"/>
                  </a:lnTo>
                  <a:lnTo>
                    <a:pt x="730633" y="1066377"/>
                  </a:lnTo>
                  <a:lnTo>
                    <a:pt x="772511" y="1049681"/>
                  </a:lnTo>
                  <a:lnTo>
                    <a:pt x="812612" y="1029725"/>
                  </a:lnTo>
                  <a:lnTo>
                    <a:pt x="850771" y="1006675"/>
                  </a:lnTo>
                  <a:lnTo>
                    <a:pt x="886824" y="980696"/>
                  </a:lnTo>
                  <a:lnTo>
                    <a:pt x="920605" y="951951"/>
                  </a:lnTo>
                  <a:lnTo>
                    <a:pt x="951951" y="920605"/>
                  </a:lnTo>
                  <a:lnTo>
                    <a:pt x="980696" y="886824"/>
                  </a:lnTo>
                  <a:lnTo>
                    <a:pt x="1006675" y="850771"/>
                  </a:lnTo>
                  <a:lnTo>
                    <a:pt x="1029725" y="812612"/>
                  </a:lnTo>
                  <a:lnTo>
                    <a:pt x="1049681" y="772511"/>
                  </a:lnTo>
                  <a:lnTo>
                    <a:pt x="1066377" y="730633"/>
                  </a:lnTo>
                  <a:lnTo>
                    <a:pt x="1079650" y="687142"/>
                  </a:lnTo>
                  <a:lnTo>
                    <a:pt x="1089334" y="642203"/>
                  </a:lnTo>
                  <a:lnTo>
                    <a:pt x="1095266" y="595981"/>
                  </a:lnTo>
                  <a:lnTo>
                    <a:pt x="1097279" y="548639"/>
                  </a:lnTo>
                  <a:lnTo>
                    <a:pt x="1095266" y="501298"/>
                  </a:lnTo>
                  <a:lnTo>
                    <a:pt x="1089334" y="455076"/>
                  </a:lnTo>
                  <a:lnTo>
                    <a:pt x="1079650" y="410137"/>
                  </a:lnTo>
                  <a:lnTo>
                    <a:pt x="1066377" y="366646"/>
                  </a:lnTo>
                  <a:lnTo>
                    <a:pt x="1049681" y="324768"/>
                  </a:lnTo>
                  <a:lnTo>
                    <a:pt x="1029725" y="284667"/>
                  </a:lnTo>
                  <a:lnTo>
                    <a:pt x="1006675" y="246508"/>
                  </a:lnTo>
                  <a:lnTo>
                    <a:pt x="980696" y="210455"/>
                  </a:lnTo>
                  <a:lnTo>
                    <a:pt x="951951" y="176674"/>
                  </a:lnTo>
                  <a:lnTo>
                    <a:pt x="920605" y="145328"/>
                  </a:lnTo>
                  <a:lnTo>
                    <a:pt x="886824" y="116583"/>
                  </a:lnTo>
                  <a:lnTo>
                    <a:pt x="850771" y="90604"/>
                  </a:lnTo>
                  <a:lnTo>
                    <a:pt x="812612" y="67554"/>
                  </a:lnTo>
                  <a:lnTo>
                    <a:pt x="772511" y="47598"/>
                  </a:lnTo>
                  <a:lnTo>
                    <a:pt x="730633" y="30902"/>
                  </a:lnTo>
                  <a:lnTo>
                    <a:pt x="687142" y="17629"/>
                  </a:lnTo>
                  <a:lnTo>
                    <a:pt x="642203" y="7945"/>
                  </a:lnTo>
                  <a:lnTo>
                    <a:pt x="595981" y="2013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>
              <a:biLevel thresh="25000"/>
            </a:blip>
            <a:stretch>
              <a:fillRect/>
            </a:stretch>
          </p:blipFill>
          <p:spPr>
            <a:xfrm>
              <a:off x="6868668" y="4427219"/>
              <a:ext cx="701040" cy="70713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155191" y="2534384"/>
            <a:ext cx="3830954" cy="1684655"/>
            <a:chOff x="1155191" y="2534384"/>
            <a:chExt cx="3830954" cy="1684655"/>
          </a:xfrm>
        </p:grpSpPr>
        <p:pic>
          <p:nvPicPr>
            <p:cNvPr id="13" name="object 13"/>
            <p:cNvPicPr/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1155191" y="2534411"/>
              <a:ext cx="1684020" cy="16840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01121" y="2534384"/>
              <a:ext cx="1684020" cy="647700"/>
            </a:xfrm>
            <a:custGeom>
              <a:avLst/>
              <a:gdLst/>
              <a:ahLst/>
              <a:cxnLst/>
              <a:rect l="l" t="t" r="r" b="b"/>
              <a:pathLst>
                <a:path w="1684020" h="647700">
                  <a:moveTo>
                    <a:pt x="847858" y="0"/>
                  </a:moveTo>
                  <a:lnTo>
                    <a:pt x="793747" y="497"/>
                  </a:lnTo>
                  <a:lnTo>
                    <a:pt x="739652" y="2339"/>
                  </a:lnTo>
                  <a:lnTo>
                    <a:pt x="685748" y="5539"/>
                  </a:lnTo>
                  <a:lnTo>
                    <a:pt x="632209" y="10111"/>
                  </a:lnTo>
                  <a:lnTo>
                    <a:pt x="579207" y="16066"/>
                  </a:lnTo>
                  <a:lnTo>
                    <a:pt x="526918" y="23420"/>
                  </a:lnTo>
                  <a:lnTo>
                    <a:pt x="475515" y="32185"/>
                  </a:lnTo>
                  <a:lnTo>
                    <a:pt x="425172" y="42374"/>
                  </a:lnTo>
                  <a:lnTo>
                    <a:pt x="376063" y="54002"/>
                  </a:lnTo>
                  <a:lnTo>
                    <a:pt x="314108" y="71410"/>
                  </a:lnTo>
                  <a:lnTo>
                    <a:pt x="257457" y="90550"/>
                  </a:lnTo>
                  <a:lnTo>
                    <a:pt x="206193" y="111263"/>
                  </a:lnTo>
                  <a:lnTo>
                    <a:pt x="160400" y="133392"/>
                  </a:lnTo>
                  <a:lnTo>
                    <a:pt x="120160" y="156777"/>
                  </a:lnTo>
                  <a:lnTo>
                    <a:pt x="85557" y="181260"/>
                  </a:lnTo>
                  <a:lnTo>
                    <a:pt x="56674" y="206683"/>
                  </a:lnTo>
                  <a:lnTo>
                    <a:pt x="16399" y="259710"/>
                  </a:lnTo>
                  <a:lnTo>
                    <a:pt x="0" y="314591"/>
                  </a:lnTo>
                  <a:lnTo>
                    <a:pt x="961" y="342329"/>
                  </a:lnTo>
                  <a:lnTo>
                    <a:pt x="21622" y="397611"/>
                  </a:lnTo>
                  <a:lnTo>
                    <a:pt x="67822" y="451573"/>
                  </a:lnTo>
                  <a:lnTo>
                    <a:pt x="100706" y="477663"/>
                  </a:lnTo>
                  <a:lnTo>
                    <a:pt x="140224" y="502947"/>
                  </a:lnTo>
                  <a:lnTo>
                    <a:pt x="56531" y="621438"/>
                  </a:lnTo>
                  <a:lnTo>
                    <a:pt x="365776" y="590958"/>
                  </a:lnTo>
                  <a:lnTo>
                    <a:pt x="411209" y="602137"/>
                  </a:lnTo>
                  <a:lnTo>
                    <a:pt x="457973" y="612091"/>
                  </a:lnTo>
                  <a:lnTo>
                    <a:pt x="505913" y="620820"/>
                  </a:lnTo>
                  <a:lnTo>
                    <a:pt x="554876" y="628324"/>
                  </a:lnTo>
                  <a:lnTo>
                    <a:pt x="604708" y="634602"/>
                  </a:lnTo>
                  <a:lnTo>
                    <a:pt x="655255" y="639655"/>
                  </a:lnTo>
                  <a:lnTo>
                    <a:pt x="706363" y="643481"/>
                  </a:lnTo>
                  <a:lnTo>
                    <a:pt x="757879" y="646080"/>
                  </a:lnTo>
                  <a:lnTo>
                    <a:pt x="809648" y="647453"/>
                  </a:lnTo>
                  <a:lnTo>
                    <a:pt x="861518" y="647598"/>
                  </a:lnTo>
                  <a:lnTo>
                    <a:pt x="913334" y="646516"/>
                  </a:lnTo>
                  <a:lnTo>
                    <a:pt x="964943" y="644206"/>
                  </a:lnTo>
                  <a:lnTo>
                    <a:pt x="1016191" y="640668"/>
                  </a:lnTo>
                  <a:lnTo>
                    <a:pt x="1066923" y="635901"/>
                  </a:lnTo>
                  <a:lnTo>
                    <a:pt x="1116987" y="629905"/>
                  </a:lnTo>
                  <a:lnTo>
                    <a:pt x="1166228" y="622679"/>
                  </a:lnTo>
                  <a:lnTo>
                    <a:pt x="1214494" y="614225"/>
                  </a:lnTo>
                  <a:lnTo>
                    <a:pt x="1261629" y="604540"/>
                  </a:lnTo>
                  <a:lnTo>
                    <a:pt x="1307481" y="593625"/>
                  </a:lnTo>
                  <a:lnTo>
                    <a:pt x="1369436" y="576237"/>
                  </a:lnTo>
                  <a:lnTo>
                    <a:pt x="1426087" y="557115"/>
                  </a:lnTo>
                  <a:lnTo>
                    <a:pt x="1477350" y="536417"/>
                  </a:lnTo>
                  <a:lnTo>
                    <a:pt x="1523143" y="514302"/>
                  </a:lnTo>
                  <a:lnTo>
                    <a:pt x="1563383" y="490928"/>
                  </a:lnTo>
                  <a:lnTo>
                    <a:pt x="1597986" y="466455"/>
                  </a:lnTo>
                  <a:lnTo>
                    <a:pt x="1626870" y="441042"/>
                  </a:lnTo>
                  <a:lnTo>
                    <a:pt x="1667145" y="388028"/>
                  </a:lnTo>
                  <a:lnTo>
                    <a:pt x="1683544" y="333155"/>
                  </a:lnTo>
                  <a:lnTo>
                    <a:pt x="1682582" y="305419"/>
                  </a:lnTo>
                  <a:lnTo>
                    <a:pt x="1661921" y="250142"/>
                  </a:lnTo>
                  <a:lnTo>
                    <a:pt x="1615722" y="196181"/>
                  </a:lnTo>
                  <a:lnTo>
                    <a:pt x="1582838" y="170091"/>
                  </a:lnTo>
                  <a:lnTo>
                    <a:pt x="1543320" y="144807"/>
                  </a:lnTo>
                  <a:lnTo>
                    <a:pt x="1473728" y="109812"/>
                  </a:lnTo>
                  <a:lnTo>
                    <a:pt x="1435219" y="94045"/>
                  </a:lnTo>
                  <a:lnTo>
                    <a:pt x="1394467" y="79449"/>
                  </a:lnTo>
                  <a:lnTo>
                    <a:pt x="1351646" y="66037"/>
                  </a:lnTo>
                  <a:lnTo>
                    <a:pt x="1306929" y="53823"/>
                  </a:lnTo>
                  <a:lnTo>
                    <a:pt x="1260490" y="42820"/>
                  </a:lnTo>
                  <a:lnTo>
                    <a:pt x="1212504" y="33042"/>
                  </a:lnTo>
                  <a:lnTo>
                    <a:pt x="1163143" y="24502"/>
                  </a:lnTo>
                  <a:lnTo>
                    <a:pt x="1112582" y="17212"/>
                  </a:lnTo>
                  <a:lnTo>
                    <a:pt x="1060994" y="11187"/>
                  </a:lnTo>
                  <a:lnTo>
                    <a:pt x="1008554" y="6440"/>
                  </a:lnTo>
                  <a:lnTo>
                    <a:pt x="955436" y="2984"/>
                  </a:lnTo>
                  <a:lnTo>
                    <a:pt x="901813" y="833"/>
                  </a:lnTo>
                  <a:lnTo>
                    <a:pt x="847858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43204" y="3311612"/>
              <a:ext cx="2043430" cy="728980"/>
            </a:xfrm>
            <a:custGeom>
              <a:avLst/>
              <a:gdLst/>
              <a:ahLst/>
              <a:cxnLst/>
              <a:rect l="l" t="t" r="r" b="b"/>
              <a:pathLst>
                <a:path w="2043429" h="728979">
                  <a:moveTo>
                    <a:pt x="1026816" y="0"/>
                  </a:moveTo>
                  <a:lnTo>
                    <a:pt x="972599" y="398"/>
                  </a:lnTo>
                  <a:lnTo>
                    <a:pt x="918413" y="1824"/>
                  </a:lnTo>
                  <a:lnTo>
                    <a:pt x="864381" y="4281"/>
                  </a:lnTo>
                  <a:lnTo>
                    <a:pt x="810622" y="7776"/>
                  </a:lnTo>
                  <a:lnTo>
                    <a:pt x="757257" y="12315"/>
                  </a:lnTo>
                  <a:lnTo>
                    <a:pt x="704408" y="17905"/>
                  </a:lnTo>
                  <a:lnTo>
                    <a:pt x="652195" y="24550"/>
                  </a:lnTo>
                  <a:lnTo>
                    <a:pt x="600738" y="32258"/>
                  </a:lnTo>
                  <a:lnTo>
                    <a:pt x="550159" y="41033"/>
                  </a:lnTo>
                  <a:lnTo>
                    <a:pt x="500579" y="50882"/>
                  </a:lnTo>
                  <a:lnTo>
                    <a:pt x="452117" y="61811"/>
                  </a:lnTo>
                  <a:lnTo>
                    <a:pt x="404896" y="73826"/>
                  </a:lnTo>
                  <a:lnTo>
                    <a:pt x="343080" y="91880"/>
                  </a:lnTo>
                  <a:lnTo>
                    <a:pt x="286220" y="111274"/>
                  </a:lnTo>
                  <a:lnTo>
                    <a:pt x="234361" y="131898"/>
                  </a:lnTo>
                  <a:lnTo>
                    <a:pt x="187548" y="153636"/>
                  </a:lnTo>
                  <a:lnTo>
                    <a:pt x="145824" y="176377"/>
                  </a:lnTo>
                  <a:lnTo>
                    <a:pt x="109235" y="200006"/>
                  </a:lnTo>
                  <a:lnTo>
                    <a:pt x="77824" y="224411"/>
                  </a:lnTo>
                  <a:lnTo>
                    <a:pt x="30715" y="275094"/>
                  </a:lnTo>
                  <a:lnTo>
                    <a:pt x="4853" y="327522"/>
                  </a:lnTo>
                  <a:lnTo>
                    <a:pt x="0" y="354106"/>
                  </a:lnTo>
                  <a:lnTo>
                    <a:pt x="591" y="380787"/>
                  </a:lnTo>
                  <a:lnTo>
                    <a:pt x="18285" y="433984"/>
                  </a:lnTo>
                  <a:lnTo>
                    <a:pt x="58289" y="486208"/>
                  </a:lnTo>
                  <a:lnTo>
                    <a:pt x="86769" y="511672"/>
                  </a:lnTo>
                  <a:lnTo>
                    <a:pt x="120959" y="536553"/>
                  </a:lnTo>
                  <a:lnTo>
                    <a:pt x="160905" y="560737"/>
                  </a:lnTo>
                  <a:lnTo>
                    <a:pt x="206649" y="584112"/>
                  </a:lnTo>
                  <a:lnTo>
                    <a:pt x="242923" y="600245"/>
                  </a:lnTo>
                  <a:lnTo>
                    <a:pt x="281219" y="615453"/>
                  </a:lnTo>
                  <a:lnTo>
                    <a:pt x="321417" y="629731"/>
                  </a:lnTo>
                  <a:lnTo>
                    <a:pt x="363394" y="643072"/>
                  </a:lnTo>
                  <a:lnTo>
                    <a:pt x="407032" y="655470"/>
                  </a:lnTo>
                  <a:lnTo>
                    <a:pt x="452208" y="666919"/>
                  </a:lnTo>
                  <a:lnTo>
                    <a:pt x="498802" y="677414"/>
                  </a:lnTo>
                  <a:lnTo>
                    <a:pt x="546693" y="686949"/>
                  </a:lnTo>
                  <a:lnTo>
                    <a:pt x="595760" y="695517"/>
                  </a:lnTo>
                  <a:lnTo>
                    <a:pt x="645883" y="703112"/>
                  </a:lnTo>
                  <a:lnTo>
                    <a:pt x="696940" y="709730"/>
                  </a:lnTo>
                  <a:lnTo>
                    <a:pt x="748812" y="715362"/>
                  </a:lnTo>
                  <a:lnTo>
                    <a:pt x="801376" y="720005"/>
                  </a:lnTo>
                  <a:lnTo>
                    <a:pt x="854512" y="723651"/>
                  </a:lnTo>
                  <a:lnTo>
                    <a:pt x="908100" y="726294"/>
                  </a:lnTo>
                  <a:lnTo>
                    <a:pt x="962019" y="727930"/>
                  </a:lnTo>
                  <a:lnTo>
                    <a:pt x="1016147" y="728551"/>
                  </a:lnTo>
                  <a:lnTo>
                    <a:pt x="1070364" y="728152"/>
                  </a:lnTo>
                  <a:lnTo>
                    <a:pt x="1124549" y="726727"/>
                  </a:lnTo>
                  <a:lnTo>
                    <a:pt x="1178582" y="724270"/>
                  </a:lnTo>
                  <a:lnTo>
                    <a:pt x="1232340" y="720775"/>
                  </a:lnTo>
                  <a:lnTo>
                    <a:pt x="1285705" y="716235"/>
                  </a:lnTo>
                  <a:lnTo>
                    <a:pt x="1338554" y="710646"/>
                  </a:lnTo>
                  <a:lnTo>
                    <a:pt x="1390768" y="704000"/>
                  </a:lnTo>
                  <a:lnTo>
                    <a:pt x="1442224" y="696293"/>
                  </a:lnTo>
                  <a:lnTo>
                    <a:pt x="1492803" y="687518"/>
                  </a:lnTo>
                  <a:lnTo>
                    <a:pt x="1542384" y="677668"/>
                  </a:lnTo>
                  <a:lnTo>
                    <a:pt x="1590845" y="666739"/>
                  </a:lnTo>
                  <a:lnTo>
                    <a:pt x="1638066" y="654724"/>
                  </a:lnTo>
                  <a:lnTo>
                    <a:pt x="1993031" y="674917"/>
                  </a:lnTo>
                  <a:lnTo>
                    <a:pt x="1898416" y="551219"/>
                  </a:lnTo>
                  <a:lnTo>
                    <a:pt x="1940599" y="523438"/>
                  </a:lnTo>
                  <a:lnTo>
                    <a:pt x="1975506" y="494796"/>
                  </a:lnTo>
                  <a:lnTo>
                    <a:pt x="2003164" y="465460"/>
                  </a:lnTo>
                  <a:lnTo>
                    <a:pt x="2023598" y="435596"/>
                  </a:lnTo>
                  <a:lnTo>
                    <a:pt x="2036834" y="405370"/>
                  </a:lnTo>
                  <a:lnTo>
                    <a:pt x="2042897" y="374947"/>
                  </a:lnTo>
                  <a:lnTo>
                    <a:pt x="2041815" y="344495"/>
                  </a:lnTo>
                  <a:lnTo>
                    <a:pt x="2018315" y="284165"/>
                  </a:lnTo>
                  <a:lnTo>
                    <a:pt x="1966540" y="225707"/>
                  </a:lnTo>
                  <a:lnTo>
                    <a:pt x="1930114" y="197596"/>
                  </a:lnTo>
                  <a:lnTo>
                    <a:pt x="1886696" y="170451"/>
                  </a:lnTo>
                  <a:lnTo>
                    <a:pt x="1836313" y="144438"/>
                  </a:lnTo>
                  <a:lnTo>
                    <a:pt x="1800039" y="128306"/>
                  </a:lnTo>
                  <a:lnTo>
                    <a:pt x="1761743" y="113097"/>
                  </a:lnTo>
                  <a:lnTo>
                    <a:pt x="1721546" y="98820"/>
                  </a:lnTo>
                  <a:lnTo>
                    <a:pt x="1679568" y="85479"/>
                  </a:lnTo>
                  <a:lnTo>
                    <a:pt x="1635931" y="73081"/>
                  </a:lnTo>
                  <a:lnTo>
                    <a:pt x="1590755" y="61631"/>
                  </a:lnTo>
                  <a:lnTo>
                    <a:pt x="1544161" y="51136"/>
                  </a:lnTo>
                  <a:lnTo>
                    <a:pt x="1496270" y="41602"/>
                  </a:lnTo>
                  <a:lnTo>
                    <a:pt x="1447203" y="33034"/>
                  </a:lnTo>
                  <a:lnTo>
                    <a:pt x="1397080" y="25438"/>
                  </a:lnTo>
                  <a:lnTo>
                    <a:pt x="1346022" y="18821"/>
                  </a:lnTo>
                  <a:lnTo>
                    <a:pt x="1294151" y="13188"/>
                  </a:lnTo>
                  <a:lnTo>
                    <a:pt x="1241587" y="8546"/>
                  </a:lnTo>
                  <a:lnTo>
                    <a:pt x="1188450" y="4900"/>
                  </a:lnTo>
                  <a:lnTo>
                    <a:pt x="1134862" y="2256"/>
                  </a:lnTo>
                  <a:lnTo>
                    <a:pt x="1080944" y="621"/>
                  </a:lnTo>
                  <a:lnTo>
                    <a:pt x="1026816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152897" y="4446523"/>
            <a:ext cx="5301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4780" marR="1762760" algn="ctr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chemeClr val="accent1"/>
                </a:solidFill>
                <a:latin typeface="Trebuchet MS"/>
                <a:cs typeface="Trebuchet MS"/>
              </a:rPr>
              <a:t>Amazon </a:t>
            </a:r>
            <a:r>
              <a:rPr sz="1800" spc="-10" dirty="0">
                <a:solidFill>
                  <a:schemeClr val="accent1"/>
                </a:solidFill>
                <a:latin typeface="Trebuchet MS"/>
                <a:cs typeface="Trebuchet MS"/>
              </a:rPr>
              <a:t>Bedrock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20561" y="2782062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548639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29"/>
                </a:lnTo>
                <a:lnTo>
                  <a:pt x="366646" y="30902"/>
                </a:lnTo>
                <a:lnTo>
                  <a:pt x="324768" y="47598"/>
                </a:lnTo>
                <a:lnTo>
                  <a:pt x="284667" y="67554"/>
                </a:lnTo>
                <a:lnTo>
                  <a:pt x="246508" y="90604"/>
                </a:lnTo>
                <a:lnTo>
                  <a:pt x="210455" y="116583"/>
                </a:lnTo>
                <a:lnTo>
                  <a:pt x="176674" y="145328"/>
                </a:lnTo>
                <a:lnTo>
                  <a:pt x="145328" y="176674"/>
                </a:lnTo>
                <a:lnTo>
                  <a:pt x="116583" y="210455"/>
                </a:lnTo>
                <a:lnTo>
                  <a:pt x="90604" y="246508"/>
                </a:lnTo>
                <a:lnTo>
                  <a:pt x="67554" y="284667"/>
                </a:lnTo>
                <a:lnTo>
                  <a:pt x="47598" y="324768"/>
                </a:lnTo>
                <a:lnTo>
                  <a:pt x="30902" y="366646"/>
                </a:lnTo>
                <a:lnTo>
                  <a:pt x="17629" y="410137"/>
                </a:lnTo>
                <a:lnTo>
                  <a:pt x="7945" y="455076"/>
                </a:lnTo>
                <a:lnTo>
                  <a:pt x="2013" y="501298"/>
                </a:lnTo>
                <a:lnTo>
                  <a:pt x="0" y="548639"/>
                </a:lnTo>
                <a:lnTo>
                  <a:pt x="2013" y="595981"/>
                </a:lnTo>
                <a:lnTo>
                  <a:pt x="7945" y="642203"/>
                </a:lnTo>
                <a:lnTo>
                  <a:pt x="17629" y="687142"/>
                </a:lnTo>
                <a:lnTo>
                  <a:pt x="30902" y="730633"/>
                </a:lnTo>
                <a:lnTo>
                  <a:pt x="47598" y="772511"/>
                </a:lnTo>
                <a:lnTo>
                  <a:pt x="67554" y="812612"/>
                </a:lnTo>
                <a:lnTo>
                  <a:pt x="90604" y="850771"/>
                </a:lnTo>
                <a:lnTo>
                  <a:pt x="116583" y="886824"/>
                </a:lnTo>
                <a:lnTo>
                  <a:pt x="145328" y="920605"/>
                </a:lnTo>
                <a:lnTo>
                  <a:pt x="176674" y="951951"/>
                </a:lnTo>
                <a:lnTo>
                  <a:pt x="210455" y="980696"/>
                </a:lnTo>
                <a:lnTo>
                  <a:pt x="246508" y="1006675"/>
                </a:lnTo>
                <a:lnTo>
                  <a:pt x="284667" y="1029725"/>
                </a:lnTo>
                <a:lnTo>
                  <a:pt x="324768" y="1049681"/>
                </a:lnTo>
                <a:lnTo>
                  <a:pt x="366646" y="1066377"/>
                </a:lnTo>
                <a:lnTo>
                  <a:pt x="410137" y="1079650"/>
                </a:lnTo>
                <a:lnTo>
                  <a:pt x="455076" y="1089334"/>
                </a:lnTo>
                <a:lnTo>
                  <a:pt x="501298" y="1095266"/>
                </a:lnTo>
                <a:lnTo>
                  <a:pt x="548639" y="1097280"/>
                </a:lnTo>
                <a:lnTo>
                  <a:pt x="595981" y="1095266"/>
                </a:lnTo>
                <a:lnTo>
                  <a:pt x="642203" y="1089334"/>
                </a:lnTo>
                <a:lnTo>
                  <a:pt x="687142" y="1079650"/>
                </a:lnTo>
                <a:lnTo>
                  <a:pt x="730633" y="1066377"/>
                </a:lnTo>
                <a:lnTo>
                  <a:pt x="772511" y="1049681"/>
                </a:lnTo>
                <a:lnTo>
                  <a:pt x="812612" y="1029725"/>
                </a:lnTo>
                <a:lnTo>
                  <a:pt x="850771" y="1006675"/>
                </a:lnTo>
                <a:lnTo>
                  <a:pt x="886824" y="980696"/>
                </a:lnTo>
                <a:lnTo>
                  <a:pt x="920605" y="951951"/>
                </a:lnTo>
                <a:lnTo>
                  <a:pt x="951951" y="920605"/>
                </a:lnTo>
                <a:lnTo>
                  <a:pt x="980696" y="886824"/>
                </a:lnTo>
                <a:lnTo>
                  <a:pt x="1006675" y="850771"/>
                </a:lnTo>
                <a:lnTo>
                  <a:pt x="1029725" y="812612"/>
                </a:lnTo>
                <a:lnTo>
                  <a:pt x="1049681" y="772511"/>
                </a:lnTo>
                <a:lnTo>
                  <a:pt x="1066377" y="730633"/>
                </a:lnTo>
                <a:lnTo>
                  <a:pt x="1079650" y="687142"/>
                </a:lnTo>
                <a:lnTo>
                  <a:pt x="1089334" y="642203"/>
                </a:lnTo>
                <a:lnTo>
                  <a:pt x="1095266" y="595981"/>
                </a:lnTo>
                <a:lnTo>
                  <a:pt x="1097280" y="548639"/>
                </a:lnTo>
                <a:lnTo>
                  <a:pt x="1095266" y="501298"/>
                </a:lnTo>
                <a:lnTo>
                  <a:pt x="1089334" y="455076"/>
                </a:lnTo>
                <a:lnTo>
                  <a:pt x="1079650" y="410137"/>
                </a:lnTo>
                <a:lnTo>
                  <a:pt x="1066377" y="366646"/>
                </a:lnTo>
                <a:lnTo>
                  <a:pt x="1049681" y="324768"/>
                </a:lnTo>
                <a:lnTo>
                  <a:pt x="1029725" y="284667"/>
                </a:lnTo>
                <a:lnTo>
                  <a:pt x="1006675" y="246508"/>
                </a:lnTo>
                <a:lnTo>
                  <a:pt x="980696" y="210455"/>
                </a:lnTo>
                <a:lnTo>
                  <a:pt x="951951" y="176674"/>
                </a:lnTo>
                <a:lnTo>
                  <a:pt x="920605" y="145328"/>
                </a:lnTo>
                <a:lnTo>
                  <a:pt x="886824" y="116583"/>
                </a:lnTo>
                <a:lnTo>
                  <a:pt x="850771" y="90604"/>
                </a:lnTo>
                <a:lnTo>
                  <a:pt x="812612" y="67554"/>
                </a:lnTo>
                <a:lnTo>
                  <a:pt x="772511" y="47598"/>
                </a:lnTo>
                <a:lnTo>
                  <a:pt x="730633" y="30902"/>
                </a:lnTo>
                <a:lnTo>
                  <a:pt x="687142" y="17629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71597" y="2556764"/>
            <a:ext cx="176022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Trebuchet MS"/>
                <a:cs typeface="Trebuchet MS"/>
              </a:rPr>
              <a:t>do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this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for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155" dirty="0">
                <a:latin typeface="Trebuchet MS"/>
                <a:cs typeface="Trebuchet MS"/>
              </a:rPr>
              <a:t>me…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43815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Done.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Here’s</a:t>
            </a:r>
            <a:endParaRPr sz="1800" dirty="0">
              <a:latin typeface="Trebuchet MS"/>
              <a:cs typeface="Trebuchet MS"/>
            </a:endParaRPr>
          </a:p>
          <a:p>
            <a:pPr marL="4826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result…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29447" y="3913378"/>
            <a:ext cx="18249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accent1"/>
                </a:solidFill>
                <a:latin typeface="Trebuchet MS"/>
                <a:cs typeface="Trebuchet MS"/>
              </a:rPr>
              <a:t>Knowledge</a:t>
            </a:r>
            <a:r>
              <a:rPr sz="1800" spc="29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accent1"/>
                </a:solidFill>
                <a:latin typeface="Trebuchet MS"/>
                <a:cs typeface="Trebuchet MS"/>
              </a:rPr>
              <a:t>Bases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74994" y="3929253"/>
            <a:ext cx="78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accent1"/>
                </a:solidFill>
                <a:latin typeface="Trebuchet MS"/>
                <a:cs typeface="Trebuchet MS"/>
              </a:rPr>
              <a:t>Actions</a:t>
            </a:r>
            <a:endParaRPr sz="180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67373" y="3030982"/>
            <a:ext cx="3030220" cy="590550"/>
            <a:chOff x="6167373" y="3030982"/>
            <a:chExt cx="3030220" cy="590550"/>
          </a:xfrm>
        </p:grpSpPr>
        <p:pic>
          <p:nvPicPr>
            <p:cNvPr id="28" name="object 28"/>
            <p:cNvPicPr/>
            <p:nvPr/>
          </p:nvPicPr>
          <p:blipFill>
            <a:blip r:embed="rId4" cstate="print">
              <a:biLevel thresh="50000"/>
            </a:blip>
            <a:stretch>
              <a:fillRect/>
            </a:stretch>
          </p:blipFill>
          <p:spPr>
            <a:xfrm>
              <a:off x="8784081" y="3030982"/>
              <a:ext cx="344932" cy="24739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9" name="object 29"/>
            <p:cNvSpPr/>
            <p:nvPr/>
          </p:nvSpPr>
          <p:spPr>
            <a:xfrm>
              <a:off x="6173723" y="3140964"/>
              <a:ext cx="3017520" cy="474345"/>
            </a:xfrm>
            <a:custGeom>
              <a:avLst/>
              <a:gdLst/>
              <a:ahLst/>
              <a:cxnLst/>
              <a:rect l="l" t="t" r="r" b="b"/>
              <a:pathLst>
                <a:path w="3017520" h="474345">
                  <a:moveTo>
                    <a:pt x="3017520" y="388620"/>
                  </a:moveTo>
                  <a:lnTo>
                    <a:pt x="3017520" y="344424"/>
                  </a:lnTo>
                </a:path>
                <a:path w="3017520" h="474345">
                  <a:moveTo>
                    <a:pt x="2802635" y="473963"/>
                  </a:moveTo>
                  <a:lnTo>
                    <a:pt x="3017520" y="432815"/>
                  </a:lnTo>
                  <a:lnTo>
                    <a:pt x="3017520" y="405384"/>
                  </a:lnTo>
                </a:path>
                <a:path w="3017520" h="474345">
                  <a:moveTo>
                    <a:pt x="2546604" y="374903"/>
                  </a:moveTo>
                  <a:lnTo>
                    <a:pt x="2546604" y="432943"/>
                  </a:lnTo>
                  <a:lnTo>
                    <a:pt x="2761487" y="473963"/>
                  </a:lnTo>
                </a:path>
                <a:path w="3017520" h="474345">
                  <a:moveTo>
                    <a:pt x="3017520" y="323088"/>
                  </a:moveTo>
                  <a:lnTo>
                    <a:pt x="3017520" y="121920"/>
                  </a:lnTo>
                  <a:lnTo>
                    <a:pt x="2802128" y="148589"/>
                  </a:lnTo>
                  <a:lnTo>
                    <a:pt x="2802128" y="473963"/>
                  </a:lnTo>
                  <a:lnTo>
                    <a:pt x="2761996" y="473963"/>
                  </a:lnTo>
                  <a:lnTo>
                    <a:pt x="2761996" y="148589"/>
                  </a:lnTo>
                  <a:lnTo>
                    <a:pt x="2546604" y="121920"/>
                  </a:lnTo>
                  <a:lnTo>
                    <a:pt x="2546604" y="271652"/>
                  </a:lnTo>
                </a:path>
                <a:path w="3017520" h="474345">
                  <a:moveTo>
                    <a:pt x="2801111" y="440563"/>
                  </a:moveTo>
                  <a:lnTo>
                    <a:pt x="2782570" y="443484"/>
                  </a:lnTo>
                  <a:lnTo>
                    <a:pt x="2763011" y="440436"/>
                  </a:lnTo>
                </a:path>
                <a:path w="3017520" h="474345">
                  <a:moveTo>
                    <a:pt x="2801111" y="183007"/>
                  </a:moveTo>
                  <a:lnTo>
                    <a:pt x="2782570" y="185927"/>
                  </a:lnTo>
                  <a:lnTo>
                    <a:pt x="2763011" y="182880"/>
                  </a:lnTo>
                </a:path>
                <a:path w="3017520" h="474345">
                  <a:moveTo>
                    <a:pt x="2802635" y="149351"/>
                  </a:moveTo>
                  <a:lnTo>
                    <a:pt x="2761487" y="149351"/>
                  </a:lnTo>
                </a:path>
                <a:path w="3017520" h="474345">
                  <a:moveTo>
                    <a:pt x="2546604" y="286512"/>
                  </a:moveTo>
                  <a:lnTo>
                    <a:pt x="2546604" y="353568"/>
                  </a:lnTo>
                </a:path>
                <a:path w="3017520" h="474345">
                  <a:moveTo>
                    <a:pt x="2587752" y="127762"/>
                  </a:moveTo>
                  <a:lnTo>
                    <a:pt x="2587752" y="91439"/>
                  </a:lnTo>
                  <a:lnTo>
                    <a:pt x="2782824" y="149351"/>
                  </a:lnTo>
                </a:path>
                <a:path w="3017520" h="474345">
                  <a:moveTo>
                    <a:pt x="2982468" y="127762"/>
                  </a:moveTo>
                  <a:lnTo>
                    <a:pt x="2982468" y="91439"/>
                  </a:lnTo>
                  <a:lnTo>
                    <a:pt x="2787396" y="149351"/>
                  </a:lnTo>
                </a:path>
                <a:path w="3017520" h="474345">
                  <a:moveTo>
                    <a:pt x="322834" y="190500"/>
                  </a:moveTo>
                  <a:lnTo>
                    <a:pt x="0" y="190500"/>
                  </a:lnTo>
                  <a:lnTo>
                    <a:pt x="0" y="0"/>
                  </a:lnTo>
                  <a:lnTo>
                    <a:pt x="600455" y="0"/>
                  </a:lnTo>
                  <a:lnTo>
                    <a:pt x="600455" y="88391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25767" y="3261360"/>
              <a:ext cx="407034" cy="317500"/>
            </a:xfrm>
            <a:custGeom>
              <a:avLst/>
              <a:gdLst/>
              <a:ahLst/>
              <a:cxnLst/>
              <a:rect l="l" t="t" r="r" b="b"/>
              <a:pathLst>
                <a:path w="407034" h="317500">
                  <a:moveTo>
                    <a:pt x="1524" y="140208"/>
                  </a:moveTo>
                  <a:lnTo>
                    <a:pt x="406907" y="140208"/>
                  </a:lnTo>
                  <a:lnTo>
                    <a:pt x="406907" y="0"/>
                  </a:lnTo>
                  <a:lnTo>
                    <a:pt x="1524" y="0"/>
                  </a:lnTo>
                  <a:lnTo>
                    <a:pt x="1524" y="140208"/>
                  </a:lnTo>
                  <a:close/>
                </a:path>
                <a:path w="407034" h="317500">
                  <a:moveTo>
                    <a:pt x="0" y="316992"/>
                  </a:moveTo>
                  <a:lnTo>
                    <a:pt x="405383" y="316992"/>
                  </a:lnTo>
                  <a:lnTo>
                    <a:pt x="405383" y="176784"/>
                  </a:lnTo>
                  <a:lnTo>
                    <a:pt x="0" y="176784"/>
                  </a:lnTo>
                  <a:lnTo>
                    <a:pt x="0" y="316992"/>
                  </a:lnTo>
                  <a:close/>
                </a:path>
                <a:path w="407034" h="317500">
                  <a:moveTo>
                    <a:pt x="44196" y="36576"/>
                  </a:moveTo>
                  <a:lnTo>
                    <a:pt x="44196" y="102108"/>
                  </a:lnTo>
                  <a:lnTo>
                    <a:pt x="106679" y="69342"/>
                  </a:lnTo>
                  <a:lnTo>
                    <a:pt x="44196" y="36576"/>
                  </a:lnTo>
                  <a:close/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>
              <a:biLevel thresh="50000"/>
            </a:blip>
            <a:stretch>
              <a:fillRect/>
            </a:stretch>
          </p:blipFill>
          <p:spPr>
            <a:xfrm>
              <a:off x="6222237" y="3169666"/>
              <a:ext cx="218439" cy="1315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32" name="object 32"/>
            <p:cNvPicPr/>
            <p:nvPr/>
          </p:nvPicPr>
          <p:blipFill>
            <a:blip r:embed="rId6" cstate="print">
              <a:biLevel thresh="50000"/>
            </a:blip>
            <a:stretch>
              <a:fillRect/>
            </a:stretch>
          </p:blipFill>
          <p:spPr>
            <a:xfrm>
              <a:off x="6544055" y="3459861"/>
              <a:ext cx="114300" cy="9829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3" name="object 33"/>
            <p:cNvSpPr/>
            <p:nvPr/>
          </p:nvSpPr>
          <p:spPr>
            <a:xfrm>
              <a:off x="6300215" y="3369564"/>
              <a:ext cx="217804" cy="144145"/>
            </a:xfrm>
            <a:custGeom>
              <a:avLst/>
              <a:gdLst/>
              <a:ahLst/>
              <a:cxnLst/>
              <a:rect l="l" t="t" r="r" b="b"/>
              <a:pathLst>
                <a:path w="217804" h="144145">
                  <a:moveTo>
                    <a:pt x="0" y="0"/>
                  </a:moveTo>
                  <a:lnTo>
                    <a:pt x="5714" y="0"/>
                  </a:lnTo>
                  <a:lnTo>
                    <a:pt x="5714" y="143637"/>
                  </a:lnTo>
                  <a:lnTo>
                    <a:pt x="217297" y="143637"/>
                  </a:lnTo>
                </a:path>
              </a:pathLst>
            </a:custGeom>
            <a:ln w="12700">
              <a:solidFill>
                <a:schemeClr val="bg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Picture 33" descr="logos4.png">
            <a:extLst>
              <a:ext uri="{FF2B5EF4-FFF2-40B4-BE49-F238E27FC236}">
                <a16:creationId xmlns:a16="http://schemas.microsoft.com/office/drawing/2014/main" id="{47B70E34-0AF8-901A-247C-A86C485EB3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Simplest</a:t>
            </a:r>
            <a:r>
              <a:rPr spc="-350" dirty="0"/>
              <a:t> </a:t>
            </a:r>
            <a:r>
              <a:rPr spc="-25" dirty="0"/>
              <a:t>agent</a:t>
            </a:r>
            <a:r>
              <a:rPr spc="-310" dirty="0"/>
              <a:t> </a:t>
            </a:r>
            <a:r>
              <a:rPr spc="-25" dirty="0"/>
              <a:t>has</a:t>
            </a:r>
            <a:r>
              <a:rPr spc="-335" dirty="0"/>
              <a:t> </a:t>
            </a:r>
            <a:r>
              <a:rPr spc="-10" dirty="0"/>
              <a:t>only</a:t>
            </a:r>
            <a:r>
              <a:rPr spc="-310" dirty="0"/>
              <a:t> </a:t>
            </a:r>
            <a:r>
              <a:rPr dirty="0"/>
              <a:t>a</a:t>
            </a:r>
            <a:r>
              <a:rPr spc="-310" dirty="0"/>
              <a:t> </a:t>
            </a:r>
            <a:r>
              <a:rPr spc="-114" dirty="0"/>
              <a:t>set</a:t>
            </a:r>
            <a:r>
              <a:rPr spc="-330" dirty="0"/>
              <a:t> </a:t>
            </a:r>
            <a:r>
              <a:rPr dirty="0"/>
              <a:t>of</a:t>
            </a:r>
            <a:r>
              <a:rPr spc="-325" dirty="0"/>
              <a:t> </a:t>
            </a:r>
            <a:r>
              <a:rPr spc="-50" dirty="0"/>
              <a:t>instructions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26580" y="2522220"/>
            <a:ext cx="4450080" cy="1578637"/>
          </a:xfrm>
          <a:prstGeom prst="rect">
            <a:avLst/>
          </a:prstGeom>
          <a:noFill/>
        </p:spPr>
        <p:txBody>
          <a:bodyPr vert="horz" wrap="square" lIns="0" tIns="191770" rIns="0" bIns="0" rtlCol="0">
            <a:spAutoFit/>
          </a:bodyPr>
          <a:lstStyle/>
          <a:p>
            <a:pPr marL="91440" marR="92075">
              <a:lnSpc>
                <a:spcPct val="100000"/>
              </a:lnSpc>
              <a:spcBef>
                <a:spcPts val="1510"/>
              </a:spcBef>
            </a:pP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Instructions:</a:t>
            </a:r>
            <a:r>
              <a:rPr sz="1800" b="1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“you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1800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funny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agent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 that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only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tell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jokes.</a:t>
            </a:r>
            <a:r>
              <a:rPr sz="1800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you</a:t>
            </a:r>
            <a:r>
              <a:rPr sz="1800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refuse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chemeClr val="bg1"/>
                </a:solidFill>
                <a:latin typeface="Trebuchet MS"/>
                <a:cs typeface="Trebuchet MS"/>
              </a:rPr>
              <a:t>do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anything</a:t>
            </a:r>
            <a:r>
              <a:rPr sz="1800" spc="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chemeClr val="bg1"/>
                </a:solidFill>
                <a:latin typeface="Trebuchet MS"/>
                <a:cs typeface="Trebuchet MS"/>
              </a:rPr>
              <a:t>else.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 you</a:t>
            </a:r>
            <a:r>
              <a:rPr sz="1800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always</a:t>
            </a:r>
            <a:r>
              <a:rPr sz="1800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keep</a:t>
            </a:r>
            <a:r>
              <a:rPr sz="1800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jokes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clean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not</a:t>
            </a:r>
            <a:r>
              <a:rPr sz="1800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offensive.</a:t>
            </a:r>
            <a:r>
              <a:rPr sz="1800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you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tell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jokes</a:t>
            </a:r>
            <a:r>
              <a:rPr sz="1800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about</a:t>
            </a:r>
            <a:r>
              <a:rPr sz="1800" spc="-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any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topic.”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24747" y="1799335"/>
            <a:ext cx="1254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Joke</a:t>
            </a:r>
            <a:r>
              <a:rPr sz="2400" b="1" spc="-14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bot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1355" y="1827253"/>
            <a:ext cx="6247765" cy="2502535"/>
            <a:chOff x="181355" y="1827253"/>
            <a:chExt cx="6247765" cy="2502535"/>
          </a:xfrm>
        </p:grpSpPr>
        <p:pic>
          <p:nvPicPr>
            <p:cNvPr id="12" name="object 12"/>
            <p:cNvPicPr/>
            <p:nvPr/>
          </p:nvPicPr>
          <p:blipFill>
            <a:blip r:embed="rId2" cstate="print">
              <a:biLevel thresh="25000"/>
            </a:blip>
            <a:stretch>
              <a:fillRect/>
            </a:stretch>
          </p:blipFill>
          <p:spPr>
            <a:xfrm>
              <a:off x="181355" y="2645664"/>
              <a:ext cx="1682495" cy="168402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21738" y="1827253"/>
              <a:ext cx="3291840" cy="890905"/>
            </a:xfrm>
            <a:custGeom>
              <a:avLst/>
              <a:gdLst/>
              <a:ahLst/>
              <a:cxnLst/>
              <a:rect l="l" t="t" r="r" b="b"/>
              <a:pathLst>
                <a:path w="3291840" h="890905">
                  <a:moveTo>
                    <a:pt x="1666925" y="0"/>
                  </a:moveTo>
                  <a:lnTo>
                    <a:pt x="1611915" y="48"/>
                  </a:lnTo>
                  <a:lnTo>
                    <a:pt x="1556978" y="469"/>
                  </a:lnTo>
                  <a:lnTo>
                    <a:pt x="1502163" y="1259"/>
                  </a:lnTo>
                  <a:lnTo>
                    <a:pt x="1447518" y="2419"/>
                  </a:lnTo>
                  <a:lnTo>
                    <a:pt x="1393093" y="3947"/>
                  </a:lnTo>
                  <a:lnTo>
                    <a:pt x="1338936" y="5841"/>
                  </a:lnTo>
                  <a:lnTo>
                    <a:pt x="1285096" y="8101"/>
                  </a:lnTo>
                  <a:lnTo>
                    <a:pt x="1231623" y="10724"/>
                  </a:lnTo>
                  <a:lnTo>
                    <a:pt x="1178564" y="13711"/>
                  </a:lnTo>
                  <a:lnTo>
                    <a:pt x="1125970" y="17060"/>
                  </a:lnTo>
                  <a:lnTo>
                    <a:pt x="1073888" y="20769"/>
                  </a:lnTo>
                  <a:lnTo>
                    <a:pt x="1022368" y="24838"/>
                  </a:lnTo>
                  <a:lnTo>
                    <a:pt x="971458" y="29265"/>
                  </a:lnTo>
                  <a:lnTo>
                    <a:pt x="921207" y="34048"/>
                  </a:lnTo>
                  <a:lnTo>
                    <a:pt x="871665" y="39188"/>
                  </a:lnTo>
                  <a:lnTo>
                    <a:pt x="822880" y="44682"/>
                  </a:lnTo>
                  <a:lnTo>
                    <a:pt x="774901" y="50529"/>
                  </a:lnTo>
                  <a:lnTo>
                    <a:pt x="727777" y="56728"/>
                  </a:lnTo>
                  <a:lnTo>
                    <a:pt x="681556" y="63278"/>
                  </a:lnTo>
                  <a:lnTo>
                    <a:pt x="636288" y="70178"/>
                  </a:lnTo>
                  <a:lnTo>
                    <a:pt x="592022" y="77426"/>
                  </a:lnTo>
                  <a:lnTo>
                    <a:pt x="548805" y="85022"/>
                  </a:lnTo>
                  <a:lnTo>
                    <a:pt x="506688" y="92963"/>
                  </a:lnTo>
                  <a:lnTo>
                    <a:pt x="465720" y="101249"/>
                  </a:lnTo>
                  <a:lnTo>
                    <a:pt x="425948" y="109879"/>
                  </a:lnTo>
                  <a:lnTo>
                    <a:pt x="387422" y="118852"/>
                  </a:lnTo>
                  <a:lnTo>
                    <a:pt x="350190" y="128165"/>
                  </a:lnTo>
                  <a:lnTo>
                    <a:pt x="296403" y="142917"/>
                  </a:lnTo>
                  <a:lnTo>
                    <a:pt x="247170" y="158066"/>
                  </a:lnTo>
                  <a:lnTo>
                    <a:pt x="202468" y="173575"/>
                  </a:lnTo>
                  <a:lnTo>
                    <a:pt x="162277" y="189410"/>
                  </a:lnTo>
                  <a:lnTo>
                    <a:pt x="126574" y="205534"/>
                  </a:lnTo>
                  <a:lnTo>
                    <a:pt x="68552" y="238506"/>
                  </a:lnTo>
                  <a:lnTo>
                    <a:pt x="28229" y="272206"/>
                  </a:lnTo>
                  <a:lnTo>
                    <a:pt x="5435" y="306346"/>
                  </a:lnTo>
                  <a:lnTo>
                    <a:pt x="0" y="340639"/>
                  </a:lnTo>
                  <a:lnTo>
                    <a:pt x="3738" y="357754"/>
                  </a:lnTo>
                  <a:lnTo>
                    <a:pt x="24019" y="391739"/>
                  </a:lnTo>
                  <a:lnTo>
                    <a:pt x="61231" y="425162"/>
                  </a:lnTo>
                  <a:lnTo>
                    <a:pt x="115203" y="457735"/>
                  </a:lnTo>
                  <a:lnTo>
                    <a:pt x="185764" y="489170"/>
                  </a:lnTo>
                  <a:lnTo>
                    <a:pt x="227211" y="504372"/>
                  </a:lnTo>
                  <a:lnTo>
                    <a:pt x="272743" y="519183"/>
                  </a:lnTo>
                  <a:lnTo>
                    <a:pt x="322335" y="533565"/>
                  </a:lnTo>
                  <a:lnTo>
                    <a:pt x="375969" y="547485"/>
                  </a:lnTo>
                  <a:lnTo>
                    <a:pt x="433621" y="560905"/>
                  </a:lnTo>
                  <a:lnTo>
                    <a:pt x="495271" y="573790"/>
                  </a:lnTo>
                  <a:lnTo>
                    <a:pt x="560898" y="586104"/>
                  </a:lnTo>
                  <a:lnTo>
                    <a:pt x="630479" y="597811"/>
                  </a:lnTo>
                  <a:lnTo>
                    <a:pt x="247066" y="890419"/>
                  </a:lnTo>
                  <a:lnTo>
                    <a:pt x="1189787" y="655977"/>
                  </a:lnTo>
                  <a:lnTo>
                    <a:pt x="1245154" y="659007"/>
                  </a:lnTo>
                  <a:lnTo>
                    <a:pt x="1300712" y="661632"/>
                  </a:lnTo>
                  <a:lnTo>
                    <a:pt x="1356415" y="663856"/>
                  </a:lnTo>
                  <a:lnTo>
                    <a:pt x="1412218" y="665682"/>
                  </a:lnTo>
                  <a:lnTo>
                    <a:pt x="1468074" y="667112"/>
                  </a:lnTo>
                  <a:lnTo>
                    <a:pt x="1523938" y="668149"/>
                  </a:lnTo>
                  <a:lnTo>
                    <a:pt x="1579764" y="668797"/>
                  </a:lnTo>
                  <a:lnTo>
                    <a:pt x="1635505" y="669058"/>
                  </a:lnTo>
                  <a:lnTo>
                    <a:pt x="1691117" y="668936"/>
                  </a:lnTo>
                  <a:lnTo>
                    <a:pt x="1746554" y="668433"/>
                  </a:lnTo>
                  <a:lnTo>
                    <a:pt x="1801769" y="667553"/>
                  </a:lnTo>
                  <a:lnTo>
                    <a:pt x="1856716" y="666298"/>
                  </a:lnTo>
                  <a:lnTo>
                    <a:pt x="1911350" y="664672"/>
                  </a:lnTo>
                  <a:lnTo>
                    <a:pt x="1965625" y="662677"/>
                  </a:lnTo>
                  <a:lnTo>
                    <a:pt x="2019495" y="660316"/>
                  </a:lnTo>
                  <a:lnTo>
                    <a:pt x="2072915" y="657592"/>
                  </a:lnTo>
                  <a:lnTo>
                    <a:pt x="2125837" y="654509"/>
                  </a:lnTo>
                  <a:lnTo>
                    <a:pt x="2178217" y="651069"/>
                  </a:lnTo>
                  <a:lnTo>
                    <a:pt x="2230009" y="647276"/>
                  </a:lnTo>
                  <a:lnTo>
                    <a:pt x="2281167" y="643132"/>
                  </a:lnTo>
                  <a:lnTo>
                    <a:pt x="2331644" y="638640"/>
                  </a:lnTo>
                  <a:lnTo>
                    <a:pt x="2381396" y="633803"/>
                  </a:lnTo>
                  <a:lnTo>
                    <a:pt x="2430376" y="628625"/>
                  </a:lnTo>
                  <a:lnTo>
                    <a:pt x="2478538" y="623108"/>
                  </a:lnTo>
                  <a:lnTo>
                    <a:pt x="2525836" y="617255"/>
                  </a:lnTo>
                  <a:lnTo>
                    <a:pt x="2572226" y="611069"/>
                  </a:lnTo>
                  <a:lnTo>
                    <a:pt x="2617660" y="604554"/>
                  </a:lnTo>
                  <a:lnTo>
                    <a:pt x="2662093" y="597711"/>
                  </a:lnTo>
                  <a:lnTo>
                    <a:pt x="2705479" y="590545"/>
                  </a:lnTo>
                  <a:lnTo>
                    <a:pt x="2747773" y="583058"/>
                  </a:lnTo>
                  <a:lnTo>
                    <a:pt x="2788928" y="575253"/>
                  </a:lnTo>
                  <a:lnTo>
                    <a:pt x="2828898" y="567134"/>
                  </a:lnTo>
                  <a:lnTo>
                    <a:pt x="2867638" y="558702"/>
                  </a:lnTo>
                  <a:lnTo>
                    <a:pt x="2905102" y="549961"/>
                  </a:lnTo>
                  <a:lnTo>
                    <a:pt x="2995031" y="526163"/>
                  </a:lnTo>
                  <a:lnTo>
                    <a:pt x="3044265" y="511014"/>
                  </a:lnTo>
                  <a:lnTo>
                    <a:pt x="3088966" y="495505"/>
                  </a:lnTo>
                  <a:lnTo>
                    <a:pt x="3129158" y="479670"/>
                  </a:lnTo>
                  <a:lnTo>
                    <a:pt x="3164860" y="463546"/>
                  </a:lnTo>
                  <a:lnTo>
                    <a:pt x="3222883" y="430574"/>
                  </a:lnTo>
                  <a:lnTo>
                    <a:pt x="3263206" y="396874"/>
                  </a:lnTo>
                  <a:lnTo>
                    <a:pt x="3285999" y="362734"/>
                  </a:lnTo>
                  <a:lnTo>
                    <a:pt x="3291435" y="328441"/>
                  </a:lnTo>
                  <a:lnTo>
                    <a:pt x="3287697" y="311326"/>
                  </a:lnTo>
                  <a:lnTo>
                    <a:pt x="3267416" y="277341"/>
                  </a:lnTo>
                  <a:lnTo>
                    <a:pt x="3230204" y="243918"/>
                  </a:lnTo>
                  <a:lnTo>
                    <a:pt x="3176232" y="211345"/>
                  </a:lnTo>
                  <a:lnTo>
                    <a:pt x="3105671" y="179910"/>
                  </a:lnTo>
                  <a:lnTo>
                    <a:pt x="3064223" y="164708"/>
                  </a:lnTo>
                  <a:lnTo>
                    <a:pt x="3018692" y="149897"/>
                  </a:lnTo>
                  <a:lnTo>
                    <a:pt x="2969099" y="135515"/>
                  </a:lnTo>
                  <a:lnTo>
                    <a:pt x="2915466" y="121595"/>
                  </a:lnTo>
                  <a:lnTo>
                    <a:pt x="2857813" y="108175"/>
                  </a:lnTo>
                  <a:lnTo>
                    <a:pt x="2796163" y="95290"/>
                  </a:lnTo>
                  <a:lnTo>
                    <a:pt x="2730537" y="82976"/>
                  </a:lnTo>
                  <a:lnTo>
                    <a:pt x="2660955" y="71269"/>
                  </a:lnTo>
                  <a:lnTo>
                    <a:pt x="2613847" y="64029"/>
                  </a:lnTo>
                  <a:lnTo>
                    <a:pt x="2565883" y="57183"/>
                  </a:lnTo>
                  <a:lnTo>
                    <a:pt x="2517112" y="50731"/>
                  </a:lnTo>
                  <a:lnTo>
                    <a:pt x="2467583" y="44671"/>
                  </a:lnTo>
                  <a:lnTo>
                    <a:pt x="2417345" y="39002"/>
                  </a:lnTo>
                  <a:lnTo>
                    <a:pt x="2366446" y="33722"/>
                  </a:lnTo>
                  <a:lnTo>
                    <a:pt x="2314937" y="28831"/>
                  </a:lnTo>
                  <a:lnTo>
                    <a:pt x="2262865" y="24328"/>
                  </a:lnTo>
                  <a:lnTo>
                    <a:pt x="2210279" y="20210"/>
                  </a:lnTo>
                  <a:lnTo>
                    <a:pt x="2157228" y="16477"/>
                  </a:lnTo>
                  <a:lnTo>
                    <a:pt x="2103762" y="13128"/>
                  </a:lnTo>
                  <a:lnTo>
                    <a:pt x="2049929" y="10161"/>
                  </a:lnTo>
                  <a:lnTo>
                    <a:pt x="1995777" y="7576"/>
                  </a:lnTo>
                  <a:lnTo>
                    <a:pt x="1941356" y="5370"/>
                  </a:lnTo>
                  <a:lnTo>
                    <a:pt x="1886715" y="3543"/>
                  </a:lnTo>
                  <a:lnTo>
                    <a:pt x="1831903" y="2094"/>
                  </a:lnTo>
                  <a:lnTo>
                    <a:pt x="1776968" y="1021"/>
                  </a:lnTo>
                  <a:lnTo>
                    <a:pt x="1721959" y="323"/>
                  </a:lnTo>
                  <a:lnTo>
                    <a:pt x="1666925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57955" y="2599959"/>
              <a:ext cx="3771265" cy="648335"/>
            </a:xfrm>
            <a:custGeom>
              <a:avLst/>
              <a:gdLst/>
              <a:ahLst/>
              <a:cxnLst/>
              <a:rect l="l" t="t" r="r" b="b"/>
              <a:pathLst>
                <a:path w="3771265" h="648335">
                  <a:moveTo>
                    <a:pt x="1851541" y="0"/>
                  </a:moveTo>
                  <a:lnTo>
                    <a:pt x="1795192" y="15"/>
                  </a:lnTo>
                  <a:lnTo>
                    <a:pt x="1738798" y="327"/>
                  </a:lnTo>
                  <a:lnTo>
                    <a:pt x="1682403" y="937"/>
                  </a:lnTo>
                  <a:lnTo>
                    <a:pt x="1626047" y="1847"/>
                  </a:lnTo>
                  <a:lnTo>
                    <a:pt x="1569772" y="3058"/>
                  </a:lnTo>
                  <a:lnTo>
                    <a:pt x="1513621" y="4572"/>
                  </a:lnTo>
                  <a:lnTo>
                    <a:pt x="1457634" y="6390"/>
                  </a:lnTo>
                  <a:lnTo>
                    <a:pt x="1401854" y="8514"/>
                  </a:lnTo>
                  <a:lnTo>
                    <a:pt x="1346322" y="10944"/>
                  </a:lnTo>
                  <a:lnTo>
                    <a:pt x="1291080" y="13682"/>
                  </a:lnTo>
                  <a:lnTo>
                    <a:pt x="1236170" y="16730"/>
                  </a:lnTo>
                  <a:lnTo>
                    <a:pt x="1181634" y="20090"/>
                  </a:lnTo>
                  <a:lnTo>
                    <a:pt x="1127513" y="23762"/>
                  </a:lnTo>
                  <a:lnTo>
                    <a:pt x="1073848" y="27747"/>
                  </a:lnTo>
                  <a:lnTo>
                    <a:pt x="1020683" y="32048"/>
                  </a:lnTo>
                  <a:lnTo>
                    <a:pt x="968058" y="36666"/>
                  </a:lnTo>
                  <a:lnTo>
                    <a:pt x="916015" y="41603"/>
                  </a:lnTo>
                  <a:lnTo>
                    <a:pt x="864597" y="46858"/>
                  </a:lnTo>
                  <a:lnTo>
                    <a:pt x="813844" y="52435"/>
                  </a:lnTo>
                  <a:lnTo>
                    <a:pt x="741323" y="61135"/>
                  </a:lnTo>
                  <a:lnTo>
                    <a:pt x="672011" y="70323"/>
                  </a:lnTo>
                  <a:lnTo>
                    <a:pt x="605934" y="79974"/>
                  </a:lnTo>
                  <a:lnTo>
                    <a:pt x="543119" y="90067"/>
                  </a:lnTo>
                  <a:lnTo>
                    <a:pt x="483591" y="100578"/>
                  </a:lnTo>
                  <a:lnTo>
                    <a:pt x="427378" y="111486"/>
                  </a:lnTo>
                  <a:lnTo>
                    <a:pt x="374506" y="122768"/>
                  </a:lnTo>
                  <a:lnTo>
                    <a:pt x="325002" y="134400"/>
                  </a:lnTo>
                  <a:lnTo>
                    <a:pt x="278893" y="146361"/>
                  </a:lnTo>
                  <a:lnTo>
                    <a:pt x="236204" y="158627"/>
                  </a:lnTo>
                  <a:lnTo>
                    <a:pt x="196962" y="171176"/>
                  </a:lnTo>
                  <a:lnTo>
                    <a:pt x="128928" y="197033"/>
                  </a:lnTo>
                  <a:lnTo>
                    <a:pt x="75002" y="223748"/>
                  </a:lnTo>
                  <a:lnTo>
                    <a:pt x="35397" y="251143"/>
                  </a:lnTo>
                  <a:lnTo>
                    <a:pt x="3306" y="293109"/>
                  </a:lnTo>
                  <a:lnTo>
                    <a:pt x="0" y="307241"/>
                  </a:lnTo>
                  <a:lnTo>
                    <a:pt x="433" y="321406"/>
                  </a:lnTo>
                  <a:lnTo>
                    <a:pt x="24435" y="363876"/>
                  </a:lnTo>
                  <a:lnTo>
                    <a:pt x="59622" y="391943"/>
                  </a:lnTo>
                  <a:lnTo>
                    <a:pt x="110404" y="419599"/>
                  </a:lnTo>
                  <a:lnTo>
                    <a:pt x="176995" y="446665"/>
                  </a:lnTo>
                  <a:lnTo>
                    <a:pt x="216285" y="459920"/>
                  </a:lnTo>
                  <a:lnTo>
                    <a:pt x="259607" y="472959"/>
                  </a:lnTo>
                  <a:lnTo>
                    <a:pt x="306987" y="485759"/>
                  </a:lnTo>
                  <a:lnTo>
                    <a:pt x="376898" y="502476"/>
                  </a:lnTo>
                  <a:lnTo>
                    <a:pt x="451994" y="518175"/>
                  </a:lnTo>
                  <a:lnTo>
                    <a:pt x="491382" y="525639"/>
                  </a:lnTo>
                  <a:lnTo>
                    <a:pt x="531941" y="532845"/>
                  </a:lnTo>
                  <a:lnTo>
                    <a:pt x="573628" y="539791"/>
                  </a:lnTo>
                  <a:lnTo>
                    <a:pt x="616403" y="546476"/>
                  </a:lnTo>
                  <a:lnTo>
                    <a:pt x="660224" y="552898"/>
                  </a:lnTo>
                  <a:lnTo>
                    <a:pt x="705048" y="559055"/>
                  </a:lnTo>
                  <a:lnTo>
                    <a:pt x="750835" y="564947"/>
                  </a:lnTo>
                  <a:lnTo>
                    <a:pt x="797542" y="570572"/>
                  </a:lnTo>
                  <a:lnTo>
                    <a:pt x="845127" y="575929"/>
                  </a:lnTo>
                  <a:lnTo>
                    <a:pt x="893550" y="581015"/>
                  </a:lnTo>
                  <a:lnTo>
                    <a:pt x="942768" y="585830"/>
                  </a:lnTo>
                  <a:lnTo>
                    <a:pt x="992739" y="590372"/>
                  </a:lnTo>
                  <a:lnTo>
                    <a:pt x="1043422" y="594640"/>
                  </a:lnTo>
                  <a:lnTo>
                    <a:pt x="1094775" y="598633"/>
                  </a:lnTo>
                  <a:lnTo>
                    <a:pt x="1146756" y="602348"/>
                  </a:lnTo>
                  <a:lnTo>
                    <a:pt x="1199323" y="605785"/>
                  </a:lnTo>
                  <a:lnTo>
                    <a:pt x="1252435" y="608943"/>
                  </a:lnTo>
                  <a:lnTo>
                    <a:pt x="1306051" y="611818"/>
                  </a:lnTo>
                  <a:lnTo>
                    <a:pt x="1360127" y="614412"/>
                  </a:lnTo>
                  <a:lnTo>
                    <a:pt x="1414623" y="616721"/>
                  </a:lnTo>
                  <a:lnTo>
                    <a:pt x="1469497" y="618744"/>
                  </a:lnTo>
                  <a:lnTo>
                    <a:pt x="1524707" y="620481"/>
                  </a:lnTo>
                  <a:lnTo>
                    <a:pt x="1580211" y="621929"/>
                  </a:lnTo>
                  <a:lnTo>
                    <a:pt x="1635968" y="623087"/>
                  </a:lnTo>
                  <a:lnTo>
                    <a:pt x="1691935" y="623954"/>
                  </a:lnTo>
                  <a:lnTo>
                    <a:pt x="1748072" y="624529"/>
                  </a:lnTo>
                  <a:lnTo>
                    <a:pt x="1804336" y="624809"/>
                  </a:lnTo>
                  <a:lnTo>
                    <a:pt x="1860685" y="624794"/>
                  </a:lnTo>
                  <a:lnTo>
                    <a:pt x="1917079" y="624482"/>
                  </a:lnTo>
                  <a:lnTo>
                    <a:pt x="1973474" y="623871"/>
                  </a:lnTo>
                  <a:lnTo>
                    <a:pt x="2029830" y="622961"/>
                  </a:lnTo>
                  <a:lnTo>
                    <a:pt x="2086105" y="621750"/>
                  </a:lnTo>
                  <a:lnTo>
                    <a:pt x="2142256" y="620236"/>
                  </a:lnTo>
                  <a:lnTo>
                    <a:pt x="2198243" y="618418"/>
                  </a:lnTo>
                  <a:lnTo>
                    <a:pt x="2254023" y="616295"/>
                  </a:lnTo>
                  <a:lnTo>
                    <a:pt x="2309555" y="613865"/>
                  </a:lnTo>
                  <a:lnTo>
                    <a:pt x="2364797" y="611126"/>
                  </a:lnTo>
                  <a:lnTo>
                    <a:pt x="2419707" y="608078"/>
                  </a:lnTo>
                  <a:lnTo>
                    <a:pt x="2474243" y="604719"/>
                  </a:lnTo>
                  <a:lnTo>
                    <a:pt x="2528364" y="601047"/>
                  </a:lnTo>
                  <a:lnTo>
                    <a:pt x="2582029" y="597061"/>
                  </a:lnTo>
                  <a:lnTo>
                    <a:pt x="2635194" y="592760"/>
                  </a:lnTo>
                  <a:lnTo>
                    <a:pt x="2687819" y="588142"/>
                  </a:lnTo>
                  <a:lnTo>
                    <a:pt x="2739862" y="583206"/>
                  </a:lnTo>
                  <a:lnTo>
                    <a:pt x="2791280" y="577950"/>
                  </a:lnTo>
                  <a:lnTo>
                    <a:pt x="2842034" y="572373"/>
                  </a:lnTo>
                  <a:lnTo>
                    <a:pt x="3770785" y="648065"/>
                  </a:lnTo>
                  <a:lnTo>
                    <a:pt x="3337969" y="488553"/>
                  </a:lnTo>
                  <a:lnTo>
                    <a:pt x="3397849" y="472522"/>
                  </a:lnTo>
                  <a:lnTo>
                    <a:pt x="3451493" y="456047"/>
                  </a:lnTo>
                  <a:lnTo>
                    <a:pt x="3498899" y="439175"/>
                  </a:lnTo>
                  <a:lnTo>
                    <a:pt x="3540065" y="421956"/>
                  </a:lnTo>
                  <a:lnTo>
                    <a:pt x="3574990" y="404440"/>
                  </a:lnTo>
                  <a:lnTo>
                    <a:pt x="3626111" y="368706"/>
                  </a:lnTo>
                  <a:lnTo>
                    <a:pt x="3652248" y="332364"/>
                  </a:lnTo>
                  <a:lnTo>
                    <a:pt x="3655945" y="314087"/>
                  </a:lnTo>
                  <a:lnTo>
                    <a:pt x="3653391" y="295804"/>
                  </a:lnTo>
                  <a:lnTo>
                    <a:pt x="3629526" y="259417"/>
                  </a:lnTo>
                  <a:lnTo>
                    <a:pt x="3580642" y="223592"/>
                  </a:lnTo>
                  <a:lnTo>
                    <a:pt x="3546813" y="206012"/>
                  </a:lnTo>
                  <a:lnTo>
                    <a:pt x="3506726" y="188719"/>
                  </a:lnTo>
                  <a:lnTo>
                    <a:pt x="3460377" y="171762"/>
                  </a:lnTo>
                  <a:lnTo>
                    <a:pt x="3407766" y="155189"/>
                  </a:lnTo>
                  <a:lnTo>
                    <a:pt x="3348891" y="139049"/>
                  </a:lnTo>
                  <a:lnTo>
                    <a:pt x="3278979" y="122333"/>
                  </a:lnTo>
                  <a:lnTo>
                    <a:pt x="3203883" y="106634"/>
                  </a:lnTo>
                  <a:lnTo>
                    <a:pt x="3164495" y="99169"/>
                  </a:lnTo>
                  <a:lnTo>
                    <a:pt x="3123937" y="91963"/>
                  </a:lnTo>
                  <a:lnTo>
                    <a:pt x="3082249" y="85017"/>
                  </a:lnTo>
                  <a:lnTo>
                    <a:pt x="3039474" y="78332"/>
                  </a:lnTo>
                  <a:lnTo>
                    <a:pt x="2995653" y="71911"/>
                  </a:lnTo>
                  <a:lnTo>
                    <a:pt x="2950829" y="65753"/>
                  </a:lnTo>
                  <a:lnTo>
                    <a:pt x="2905042" y="59861"/>
                  </a:lnTo>
                  <a:lnTo>
                    <a:pt x="2858335" y="54236"/>
                  </a:lnTo>
                  <a:lnTo>
                    <a:pt x="2810750" y="48880"/>
                  </a:lnTo>
                  <a:lnTo>
                    <a:pt x="2762327" y="43793"/>
                  </a:lnTo>
                  <a:lnTo>
                    <a:pt x="2713109" y="38978"/>
                  </a:lnTo>
                  <a:lnTo>
                    <a:pt x="2663138" y="34436"/>
                  </a:lnTo>
                  <a:lnTo>
                    <a:pt x="2612455" y="30168"/>
                  </a:lnTo>
                  <a:lnTo>
                    <a:pt x="2561103" y="26176"/>
                  </a:lnTo>
                  <a:lnTo>
                    <a:pt x="2509121" y="22460"/>
                  </a:lnTo>
                  <a:lnTo>
                    <a:pt x="2456554" y="19023"/>
                  </a:lnTo>
                  <a:lnTo>
                    <a:pt x="2403442" y="15866"/>
                  </a:lnTo>
                  <a:lnTo>
                    <a:pt x="2349826" y="12990"/>
                  </a:lnTo>
                  <a:lnTo>
                    <a:pt x="2295750" y="10397"/>
                  </a:lnTo>
                  <a:lnTo>
                    <a:pt x="2241254" y="8088"/>
                  </a:lnTo>
                  <a:lnTo>
                    <a:pt x="2186380" y="6064"/>
                  </a:lnTo>
                  <a:lnTo>
                    <a:pt x="2131170" y="4328"/>
                  </a:lnTo>
                  <a:lnTo>
                    <a:pt x="2075666" y="2880"/>
                  </a:lnTo>
                  <a:lnTo>
                    <a:pt x="2019909" y="1721"/>
                  </a:lnTo>
                  <a:lnTo>
                    <a:pt x="1963942" y="854"/>
                  </a:lnTo>
                  <a:lnTo>
                    <a:pt x="1907805" y="280"/>
                  </a:lnTo>
                  <a:lnTo>
                    <a:pt x="1851541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09773" y="1859660"/>
            <a:ext cx="2710815" cy="1325245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why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AI</a:t>
            </a:r>
            <a:endParaRPr sz="1800" dirty="0">
              <a:latin typeface="Trebuchet MS"/>
              <a:cs typeface="Trebuchet MS"/>
            </a:endParaRPr>
          </a:p>
          <a:p>
            <a:pPr marL="70485">
              <a:lnSpc>
                <a:spcPct val="100000"/>
              </a:lnSpc>
            </a:pPr>
            <a:r>
              <a:rPr sz="1800" spc="110" dirty="0">
                <a:latin typeface="Trebuchet MS"/>
                <a:cs typeface="Trebuchet MS"/>
              </a:rPr>
              <a:t>go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school?</a:t>
            </a:r>
            <a:endParaRPr sz="1800" dirty="0">
              <a:latin typeface="Trebuchet MS"/>
              <a:cs typeface="Trebuchet MS"/>
            </a:endParaRPr>
          </a:p>
          <a:p>
            <a:pPr marL="1284605" marR="5080" indent="-29209">
              <a:lnSpc>
                <a:spcPct val="100000"/>
              </a:lnSpc>
              <a:spcBef>
                <a:spcPts val="1595"/>
              </a:spcBef>
            </a:pP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improve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its </a:t>
            </a:r>
            <a:r>
              <a:rPr sz="1800" dirty="0">
                <a:latin typeface="Trebuchet MS"/>
                <a:cs typeface="Trebuchet MS"/>
              </a:rPr>
              <a:t>learning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Rate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93322" y="3709441"/>
            <a:ext cx="3220085" cy="624840"/>
          </a:xfrm>
          <a:custGeom>
            <a:avLst/>
            <a:gdLst/>
            <a:ahLst/>
            <a:cxnLst/>
            <a:rect l="l" t="t" r="r" b="b"/>
            <a:pathLst>
              <a:path w="3220085" h="624839">
                <a:moveTo>
                  <a:pt x="1645389" y="59"/>
                </a:moveTo>
                <a:lnTo>
                  <a:pt x="1590355" y="0"/>
                </a:lnTo>
                <a:lnTo>
                  <a:pt x="1535288" y="304"/>
                </a:lnTo>
                <a:lnTo>
                  <a:pt x="1480238" y="974"/>
                </a:lnTo>
                <a:lnTo>
                  <a:pt x="1425256" y="2011"/>
                </a:lnTo>
                <a:lnTo>
                  <a:pt x="1370393" y="3416"/>
                </a:lnTo>
                <a:lnTo>
                  <a:pt x="1315701" y="5192"/>
                </a:lnTo>
                <a:lnTo>
                  <a:pt x="1261229" y="7339"/>
                </a:lnTo>
                <a:lnTo>
                  <a:pt x="1207029" y="9858"/>
                </a:lnTo>
                <a:lnTo>
                  <a:pt x="1153153" y="12752"/>
                </a:lnTo>
                <a:lnTo>
                  <a:pt x="1099650" y="16022"/>
                </a:lnTo>
                <a:lnTo>
                  <a:pt x="1046571" y="19668"/>
                </a:lnTo>
                <a:lnTo>
                  <a:pt x="993969" y="23693"/>
                </a:lnTo>
                <a:lnTo>
                  <a:pt x="941893" y="28098"/>
                </a:lnTo>
                <a:lnTo>
                  <a:pt x="890395" y="32885"/>
                </a:lnTo>
                <a:lnTo>
                  <a:pt x="839525" y="38053"/>
                </a:lnTo>
                <a:lnTo>
                  <a:pt x="789335" y="43607"/>
                </a:lnTo>
                <a:lnTo>
                  <a:pt x="739875" y="49545"/>
                </a:lnTo>
                <a:lnTo>
                  <a:pt x="691196" y="55871"/>
                </a:lnTo>
                <a:lnTo>
                  <a:pt x="643350" y="62585"/>
                </a:lnTo>
                <a:lnTo>
                  <a:pt x="121380" y="51409"/>
                </a:lnTo>
                <a:lnTo>
                  <a:pt x="231362" y="150977"/>
                </a:lnTo>
                <a:lnTo>
                  <a:pt x="178316" y="169416"/>
                </a:lnTo>
                <a:lnTo>
                  <a:pt x="132199" y="188325"/>
                </a:lnTo>
                <a:lnTo>
                  <a:pt x="92991" y="207635"/>
                </a:lnTo>
                <a:lnTo>
                  <a:pt x="35237" y="247194"/>
                </a:lnTo>
                <a:lnTo>
                  <a:pt x="4916" y="287558"/>
                </a:lnTo>
                <a:lnTo>
                  <a:pt x="0" y="307874"/>
                </a:lnTo>
                <a:lnTo>
                  <a:pt x="1889" y="328190"/>
                </a:lnTo>
                <a:lnTo>
                  <a:pt x="26015" y="368553"/>
                </a:lnTo>
                <a:lnTo>
                  <a:pt x="77158" y="408113"/>
                </a:lnTo>
                <a:lnTo>
                  <a:pt x="112816" y="427423"/>
                </a:lnTo>
                <a:lnTo>
                  <a:pt x="155176" y="446331"/>
                </a:lnTo>
                <a:lnTo>
                  <a:pt x="204221" y="464771"/>
                </a:lnTo>
                <a:lnTo>
                  <a:pt x="259933" y="482673"/>
                </a:lnTo>
                <a:lnTo>
                  <a:pt x="322294" y="499973"/>
                </a:lnTo>
                <a:lnTo>
                  <a:pt x="396214" y="517709"/>
                </a:lnTo>
                <a:lnTo>
                  <a:pt x="435161" y="526085"/>
                </a:lnTo>
                <a:lnTo>
                  <a:pt x="475363" y="534130"/>
                </a:lnTo>
                <a:lnTo>
                  <a:pt x="516770" y="541844"/>
                </a:lnTo>
                <a:lnTo>
                  <a:pt x="559332" y="549225"/>
                </a:lnTo>
                <a:lnTo>
                  <a:pt x="602997" y="556272"/>
                </a:lnTo>
                <a:lnTo>
                  <a:pt x="647714" y="562982"/>
                </a:lnTo>
                <a:lnTo>
                  <a:pt x="693432" y="569356"/>
                </a:lnTo>
                <a:lnTo>
                  <a:pt x="740101" y="575391"/>
                </a:lnTo>
                <a:lnTo>
                  <a:pt x="787670" y="581085"/>
                </a:lnTo>
                <a:lnTo>
                  <a:pt x="836087" y="586438"/>
                </a:lnTo>
                <a:lnTo>
                  <a:pt x="885302" y="591449"/>
                </a:lnTo>
                <a:lnTo>
                  <a:pt x="935263" y="596115"/>
                </a:lnTo>
                <a:lnTo>
                  <a:pt x="985921" y="600435"/>
                </a:lnTo>
                <a:lnTo>
                  <a:pt x="1037223" y="604408"/>
                </a:lnTo>
                <a:lnTo>
                  <a:pt x="1089119" y="608032"/>
                </a:lnTo>
                <a:lnTo>
                  <a:pt x="1141558" y="611306"/>
                </a:lnTo>
                <a:lnTo>
                  <a:pt x="1194489" y="614229"/>
                </a:lnTo>
                <a:lnTo>
                  <a:pt x="1247861" y="616799"/>
                </a:lnTo>
                <a:lnTo>
                  <a:pt x="1301623" y="619015"/>
                </a:lnTo>
                <a:lnTo>
                  <a:pt x="1355725" y="620875"/>
                </a:lnTo>
                <a:lnTo>
                  <a:pt x="1410114" y="622378"/>
                </a:lnTo>
                <a:lnTo>
                  <a:pt x="1464742" y="623522"/>
                </a:lnTo>
                <a:lnTo>
                  <a:pt x="1519555" y="624306"/>
                </a:lnTo>
                <a:lnTo>
                  <a:pt x="1574505" y="624729"/>
                </a:lnTo>
                <a:lnTo>
                  <a:pt x="1629538" y="624789"/>
                </a:lnTo>
                <a:lnTo>
                  <a:pt x="1684606" y="624484"/>
                </a:lnTo>
                <a:lnTo>
                  <a:pt x="1739656" y="623814"/>
                </a:lnTo>
                <a:lnTo>
                  <a:pt x="1794638" y="622777"/>
                </a:lnTo>
                <a:lnTo>
                  <a:pt x="1849500" y="621372"/>
                </a:lnTo>
                <a:lnTo>
                  <a:pt x="1904193" y="619596"/>
                </a:lnTo>
                <a:lnTo>
                  <a:pt x="1958665" y="617449"/>
                </a:lnTo>
                <a:lnTo>
                  <a:pt x="2012864" y="614930"/>
                </a:lnTo>
                <a:lnTo>
                  <a:pt x="2066741" y="612036"/>
                </a:lnTo>
                <a:lnTo>
                  <a:pt x="2120244" y="608766"/>
                </a:lnTo>
                <a:lnTo>
                  <a:pt x="2173322" y="605120"/>
                </a:lnTo>
                <a:lnTo>
                  <a:pt x="2225925" y="601095"/>
                </a:lnTo>
                <a:lnTo>
                  <a:pt x="2278000" y="596690"/>
                </a:lnTo>
                <a:lnTo>
                  <a:pt x="2329499" y="591904"/>
                </a:lnTo>
                <a:lnTo>
                  <a:pt x="2380368" y="586735"/>
                </a:lnTo>
                <a:lnTo>
                  <a:pt x="2430559" y="581182"/>
                </a:lnTo>
                <a:lnTo>
                  <a:pt x="2480019" y="575243"/>
                </a:lnTo>
                <a:lnTo>
                  <a:pt x="2528697" y="568917"/>
                </a:lnTo>
                <a:lnTo>
                  <a:pt x="2576544" y="562203"/>
                </a:lnTo>
                <a:lnTo>
                  <a:pt x="2645768" y="551550"/>
                </a:lnTo>
                <a:lnTo>
                  <a:pt x="2711185" y="540316"/>
                </a:lnTo>
                <a:lnTo>
                  <a:pt x="2772770" y="528532"/>
                </a:lnTo>
                <a:lnTo>
                  <a:pt x="2830499" y="516233"/>
                </a:lnTo>
                <a:lnTo>
                  <a:pt x="2884347" y="503451"/>
                </a:lnTo>
                <a:lnTo>
                  <a:pt x="2934290" y="490222"/>
                </a:lnTo>
                <a:lnTo>
                  <a:pt x="2980302" y="476576"/>
                </a:lnTo>
                <a:lnTo>
                  <a:pt x="3022360" y="462549"/>
                </a:lnTo>
                <a:lnTo>
                  <a:pt x="3060440" y="448173"/>
                </a:lnTo>
                <a:lnTo>
                  <a:pt x="3124564" y="418508"/>
                </a:lnTo>
                <a:lnTo>
                  <a:pt x="3172478" y="387849"/>
                </a:lnTo>
                <a:lnTo>
                  <a:pt x="3203987" y="356463"/>
                </a:lnTo>
                <a:lnTo>
                  <a:pt x="3220062" y="308603"/>
                </a:lnTo>
                <a:lnTo>
                  <a:pt x="3217005" y="292576"/>
                </a:lnTo>
                <a:lnTo>
                  <a:pt x="3182247" y="244735"/>
                </a:lnTo>
                <a:lnTo>
                  <a:pt x="3137506" y="213378"/>
                </a:lnTo>
                <a:lnTo>
                  <a:pt x="3075282" y="182761"/>
                </a:lnTo>
                <a:lnTo>
                  <a:pt x="3037552" y="167813"/>
                </a:lnTo>
                <a:lnTo>
                  <a:pt x="2995378" y="153151"/>
                </a:lnTo>
                <a:lnTo>
                  <a:pt x="2948736" y="138807"/>
                </a:lnTo>
                <a:lnTo>
                  <a:pt x="2897600" y="124815"/>
                </a:lnTo>
                <a:lnTo>
                  <a:pt x="2823679" y="107079"/>
                </a:lnTo>
                <a:lnTo>
                  <a:pt x="2784733" y="98704"/>
                </a:lnTo>
                <a:lnTo>
                  <a:pt x="2744531" y="90658"/>
                </a:lnTo>
                <a:lnTo>
                  <a:pt x="2703123" y="82944"/>
                </a:lnTo>
                <a:lnTo>
                  <a:pt x="2660562" y="75563"/>
                </a:lnTo>
                <a:lnTo>
                  <a:pt x="2616897" y="68517"/>
                </a:lnTo>
                <a:lnTo>
                  <a:pt x="2572180" y="61806"/>
                </a:lnTo>
                <a:lnTo>
                  <a:pt x="2526461" y="55432"/>
                </a:lnTo>
                <a:lnTo>
                  <a:pt x="2479792" y="49398"/>
                </a:lnTo>
                <a:lnTo>
                  <a:pt x="2432224" y="43703"/>
                </a:lnTo>
                <a:lnTo>
                  <a:pt x="2383806" y="38350"/>
                </a:lnTo>
                <a:lnTo>
                  <a:pt x="2334592" y="33339"/>
                </a:lnTo>
                <a:lnTo>
                  <a:pt x="2284630" y="28674"/>
                </a:lnTo>
                <a:lnTo>
                  <a:pt x="2233973" y="24353"/>
                </a:lnTo>
                <a:lnTo>
                  <a:pt x="2182671" y="20380"/>
                </a:lnTo>
                <a:lnTo>
                  <a:pt x="2130775" y="16756"/>
                </a:lnTo>
                <a:lnTo>
                  <a:pt x="2078336" y="13482"/>
                </a:lnTo>
                <a:lnTo>
                  <a:pt x="2025405" y="10559"/>
                </a:lnTo>
                <a:lnTo>
                  <a:pt x="1972033" y="7989"/>
                </a:lnTo>
                <a:lnTo>
                  <a:pt x="1918271" y="5773"/>
                </a:lnTo>
                <a:lnTo>
                  <a:pt x="1864169" y="3913"/>
                </a:lnTo>
                <a:lnTo>
                  <a:pt x="1809779" y="2411"/>
                </a:lnTo>
                <a:lnTo>
                  <a:pt x="1755152" y="1266"/>
                </a:lnTo>
                <a:lnTo>
                  <a:pt x="1700338" y="482"/>
                </a:lnTo>
                <a:lnTo>
                  <a:pt x="1645389" y="5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54351" y="3720210"/>
            <a:ext cx="1498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rebuchet MS"/>
                <a:cs typeface="Trebuchet MS"/>
              </a:rPr>
              <a:t>write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email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Trebuchet MS"/>
                <a:cs typeface="Trebuchet MS"/>
              </a:rPr>
              <a:t>message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34996" y="4270375"/>
            <a:ext cx="3836035" cy="1024255"/>
          </a:xfrm>
          <a:custGeom>
            <a:avLst/>
            <a:gdLst/>
            <a:ahLst/>
            <a:cxnLst/>
            <a:rect l="l" t="t" r="r" b="b"/>
            <a:pathLst>
              <a:path w="3836035" h="1024254">
                <a:moveTo>
                  <a:pt x="3698747" y="0"/>
                </a:moveTo>
                <a:lnTo>
                  <a:pt x="2628645" y="215645"/>
                </a:lnTo>
                <a:lnTo>
                  <a:pt x="2576605" y="211293"/>
                </a:lnTo>
                <a:lnTo>
                  <a:pt x="2524245" y="207289"/>
                </a:lnTo>
                <a:lnTo>
                  <a:pt x="2471598" y="203631"/>
                </a:lnTo>
                <a:lnTo>
                  <a:pt x="2418696" y="200319"/>
                </a:lnTo>
                <a:lnTo>
                  <a:pt x="2365569" y="197349"/>
                </a:lnTo>
                <a:lnTo>
                  <a:pt x="2312251" y="194722"/>
                </a:lnTo>
                <a:lnTo>
                  <a:pt x="2258772" y="192434"/>
                </a:lnTo>
                <a:lnTo>
                  <a:pt x="2205165" y="190486"/>
                </a:lnTo>
                <a:lnTo>
                  <a:pt x="2151460" y="188875"/>
                </a:lnTo>
                <a:lnTo>
                  <a:pt x="2097691" y="187600"/>
                </a:lnTo>
                <a:lnTo>
                  <a:pt x="2043888" y="186660"/>
                </a:lnTo>
                <a:lnTo>
                  <a:pt x="1990083" y="186052"/>
                </a:lnTo>
                <a:lnTo>
                  <a:pt x="1936308" y="185775"/>
                </a:lnTo>
                <a:lnTo>
                  <a:pt x="1882595" y="185829"/>
                </a:lnTo>
                <a:lnTo>
                  <a:pt x="1828976" y="186210"/>
                </a:lnTo>
                <a:lnTo>
                  <a:pt x="1775481" y="186919"/>
                </a:lnTo>
                <a:lnTo>
                  <a:pt x="1722144" y="187952"/>
                </a:lnTo>
                <a:lnTo>
                  <a:pt x="1668995" y="189310"/>
                </a:lnTo>
                <a:lnTo>
                  <a:pt x="1616066" y="190990"/>
                </a:lnTo>
                <a:lnTo>
                  <a:pt x="1563390" y="192990"/>
                </a:lnTo>
                <a:lnTo>
                  <a:pt x="1510997" y="195310"/>
                </a:lnTo>
                <a:lnTo>
                  <a:pt x="1458920" y="197947"/>
                </a:lnTo>
                <a:lnTo>
                  <a:pt x="1407191" y="200901"/>
                </a:lnTo>
                <a:lnTo>
                  <a:pt x="1355840" y="204169"/>
                </a:lnTo>
                <a:lnTo>
                  <a:pt x="1304900" y="207750"/>
                </a:lnTo>
                <a:lnTo>
                  <a:pt x="1254402" y="211643"/>
                </a:lnTo>
                <a:lnTo>
                  <a:pt x="1204379" y="215847"/>
                </a:lnTo>
                <a:lnTo>
                  <a:pt x="1154862" y="220359"/>
                </a:lnTo>
                <a:lnTo>
                  <a:pt x="1105882" y="225178"/>
                </a:lnTo>
                <a:lnTo>
                  <a:pt x="1057472" y="230302"/>
                </a:lnTo>
                <a:lnTo>
                  <a:pt x="1009663" y="235731"/>
                </a:lnTo>
                <a:lnTo>
                  <a:pt x="962486" y="241462"/>
                </a:lnTo>
                <a:lnTo>
                  <a:pt x="915974" y="247495"/>
                </a:lnTo>
                <a:lnTo>
                  <a:pt x="870159" y="253827"/>
                </a:lnTo>
                <a:lnTo>
                  <a:pt x="825072" y="260457"/>
                </a:lnTo>
                <a:lnTo>
                  <a:pt x="780744" y="267384"/>
                </a:lnTo>
                <a:lnTo>
                  <a:pt x="737208" y="274605"/>
                </a:lnTo>
                <a:lnTo>
                  <a:pt x="694495" y="282121"/>
                </a:lnTo>
                <a:lnTo>
                  <a:pt x="652637" y="289928"/>
                </a:lnTo>
                <a:lnTo>
                  <a:pt x="611666" y="298026"/>
                </a:lnTo>
                <a:lnTo>
                  <a:pt x="571613" y="306412"/>
                </a:lnTo>
                <a:lnTo>
                  <a:pt x="532510" y="315087"/>
                </a:lnTo>
                <a:lnTo>
                  <a:pt x="471580" y="329658"/>
                </a:lnTo>
                <a:lnTo>
                  <a:pt x="414365" y="344682"/>
                </a:lnTo>
                <a:lnTo>
                  <a:pt x="360862" y="360129"/>
                </a:lnTo>
                <a:lnTo>
                  <a:pt x="311068" y="375971"/>
                </a:lnTo>
                <a:lnTo>
                  <a:pt x="264981" y="392179"/>
                </a:lnTo>
                <a:lnTo>
                  <a:pt x="222597" y="408725"/>
                </a:lnTo>
                <a:lnTo>
                  <a:pt x="183914" y="425581"/>
                </a:lnTo>
                <a:lnTo>
                  <a:pt x="148930" y="442717"/>
                </a:lnTo>
                <a:lnTo>
                  <a:pt x="90042" y="477720"/>
                </a:lnTo>
                <a:lnTo>
                  <a:pt x="45912" y="513505"/>
                </a:lnTo>
                <a:lnTo>
                  <a:pt x="16516" y="549845"/>
                </a:lnTo>
                <a:lnTo>
                  <a:pt x="1832" y="586513"/>
                </a:lnTo>
                <a:lnTo>
                  <a:pt x="0" y="604899"/>
                </a:lnTo>
                <a:lnTo>
                  <a:pt x="1836" y="623281"/>
                </a:lnTo>
                <a:lnTo>
                  <a:pt x="16506" y="659921"/>
                </a:lnTo>
                <a:lnTo>
                  <a:pt x="45819" y="696205"/>
                </a:lnTo>
                <a:lnTo>
                  <a:pt x="89752" y="731906"/>
                </a:lnTo>
                <a:lnTo>
                  <a:pt x="148282" y="766797"/>
                </a:lnTo>
                <a:lnTo>
                  <a:pt x="183014" y="783867"/>
                </a:lnTo>
                <a:lnTo>
                  <a:pt x="221386" y="800649"/>
                </a:lnTo>
                <a:lnTo>
                  <a:pt x="263397" y="817115"/>
                </a:lnTo>
                <a:lnTo>
                  <a:pt x="309042" y="833235"/>
                </a:lnTo>
                <a:lnTo>
                  <a:pt x="358319" y="848983"/>
                </a:lnTo>
                <a:lnTo>
                  <a:pt x="411226" y="864328"/>
                </a:lnTo>
                <a:lnTo>
                  <a:pt x="467759" y="879243"/>
                </a:lnTo>
                <a:lnTo>
                  <a:pt x="527915" y="893699"/>
                </a:lnTo>
                <a:lnTo>
                  <a:pt x="591692" y="907669"/>
                </a:lnTo>
                <a:lnTo>
                  <a:pt x="634658" y="916388"/>
                </a:lnTo>
                <a:lnTo>
                  <a:pt x="678511" y="924767"/>
                </a:lnTo>
                <a:lnTo>
                  <a:pt x="723217" y="932805"/>
                </a:lnTo>
                <a:lnTo>
                  <a:pt x="768741" y="940502"/>
                </a:lnTo>
                <a:lnTo>
                  <a:pt x="815046" y="947859"/>
                </a:lnTo>
                <a:lnTo>
                  <a:pt x="862097" y="954876"/>
                </a:lnTo>
                <a:lnTo>
                  <a:pt x="909859" y="961553"/>
                </a:lnTo>
                <a:lnTo>
                  <a:pt x="958297" y="967890"/>
                </a:lnTo>
                <a:lnTo>
                  <a:pt x="1007374" y="973887"/>
                </a:lnTo>
                <a:lnTo>
                  <a:pt x="1057056" y="979544"/>
                </a:lnTo>
                <a:lnTo>
                  <a:pt x="1107307" y="984862"/>
                </a:lnTo>
                <a:lnTo>
                  <a:pt x="1158092" y="989841"/>
                </a:lnTo>
                <a:lnTo>
                  <a:pt x="1209374" y="994481"/>
                </a:lnTo>
                <a:lnTo>
                  <a:pt x="1261119" y="998782"/>
                </a:lnTo>
                <a:lnTo>
                  <a:pt x="1313292" y="1002744"/>
                </a:lnTo>
                <a:lnTo>
                  <a:pt x="1365856" y="1006367"/>
                </a:lnTo>
                <a:lnTo>
                  <a:pt x="1418777" y="1009652"/>
                </a:lnTo>
                <a:lnTo>
                  <a:pt x="1472018" y="1012599"/>
                </a:lnTo>
                <a:lnTo>
                  <a:pt x="1525545" y="1015207"/>
                </a:lnTo>
                <a:lnTo>
                  <a:pt x="1579322" y="1017478"/>
                </a:lnTo>
                <a:lnTo>
                  <a:pt x="1633314" y="1019410"/>
                </a:lnTo>
                <a:lnTo>
                  <a:pt x="1687485" y="1021005"/>
                </a:lnTo>
                <a:lnTo>
                  <a:pt x="1741799" y="1022263"/>
                </a:lnTo>
                <a:lnTo>
                  <a:pt x="1796221" y="1023183"/>
                </a:lnTo>
                <a:lnTo>
                  <a:pt x="1850717" y="1023766"/>
                </a:lnTo>
                <a:lnTo>
                  <a:pt x="1905249" y="1024012"/>
                </a:lnTo>
                <a:lnTo>
                  <a:pt x="1959784" y="1023921"/>
                </a:lnTo>
                <a:lnTo>
                  <a:pt x="2014285" y="1023494"/>
                </a:lnTo>
                <a:lnTo>
                  <a:pt x="2068716" y="1022729"/>
                </a:lnTo>
                <a:lnTo>
                  <a:pt x="2123044" y="1021629"/>
                </a:lnTo>
                <a:lnTo>
                  <a:pt x="2177231" y="1020192"/>
                </a:lnTo>
                <a:lnTo>
                  <a:pt x="2231243" y="1018419"/>
                </a:lnTo>
                <a:lnTo>
                  <a:pt x="2285045" y="1016310"/>
                </a:lnTo>
                <a:lnTo>
                  <a:pt x="2338600" y="1013866"/>
                </a:lnTo>
                <a:lnTo>
                  <a:pt x="2391873" y="1011086"/>
                </a:lnTo>
                <a:lnTo>
                  <a:pt x="2444829" y="1007970"/>
                </a:lnTo>
                <a:lnTo>
                  <a:pt x="2497433" y="1004519"/>
                </a:lnTo>
                <a:lnTo>
                  <a:pt x="2549648" y="1000734"/>
                </a:lnTo>
                <a:lnTo>
                  <a:pt x="2601440" y="996613"/>
                </a:lnTo>
                <a:lnTo>
                  <a:pt x="2652773" y="992157"/>
                </a:lnTo>
                <a:lnTo>
                  <a:pt x="2703612" y="987367"/>
                </a:lnTo>
                <a:lnTo>
                  <a:pt x="2753921" y="982242"/>
                </a:lnTo>
                <a:lnTo>
                  <a:pt x="2803664" y="976783"/>
                </a:lnTo>
                <a:lnTo>
                  <a:pt x="2852807" y="970990"/>
                </a:lnTo>
                <a:lnTo>
                  <a:pt x="2901313" y="964863"/>
                </a:lnTo>
                <a:lnTo>
                  <a:pt x="2949148" y="958402"/>
                </a:lnTo>
                <a:lnTo>
                  <a:pt x="2996276" y="951607"/>
                </a:lnTo>
                <a:lnTo>
                  <a:pt x="3042662" y="944479"/>
                </a:lnTo>
                <a:lnTo>
                  <a:pt x="3088269" y="937017"/>
                </a:lnTo>
                <a:lnTo>
                  <a:pt x="3133063" y="929222"/>
                </a:lnTo>
                <a:lnTo>
                  <a:pt x="3177008" y="921095"/>
                </a:lnTo>
                <a:lnTo>
                  <a:pt x="3220069" y="912634"/>
                </a:lnTo>
                <a:lnTo>
                  <a:pt x="3262210" y="903840"/>
                </a:lnTo>
                <a:lnTo>
                  <a:pt x="3303396" y="894714"/>
                </a:lnTo>
                <a:lnTo>
                  <a:pt x="3364326" y="880143"/>
                </a:lnTo>
                <a:lnTo>
                  <a:pt x="3421542" y="865120"/>
                </a:lnTo>
                <a:lnTo>
                  <a:pt x="3475045" y="849675"/>
                </a:lnTo>
                <a:lnTo>
                  <a:pt x="3524838" y="833835"/>
                </a:lnTo>
                <a:lnTo>
                  <a:pt x="3570925" y="817629"/>
                </a:lnTo>
                <a:lnTo>
                  <a:pt x="3613309" y="801085"/>
                </a:lnTo>
                <a:lnTo>
                  <a:pt x="3651992" y="784233"/>
                </a:lnTo>
                <a:lnTo>
                  <a:pt x="3686977" y="767099"/>
                </a:lnTo>
                <a:lnTo>
                  <a:pt x="3745864" y="732103"/>
                </a:lnTo>
                <a:lnTo>
                  <a:pt x="3789994" y="696325"/>
                </a:lnTo>
                <a:lnTo>
                  <a:pt x="3819390" y="659992"/>
                </a:lnTo>
                <a:lnTo>
                  <a:pt x="3834074" y="623331"/>
                </a:lnTo>
                <a:lnTo>
                  <a:pt x="3835907" y="604948"/>
                </a:lnTo>
                <a:lnTo>
                  <a:pt x="3834070" y="586569"/>
                </a:lnTo>
                <a:lnTo>
                  <a:pt x="3819400" y="549934"/>
                </a:lnTo>
                <a:lnTo>
                  <a:pt x="3790087" y="513652"/>
                </a:lnTo>
                <a:lnTo>
                  <a:pt x="3746154" y="477951"/>
                </a:lnTo>
                <a:lnTo>
                  <a:pt x="3687624" y="443058"/>
                </a:lnTo>
                <a:lnTo>
                  <a:pt x="3652892" y="425986"/>
                </a:lnTo>
                <a:lnTo>
                  <a:pt x="3614520" y="409201"/>
                </a:lnTo>
                <a:lnTo>
                  <a:pt x="3572509" y="392731"/>
                </a:lnTo>
                <a:lnTo>
                  <a:pt x="3526864" y="376606"/>
                </a:lnTo>
                <a:lnTo>
                  <a:pt x="3477587" y="360853"/>
                </a:lnTo>
                <a:lnTo>
                  <a:pt x="3424680" y="345500"/>
                </a:lnTo>
                <a:lnTo>
                  <a:pt x="3368148" y="330577"/>
                </a:lnTo>
                <a:lnTo>
                  <a:pt x="3307991" y="316112"/>
                </a:lnTo>
                <a:lnTo>
                  <a:pt x="3244214" y="302132"/>
                </a:lnTo>
                <a:lnTo>
                  <a:pt x="369874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35579" y="4573904"/>
            <a:ext cx="2636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I’m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sorry,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I’m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just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a</a:t>
            </a:r>
            <a:endParaRPr sz="18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funny bot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who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tells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jokes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20" name="Picture 19" descr="logos4.png">
            <a:extLst>
              <a:ext uri="{FF2B5EF4-FFF2-40B4-BE49-F238E27FC236}">
                <a16:creationId xmlns:a16="http://schemas.microsoft.com/office/drawing/2014/main" id="{ED26C62C-1A45-E595-F2B3-2CEE366D5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3854" cy="6858000"/>
            <a:chOff x="0" y="0"/>
            <a:chExt cx="4173854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biLevel thresh="25000"/>
            </a:blip>
            <a:stretch>
              <a:fillRect/>
            </a:stretch>
          </p:blipFill>
          <p:spPr>
            <a:xfrm>
              <a:off x="0" y="2894076"/>
              <a:ext cx="1684019" cy="16824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24939" y="1836446"/>
              <a:ext cx="2748915" cy="1042669"/>
            </a:xfrm>
            <a:custGeom>
              <a:avLst/>
              <a:gdLst/>
              <a:ahLst/>
              <a:cxnLst/>
              <a:rect l="l" t="t" r="r" b="b"/>
              <a:pathLst>
                <a:path w="2748915" h="1042669">
                  <a:moveTo>
                    <a:pt x="1386715" y="0"/>
                  </a:moveTo>
                  <a:lnTo>
                    <a:pt x="1333358" y="433"/>
                  </a:lnTo>
                  <a:lnTo>
                    <a:pt x="1280056" y="1549"/>
                  </a:lnTo>
                  <a:lnTo>
                    <a:pt x="1226875" y="3347"/>
                  </a:lnTo>
                  <a:lnTo>
                    <a:pt x="1173881" y="5828"/>
                  </a:lnTo>
                  <a:lnTo>
                    <a:pt x="1121141" y="8995"/>
                  </a:lnTo>
                  <a:lnTo>
                    <a:pt x="1068721" y="12847"/>
                  </a:lnTo>
                  <a:lnTo>
                    <a:pt x="1016688" y="17387"/>
                  </a:lnTo>
                  <a:lnTo>
                    <a:pt x="965108" y="22615"/>
                  </a:lnTo>
                  <a:lnTo>
                    <a:pt x="914047" y="28532"/>
                  </a:lnTo>
                  <a:lnTo>
                    <a:pt x="863571" y="35140"/>
                  </a:lnTo>
                  <a:lnTo>
                    <a:pt x="813748" y="42440"/>
                  </a:lnTo>
                  <a:lnTo>
                    <a:pt x="764643" y="50433"/>
                  </a:lnTo>
                  <a:lnTo>
                    <a:pt x="716323" y="59119"/>
                  </a:lnTo>
                  <a:lnTo>
                    <a:pt x="668855" y="68501"/>
                  </a:lnTo>
                  <a:lnTo>
                    <a:pt x="622304" y="78579"/>
                  </a:lnTo>
                  <a:lnTo>
                    <a:pt x="576738" y="89355"/>
                  </a:lnTo>
                  <a:lnTo>
                    <a:pt x="532222" y="100829"/>
                  </a:lnTo>
                  <a:lnTo>
                    <a:pt x="488822" y="113003"/>
                  </a:lnTo>
                  <a:lnTo>
                    <a:pt x="429091" y="131574"/>
                  </a:lnTo>
                  <a:lnTo>
                    <a:pt x="373575" y="151034"/>
                  </a:lnTo>
                  <a:lnTo>
                    <a:pt x="322284" y="171318"/>
                  </a:lnTo>
                  <a:lnTo>
                    <a:pt x="275229" y="192361"/>
                  </a:lnTo>
                  <a:lnTo>
                    <a:pt x="232421" y="214098"/>
                  </a:lnTo>
                  <a:lnTo>
                    <a:pt x="193871" y="236464"/>
                  </a:lnTo>
                  <a:lnTo>
                    <a:pt x="159589" y="259393"/>
                  </a:lnTo>
                  <a:lnTo>
                    <a:pt x="103871" y="306683"/>
                  </a:lnTo>
                  <a:lnTo>
                    <a:pt x="65355" y="355445"/>
                  </a:lnTo>
                  <a:lnTo>
                    <a:pt x="44125" y="405160"/>
                  </a:lnTo>
                  <a:lnTo>
                    <a:pt x="40019" y="430211"/>
                  </a:lnTo>
                  <a:lnTo>
                    <a:pt x="40267" y="455305"/>
                  </a:lnTo>
                  <a:lnTo>
                    <a:pt x="53866" y="505362"/>
                  </a:lnTo>
                  <a:lnTo>
                    <a:pt x="85008" y="554807"/>
                  </a:lnTo>
                  <a:lnTo>
                    <a:pt x="133779" y="603121"/>
                  </a:lnTo>
                  <a:lnTo>
                    <a:pt x="164801" y="626691"/>
                  </a:lnTo>
                  <a:lnTo>
                    <a:pt x="200263" y="649783"/>
                  </a:lnTo>
                  <a:lnTo>
                    <a:pt x="240174" y="672331"/>
                  </a:lnTo>
                  <a:lnTo>
                    <a:pt x="284546" y="694271"/>
                  </a:lnTo>
                  <a:lnTo>
                    <a:pt x="333389" y="715537"/>
                  </a:lnTo>
                  <a:lnTo>
                    <a:pt x="386715" y="736065"/>
                  </a:lnTo>
                  <a:lnTo>
                    <a:pt x="0" y="1042643"/>
                  </a:lnTo>
                  <a:lnTo>
                    <a:pt x="799337" y="837538"/>
                  </a:lnTo>
                  <a:lnTo>
                    <a:pt x="849271" y="845084"/>
                  </a:lnTo>
                  <a:lnTo>
                    <a:pt x="899793" y="851927"/>
                  </a:lnTo>
                  <a:lnTo>
                    <a:pt x="950840" y="858068"/>
                  </a:lnTo>
                  <a:lnTo>
                    <a:pt x="1002350" y="863511"/>
                  </a:lnTo>
                  <a:lnTo>
                    <a:pt x="1054262" y="868258"/>
                  </a:lnTo>
                  <a:lnTo>
                    <a:pt x="1106512" y="872313"/>
                  </a:lnTo>
                  <a:lnTo>
                    <a:pt x="1159038" y="875678"/>
                  </a:lnTo>
                  <a:lnTo>
                    <a:pt x="1211779" y="878356"/>
                  </a:lnTo>
                  <a:lnTo>
                    <a:pt x="1264671" y="880350"/>
                  </a:lnTo>
                  <a:lnTo>
                    <a:pt x="1317653" y="881663"/>
                  </a:lnTo>
                  <a:lnTo>
                    <a:pt x="1370661" y="882299"/>
                  </a:lnTo>
                  <a:lnTo>
                    <a:pt x="1423635" y="882258"/>
                  </a:lnTo>
                  <a:lnTo>
                    <a:pt x="1476511" y="881546"/>
                  </a:lnTo>
                  <a:lnTo>
                    <a:pt x="1529227" y="880163"/>
                  </a:lnTo>
                  <a:lnTo>
                    <a:pt x="1581721" y="878115"/>
                  </a:lnTo>
                  <a:lnTo>
                    <a:pt x="1633930" y="875402"/>
                  </a:lnTo>
                  <a:lnTo>
                    <a:pt x="1685793" y="872028"/>
                  </a:lnTo>
                  <a:lnTo>
                    <a:pt x="1737247" y="867997"/>
                  </a:lnTo>
                  <a:lnTo>
                    <a:pt x="1788229" y="863310"/>
                  </a:lnTo>
                  <a:lnTo>
                    <a:pt x="1838677" y="857971"/>
                  </a:lnTo>
                  <a:lnTo>
                    <a:pt x="1888530" y="851982"/>
                  </a:lnTo>
                  <a:lnTo>
                    <a:pt x="1937724" y="845348"/>
                  </a:lnTo>
                  <a:lnTo>
                    <a:pt x="1986197" y="838069"/>
                  </a:lnTo>
                  <a:lnTo>
                    <a:pt x="2033887" y="830150"/>
                  </a:lnTo>
                  <a:lnTo>
                    <a:pt x="2080732" y="821592"/>
                  </a:lnTo>
                  <a:lnTo>
                    <a:pt x="2126670" y="812400"/>
                  </a:lnTo>
                  <a:lnTo>
                    <a:pt x="2171637" y="802576"/>
                  </a:lnTo>
                  <a:lnTo>
                    <a:pt x="2215572" y="792122"/>
                  </a:lnTo>
                  <a:lnTo>
                    <a:pt x="2258413" y="781042"/>
                  </a:lnTo>
                  <a:lnTo>
                    <a:pt x="2300097" y="769339"/>
                  </a:lnTo>
                  <a:lnTo>
                    <a:pt x="2359828" y="750768"/>
                  </a:lnTo>
                  <a:lnTo>
                    <a:pt x="2415344" y="731308"/>
                  </a:lnTo>
                  <a:lnTo>
                    <a:pt x="2466635" y="711024"/>
                  </a:lnTo>
                  <a:lnTo>
                    <a:pt x="2513690" y="689981"/>
                  </a:lnTo>
                  <a:lnTo>
                    <a:pt x="2556498" y="668244"/>
                  </a:lnTo>
                  <a:lnTo>
                    <a:pt x="2595048" y="645878"/>
                  </a:lnTo>
                  <a:lnTo>
                    <a:pt x="2629330" y="622949"/>
                  </a:lnTo>
                  <a:lnTo>
                    <a:pt x="2685048" y="575659"/>
                  </a:lnTo>
                  <a:lnTo>
                    <a:pt x="2723564" y="526897"/>
                  </a:lnTo>
                  <a:lnTo>
                    <a:pt x="2744794" y="477182"/>
                  </a:lnTo>
                  <a:lnTo>
                    <a:pt x="2748900" y="452131"/>
                  </a:lnTo>
                  <a:lnTo>
                    <a:pt x="2748652" y="427037"/>
                  </a:lnTo>
                  <a:lnTo>
                    <a:pt x="2735053" y="376980"/>
                  </a:lnTo>
                  <a:lnTo>
                    <a:pt x="2703911" y="327535"/>
                  </a:lnTo>
                  <a:lnTo>
                    <a:pt x="2655140" y="279221"/>
                  </a:lnTo>
                  <a:lnTo>
                    <a:pt x="2624118" y="255651"/>
                  </a:lnTo>
                  <a:lnTo>
                    <a:pt x="2588656" y="232559"/>
                  </a:lnTo>
                  <a:lnTo>
                    <a:pt x="2548745" y="210011"/>
                  </a:lnTo>
                  <a:lnTo>
                    <a:pt x="2504373" y="188071"/>
                  </a:lnTo>
                  <a:lnTo>
                    <a:pt x="2455530" y="166805"/>
                  </a:lnTo>
                  <a:lnTo>
                    <a:pt x="2402205" y="146277"/>
                  </a:lnTo>
                  <a:lnTo>
                    <a:pt x="2363041" y="132665"/>
                  </a:lnTo>
                  <a:lnTo>
                    <a:pt x="2322538" y="119710"/>
                  </a:lnTo>
                  <a:lnTo>
                    <a:pt x="2280761" y="107413"/>
                  </a:lnTo>
                  <a:lnTo>
                    <a:pt x="2237778" y="95777"/>
                  </a:lnTo>
                  <a:lnTo>
                    <a:pt x="2193653" y="84801"/>
                  </a:lnTo>
                  <a:lnTo>
                    <a:pt x="2148455" y="74487"/>
                  </a:lnTo>
                  <a:lnTo>
                    <a:pt x="2102248" y="64837"/>
                  </a:lnTo>
                  <a:lnTo>
                    <a:pt x="2055100" y="55850"/>
                  </a:lnTo>
                  <a:lnTo>
                    <a:pt x="2007077" y="47530"/>
                  </a:lnTo>
                  <a:lnTo>
                    <a:pt x="1958245" y="39875"/>
                  </a:lnTo>
                  <a:lnTo>
                    <a:pt x="1908671" y="32889"/>
                  </a:lnTo>
                  <a:lnTo>
                    <a:pt x="1858422" y="26571"/>
                  </a:lnTo>
                  <a:lnTo>
                    <a:pt x="1807562" y="20923"/>
                  </a:lnTo>
                  <a:lnTo>
                    <a:pt x="1756160" y="15947"/>
                  </a:lnTo>
                  <a:lnTo>
                    <a:pt x="1704281" y="11643"/>
                  </a:lnTo>
                  <a:lnTo>
                    <a:pt x="1651991" y="8012"/>
                  </a:lnTo>
                  <a:lnTo>
                    <a:pt x="1599358" y="5056"/>
                  </a:lnTo>
                  <a:lnTo>
                    <a:pt x="1546448" y="2775"/>
                  </a:lnTo>
                  <a:lnTo>
                    <a:pt x="1493326" y="1172"/>
                  </a:lnTo>
                  <a:lnTo>
                    <a:pt x="1440059" y="246"/>
                  </a:lnTo>
                  <a:lnTo>
                    <a:pt x="1386715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Agents</a:t>
            </a:r>
            <a:r>
              <a:rPr spc="-325" dirty="0"/>
              <a:t> </a:t>
            </a:r>
            <a:r>
              <a:rPr spc="-100" dirty="0"/>
              <a:t>use</a:t>
            </a:r>
            <a:r>
              <a:rPr spc="-340" dirty="0"/>
              <a:t> </a:t>
            </a:r>
            <a:r>
              <a:rPr spc="-85" dirty="0"/>
              <a:t>actions</a:t>
            </a:r>
            <a:r>
              <a:rPr spc="-360" dirty="0"/>
              <a:t> </a:t>
            </a:r>
            <a:r>
              <a:rPr spc="-20" dirty="0"/>
              <a:t>to</a:t>
            </a:r>
            <a:r>
              <a:rPr spc="-325" dirty="0"/>
              <a:t> </a:t>
            </a:r>
            <a:r>
              <a:rPr spc="-10" dirty="0"/>
              <a:t>get</a:t>
            </a:r>
            <a:r>
              <a:rPr spc="-320" dirty="0"/>
              <a:t> </a:t>
            </a:r>
            <a:r>
              <a:rPr spc="-40" dirty="0"/>
              <a:t>work</a:t>
            </a:r>
            <a:r>
              <a:rPr spc="-345" dirty="0"/>
              <a:t> </a:t>
            </a:r>
            <a:r>
              <a:rPr spc="-20" dirty="0"/>
              <a:t>done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05400" y="1856232"/>
            <a:ext cx="6235065" cy="53340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14935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905"/>
              </a:spcBef>
            </a:pPr>
            <a:r>
              <a:rPr sz="1800" b="1" dirty="0">
                <a:latin typeface="Trebuchet MS"/>
                <a:cs typeface="Trebuchet MS"/>
              </a:rPr>
              <a:t>Instructions: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“you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summarize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meetings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send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results”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30542" y="1139190"/>
            <a:ext cx="2532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solidFill>
                  <a:schemeClr val="bg1"/>
                </a:solidFill>
                <a:latin typeface="Trebuchet MS"/>
                <a:cs typeface="Trebuchet MS"/>
              </a:rPr>
              <a:t>Meeting</a:t>
            </a:r>
            <a:r>
              <a:rPr sz="2400" b="1" spc="-95" dirty="0">
                <a:solidFill>
                  <a:srgbClr val="FF28EE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chemeClr val="bg1"/>
                </a:solidFill>
                <a:latin typeface="Trebuchet MS"/>
                <a:cs typeface="Trebuchet MS"/>
              </a:rPr>
              <a:t>assistant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0808" y="2007235"/>
            <a:ext cx="183768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rebuchet MS"/>
                <a:cs typeface="Trebuchet MS"/>
              </a:rPr>
              <a:t>list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action</a:t>
            </a:r>
            <a:r>
              <a:rPr sz="1600" spc="-8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items </a:t>
            </a:r>
            <a:r>
              <a:rPr sz="1600" dirty="0">
                <a:latin typeface="Trebuchet MS"/>
                <a:cs typeface="Trebuchet MS"/>
              </a:rPr>
              <a:t>from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my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meeting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06292" y="2828511"/>
            <a:ext cx="2680970" cy="814069"/>
          </a:xfrm>
          <a:custGeom>
            <a:avLst/>
            <a:gdLst/>
            <a:ahLst/>
            <a:cxnLst/>
            <a:rect l="l" t="t" r="r" b="b"/>
            <a:pathLst>
              <a:path w="2680970" h="814070">
                <a:moveTo>
                  <a:pt x="1322519" y="0"/>
                </a:moveTo>
                <a:lnTo>
                  <a:pt x="1269377" y="238"/>
                </a:lnTo>
                <a:lnTo>
                  <a:pt x="1216309" y="1137"/>
                </a:lnTo>
                <a:lnTo>
                  <a:pt x="1163384" y="2695"/>
                </a:lnTo>
                <a:lnTo>
                  <a:pt x="1110672" y="4912"/>
                </a:lnTo>
                <a:lnTo>
                  <a:pt x="1058243" y="7786"/>
                </a:lnTo>
                <a:lnTo>
                  <a:pt x="1006167" y="11317"/>
                </a:lnTo>
                <a:lnTo>
                  <a:pt x="954513" y="15504"/>
                </a:lnTo>
                <a:lnTo>
                  <a:pt x="903352" y="20347"/>
                </a:lnTo>
                <a:lnTo>
                  <a:pt x="852752" y="25844"/>
                </a:lnTo>
                <a:lnTo>
                  <a:pt x="802785" y="31995"/>
                </a:lnTo>
                <a:lnTo>
                  <a:pt x="753519" y="38800"/>
                </a:lnTo>
                <a:lnTo>
                  <a:pt x="705025" y="46257"/>
                </a:lnTo>
                <a:lnTo>
                  <a:pt x="657372" y="54366"/>
                </a:lnTo>
                <a:lnTo>
                  <a:pt x="610629" y="63127"/>
                </a:lnTo>
                <a:lnTo>
                  <a:pt x="564868" y="72537"/>
                </a:lnTo>
                <a:lnTo>
                  <a:pt x="520157" y="82597"/>
                </a:lnTo>
                <a:lnTo>
                  <a:pt x="476567" y="93306"/>
                </a:lnTo>
                <a:lnTo>
                  <a:pt x="434166" y="104663"/>
                </a:lnTo>
                <a:lnTo>
                  <a:pt x="393026" y="116667"/>
                </a:lnTo>
                <a:lnTo>
                  <a:pt x="353215" y="129318"/>
                </a:lnTo>
                <a:lnTo>
                  <a:pt x="298362" y="148682"/>
                </a:lnTo>
                <a:lnTo>
                  <a:pt x="248155" y="168805"/>
                </a:lnTo>
                <a:lnTo>
                  <a:pt x="202588" y="189620"/>
                </a:lnTo>
                <a:lnTo>
                  <a:pt x="161652" y="211059"/>
                </a:lnTo>
                <a:lnTo>
                  <a:pt x="125340" y="233055"/>
                </a:lnTo>
                <a:lnTo>
                  <a:pt x="93645" y="255541"/>
                </a:lnTo>
                <a:lnTo>
                  <a:pt x="44074" y="301713"/>
                </a:lnTo>
                <a:lnTo>
                  <a:pt x="12879" y="349037"/>
                </a:lnTo>
                <a:lnTo>
                  <a:pt x="0" y="396975"/>
                </a:lnTo>
                <a:lnTo>
                  <a:pt x="409" y="421005"/>
                </a:lnTo>
                <a:lnTo>
                  <a:pt x="14889" y="468854"/>
                </a:lnTo>
                <a:lnTo>
                  <a:pt x="47534" y="515970"/>
                </a:lnTo>
                <a:lnTo>
                  <a:pt x="98283" y="561816"/>
                </a:lnTo>
                <a:lnTo>
                  <a:pt x="130428" y="584095"/>
                </a:lnTo>
                <a:lnTo>
                  <a:pt x="167076" y="605854"/>
                </a:lnTo>
                <a:lnTo>
                  <a:pt x="208220" y="627026"/>
                </a:lnTo>
                <a:lnTo>
                  <a:pt x="253853" y="647544"/>
                </a:lnTo>
                <a:lnTo>
                  <a:pt x="303966" y="667341"/>
                </a:lnTo>
                <a:lnTo>
                  <a:pt x="358552" y="686349"/>
                </a:lnTo>
                <a:lnTo>
                  <a:pt x="417604" y="704501"/>
                </a:lnTo>
                <a:lnTo>
                  <a:pt x="460139" y="716266"/>
                </a:lnTo>
                <a:lnTo>
                  <a:pt x="503856" y="727358"/>
                </a:lnTo>
                <a:lnTo>
                  <a:pt x="548685" y="737777"/>
                </a:lnTo>
                <a:lnTo>
                  <a:pt x="594558" y="747525"/>
                </a:lnTo>
                <a:lnTo>
                  <a:pt x="641403" y="756602"/>
                </a:lnTo>
                <a:lnTo>
                  <a:pt x="689152" y="765008"/>
                </a:lnTo>
                <a:lnTo>
                  <a:pt x="737735" y="772746"/>
                </a:lnTo>
                <a:lnTo>
                  <a:pt x="787081" y="779814"/>
                </a:lnTo>
                <a:lnTo>
                  <a:pt x="837121" y="786214"/>
                </a:lnTo>
                <a:lnTo>
                  <a:pt x="887786" y="791948"/>
                </a:lnTo>
                <a:lnTo>
                  <a:pt x="939005" y="797014"/>
                </a:lnTo>
                <a:lnTo>
                  <a:pt x="990708" y="801415"/>
                </a:lnTo>
                <a:lnTo>
                  <a:pt x="1042827" y="805151"/>
                </a:lnTo>
                <a:lnTo>
                  <a:pt x="1095290" y="808223"/>
                </a:lnTo>
                <a:lnTo>
                  <a:pt x="1148029" y="810631"/>
                </a:lnTo>
                <a:lnTo>
                  <a:pt x="1200973" y="812376"/>
                </a:lnTo>
                <a:lnTo>
                  <a:pt x="1254053" y="813459"/>
                </a:lnTo>
                <a:lnTo>
                  <a:pt x="1307199" y="813881"/>
                </a:lnTo>
                <a:lnTo>
                  <a:pt x="1360341" y="813642"/>
                </a:lnTo>
                <a:lnTo>
                  <a:pt x="1413409" y="812743"/>
                </a:lnTo>
                <a:lnTo>
                  <a:pt x="1466335" y="811185"/>
                </a:lnTo>
                <a:lnTo>
                  <a:pt x="1519046" y="808969"/>
                </a:lnTo>
                <a:lnTo>
                  <a:pt x="1571475" y="806094"/>
                </a:lnTo>
                <a:lnTo>
                  <a:pt x="1623552" y="802563"/>
                </a:lnTo>
                <a:lnTo>
                  <a:pt x="1675205" y="798376"/>
                </a:lnTo>
                <a:lnTo>
                  <a:pt x="1726367" y="793533"/>
                </a:lnTo>
                <a:lnTo>
                  <a:pt x="1776966" y="788036"/>
                </a:lnTo>
                <a:lnTo>
                  <a:pt x="1826933" y="781885"/>
                </a:lnTo>
                <a:lnTo>
                  <a:pt x="1876199" y="775080"/>
                </a:lnTo>
                <a:lnTo>
                  <a:pt x="1924694" y="767623"/>
                </a:lnTo>
                <a:lnTo>
                  <a:pt x="1972347" y="759514"/>
                </a:lnTo>
                <a:lnTo>
                  <a:pt x="2019089" y="750754"/>
                </a:lnTo>
                <a:lnTo>
                  <a:pt x="2064850" y="741343"/>
                </a:lnTo>
                <a:lnTo>
                  <a:pt x="2109561" y="731283"/>
                </a:lnTo>
                <a:lnTo>
                  <a:pt x="2153151" y="720574"/>
                </a:lnTo>
                <a:lnTo>
                  <a:pt x="2195552" y="709217"/>
                </a:lnTo>
                <a:lnTo>
                  <a:pt x="2236692" y="697213"/>
                </a:lnTo>
                <a:lnTo>
                  <a:pt x="2276503" y="684562"/>
                </a:lnTo>
                <a:lnTo>
                  <a:pt x="2680744" y="671227"/>
                </a:lnTo>
                <a:lnTo>
                  <a:pt x="2542568" y="552863"/>
                </a:lnTo>
                <a:lnTo>
                  <a:pt x="2573160" y="525346"/>
                </a:lnTo>
                <a:lnTo>
                  <a:pt x="2597121" y="497504"/>
                </a:lnTo>
                <a:lnTo>
                  <a:pt x="2614528" y="469435"/>
                </a:lnTo>
                <a:lnTo>
                  <a:pt x="2625456" y="441243"/>
                </a:lnTo>
                <a:lnTo>
                  <a:pt x="2629979" y="413028"/>
                </a:lnTo>
                <a:lnTo>
                  <a:pt x="2628173" y="384890"/>
                </a:lnTo>
                <a:lnTo>
                  <a:pt x="2605876" y="329251"/>
                </a:lnTo>
                <a:lnTo>
                  <a:pt x="2559166" y="275135"/>
                </a:lnTo>
                <a:lnTo>
                  <a:pt x="2526844" y="248900"/>
                </a:lnTo>
                <a:lnTo>
                  <a:pt x="2488644" y="223349"/>
                </a:lnTo>
                <a:lnTo>
                  <a:pt x="2444642" y="198582"/>
                </a:lnTo>
                <a:lnTo>
                  <a:pt x="2394913" y="174701"/>
                </a:lnTo>
                <a:lnTo>
                  <a:pt x="2339531" y="151806"/>
                </a:lnTo>
                <a:lnTo>
                  <a:pt x="2278574" y="129998"/>
                </a:lnTo>
                <a:lnTo>
                  <a:pt x="2212114" y="109379"/>
                </a:lnTo>
                <a:lnTo>
                  <a:pt x="2169580" y="97614"/>
                </a:lnTo>
                <a:lnTo>
                  <a:pt x="2125863" y="86522"/>
                </a:lnTo>
                <a:lnTo>
                  <a:pt x="2081033" y="76103"/>
                </a:lnTo>
                <a:lnTo>
                  <a:pt x="2035160" y="66355"/>
                </a:lnTo>
                <a:lnTo>
                  <a:pt x="1988315" y="57278"/>
                </a:lnTo>
                <a:lnTo>
                  <a:pt x="1940566" y="48872"/>
                </a:lnTo>
                <a:lnTo>
                  <a:pt x="1891983" y="41135"/>
                </a:lnTo>
                <a:lnTo>
                  <a:pt x="1842637" y="34066"/>
                </a:lnTo>
                <a:lnTo>
                  <a:pt x="1792597" y="27666"/>
                </a:lnTo>
                <a:lnTo>
                  <a:pt x="1741932" y="21932"/>
                </a:lnTo>
                <a:lnTo>
                  <a:pt x="1690714" y="16866"/>
                </a:lnTo>
                <a:lnTo>
                  <a:pt x="1639010" y="12465"/>
                </a:lnTo>
                <a:lnTo>
                  <a:pt x="1586892" y="8729"/>
                </a:lnTo>
                <a:lnTo>
                  <a:pt x="1534428" y="5657"/>
                </a:lnTo>
                <a:lnTo>
                  <a:pt x="1481689" y="3249"/>
                </a:lnTo>
                <a:lnTo>
                  <a:pt x="1428745" y="1504"/>
                </a:lnTo>
                <a:lnTo>
                  <a:pt x="1375665" y="421"/>
                </a:lnTo>
                <a:lnTo>
                  <a:pt x="1322519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28469" y="2965195"/>
            <a:ext cx="1785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rebuchet MS"/>
                <a:cs typeface="Trebuchet MS"/>
              </a:rPr>
              <a:t>Here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are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action</a:t>
            </a:r>
            <a:endParaRPr sz="1600">
              <a:latin typeface="Trebuchet MS"/>
              <a:cs typeface="Trebuchet MS"/>
            </a:endParaRPr>
          </a:p>
          <a:p>
            <a:pPr marL="62865">
              <a:lnSpc>
                <a:spcPct val="100000"/>
              </a:lnSpc>
            </a:pPr>
            <a:r>
              <a:rPr sz="1600" spc="-25" dirty="0">
                <a:latin typeface="Trebuchet MS"/>
                <a:cs typeface="Trebuchet MS"/>
              </a:rPr>
              <a:t>items: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1/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110" dirty="0">
                <a:latin typeface="Trebuchet MS"/>
                <a:cs typeface="Trebuchet MS"/>
              </a:rPr>
              <a:t>…,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2/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350" dirty="0"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60246" y="4012184"/>
            <a:ext cx="1958339" cy="715645"/>
          </a:xfrm>
          <a:custGeom>
            <a:avLst/>
            <a:gdLst/>
            <a:ahLst/>
            <a:cxnLst/>
            <a:rect l="l" t="t" r="r" b="b"/>
            <a:pathLst>
              <a:path w="1958339" h="715645">
                <a:moveTo>
                  <a:pt x="0" y="0"/>
                </a:moveTo>
                <a:lnTo>
                  <a:pt x="190753" y="168402"/>
                </a:lnTo>
                <a:lnTo>
                  <a:pt x="140657" y="195285"/>
                </a:lnTo>
                <a:lnTo>
                  <a:pt x="98349" y="223342"/>
                </a:lnTo>
                <a:lnTo>
                  <a:pt x="63851" y="252379"/>
                </a:lnTo>
                <a:lnTo>
                  <a:pt x="37183" y="282198"/>
                </a:lnTo>
                <a:lnTo>
                  <a:pt x="7420" y="343402"/>
                </a:lnTo>
                <a:lnTo>
                  <a:pt x="4365" y="374394"/>
                </a:lnTo>
                <a:lnTo>
                  <a:pt x="9223" y="405385"/>
                </a:lnTo>
                <a:lnTo>
                  <a:pt x="42756" y="466580"/>
                </a:lnTo>
                <a:lnTo>
                  <a:pt x="71472" y="496392"/>
                </a:lnTo>
                <a:lnTo>
                  <a:pt x="108183" y="525419"/>
                </a:lnTo>
                <a:lnTo>
                  <a:pt x="152907" y="553466"/>
                </a:lnTo>
                <a:lnTo>
                  <a:pt x="218848" y="586296"/>
                </a:lnTo>
                <a:lnTo>
                  <a:pt x="255141" y="601396"/>
                </a:lnTo>
                <a:lnTo>
                  <a:pt x="293479" y="615607"/>
                </a:lnTo>
                <a:lnTo>
                  <a:pt x="333737" y="628917"/>
                </a:lnTo>
                <a:lnTo>
                  <a:pt x="375788" y="641317"/>
                </a:lnTo>
                <a:lnTo>
                  <a:pt x="419506" y="652795"/>
                </a:lnTo>
                <a:lnTo>
                  <a:pt x="464765" y="663343"/>
                </a:lnTo>
                <a:lnTo>
                  <a:pt x="511439" y="672949"/>
                </a:lnTo>
                <a:lnTo>
                  <a:pt x="559401" y="681604"/>
                </a:lnTo>
                <a:lnTo>
                  <a:pt x="608524" y="689297"/>
                </a:lnTo>
                <a:lnTo>
                  <a:pt x="658683" y="696017"/>
                </a:lnTo>
                <a:lnTo>
                  <a:pt x="709752" y="701755"/>
                </a:lnTo>
                <a:lnTo>
                  <a:pt x="761603" y="706501"/>
                </a:lnTo>
                <a:lnTo>
                  <a:pt x="814110" y="710243"/>
                </a:lnTo>
                <a:lnTo>
                  <a:pt x="867148" y="712972"/>
                </a:lnTo>
                <a:lnTo>
                  <a:pt x="920590" y="714677"/>
                </a:lnTo>
                <a:lnTo>
                  <a:pt x="974309" y="715348"/>
                </a:lnTo>
                <a:lnTo>
                  <a:pt x="1028180" y="714976"/>
                </a:lnTo>
                <a:lnTo>
                  <a:pt x="1082075" y="713548"/>
                </a:lnTo>
                <a:lnTo>
                  <a:pt x="1135870" y="711057"/>
                </a:lnTo>
                <a:lnTo>
                  <a:pt x="1189436" y="707490"/>
                </a:lnTo>
                <a:lnTo>
                  <a:pt x="1242649" y="702838"/>
                </a:lnTo>
                <a:lnTo>
                  <a:pt x="1295381" y="697090"/>
                </a:lnTo>
                <a:lnTo>
                  <a:pt x="1347507" y="690237"/>
                </a:lnTo>
                <a:lnTo>
                  <a:pt x="1398899" y="682268"/>
                </a:lnTo>
                <a:lnTo>
                  <a:pt x="1449433" y="673172"/>
                </a:lnTo>
                <a:lnTo>
                  <a:pt x="1498980" y="662940"/>
                </a:lnTo>
                <a:lnTo>
                  <a:pt x="1562170" y="647791"/>
                </a:lnTo>
                <a:lnTo>
                  <a:pt x="1620956" y="631228"/>
                </a:lnTo>
                <a:lnTo>
                  <a:pt x="1675268" y="613356"/>
                </a:lnTo>
                <a:lnTo>
                  <a:pt x="1725039" y="594280"/>
                </a:lnTo>
                <a:lnTo>
                  <a:pt x="1770198" y="574107"/>
                </a:lnTo>
                <a:lnTo>
                  <a:pt x="1810678" y="552940"/>
                </a:lnTo>
                <a:lnTo>
                  <a:pt x="1846410" y="530888"/>
                </a:lnTo>
                <a:lnTo>
                  <a:pt x="1877324" y="508054"/>
                </a:lnTo>
                <a:lnTo>
                  <a:pt x="1924426" y="460466"/>
                </a:lnTo>
                <a:lnTo>
                  <a:pt x="1951431" y="411022"/>
                </a:lnTo>
                <a:lnTo>
                  <a:pt x="1957789" y="360567"/>
                </a:lnTo>
                <a:lnTo>
                  <a:pt x="1953054" y="335224"/>
                </a:lnTo>
                <a:lnTo>
                  <a:pt x="1927409" y="284837"/>
                </a:lnTo>
                <a:lnTo>
                  <a:pt x="1879740" y="235552"/>
                </a:lnTo>
                <a:lnTo>
                  <a:pt x="1847474" y="211586"/>
                </a:lnTo>
                <a:lnTo>
                  <a:pt x="1809495" y="188214"/>
                </a:lnTo>
                <a:lnTo>
                  <a:pt x="1743555" y="155383"/>
                </a:lnTo>
                <a:lnTo>
                  <a:pt x="1707262" y="140283"/>
                </a:lnTo>
                <a:lnTo>
                  <a:pt x="1668924" y="126072"/>
                </a:lnTo>
                <a:lnTo>
                  <a:pt x="1628666" y="112762"/>
                </a:lnTo>
                <a:lnTo>
                  <a:pt x="1586615" y="100362"/>
                </a:lnTo>
                <a:lnTo>
                  <a:pt x="1542897" y="88884"/>
                </a:lnTo>
                <a:lnTo>
                  <a:pt x="1497638" y="78336"/>
                </a:lnTo>
                <a:lnTo>
                  <a:pt x="1450964" y="68730"/>
                </a:lnTo>
                <a:lnTo>
                  <a:pt x="1403002" y="60075"/>
                </a:lnTo>
                <a:lnTo>
                  <a:pt x="1353879" y="52382"/>
                </a:lnTo>
                <a:lnTo>
                  <a:pt x="1303720" y="45662"/>
                </a:lnTo>
                <a:lnTo>
                  <a:pt x="1252651" y="39924"/>
                </a:lnTo>
                <a:lnTo>
                  <a:pt x="1200800" y="35179"/>
                </a:lnTo>
                <a:lnTo>
                  <a:pt x="1148293" y="31436"/>
                </a:lnTo>
                <a:lnTo>
                  <a:pt x="1095255" y="28707"/>
                </a:lnTo>
                <a:lnTo>
                  <a:pt x="1041813" y="27002"/>
                </a:lnTo>
                <a:lnTo>
                  <a:pt x="988094" y="26331"/>
                </a:lnTo>
                <a:lnTo>
                  <a:pt x="934223" y="26703"/>
                </a:lnTo>
                <a:lnTo>
                  <a:pt x="880328" y="28131"/>
                </a:lnTo>
                <a:lnTo>
                  <a:pt x="826533" y="30622"/>
                </a:lnTo>
                <a:lnTo>
                  <a:pt x="772967" y="34189"/>
                </a:lnTo>
                <a:lnTo>
                  <a:pt x="719754" y="38841"/>
                </a:lnTo>
                <a:lnTo>
                  <a:pt x="667022" y="44589"/>
                </a:lnTo>
                <a:lnTo>
                  <a:pt x="614896" y="51442"/>
                </a:lnTo>
                <a:lnTo>
                  <a:pt x="563504" y="59411"/>
                </a:lnTo>
                <a:lnTo>
                  <a:pt x="512970" y="68507"/>
                </a:lnTo>
                <a:lnTo>
                  <a:pt x="463422" y="787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99920" y="4113657"/>
            <a:ext cx="10845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rebuchet MS"/>
                <a:cs typeface="Trebuchet MS"/>
              </a:rPr>
              <a:t>send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them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my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team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68614" y="4748784"/>
            <a:ext cx="2268220" cy="528955"/>
          </a:xfrm>
          <a:custGeom>
            <a:avLst/>
            <a:gdLst/>
            <a:ahLst/>
            <a:cxnLst/>
            <a:rect l="l" t="t" r="r" b="b"/>
            <a:pathLst>
              <a:path w="2268220" h="528954">
                <a:moveTo>
                  <a:pt x="2191041" y="0"/>
                </a:moveTo>
                <a:lnTo>
                  <a:pt x="1499145" y="137160"/>
                </a:lnTo>
                <a:lnTo>
                  <a:pt x="1444229" y="134116"/>
                </a:lnTo>
                <a:lnTo>
                  <a:pt x="1388927" y="131586"/>
                </a:lnTo>
                <a:lnTo>
                  <a:pt x="1333338" y="129566"/>
                </a:lnTo>
                <a:lnTo>
                  <a:pt x="1277562" y="128049"/>
                </a:lnTo>
                <a:lnTo>
                  <a:pt x="1221697" y="127032"/>
                </a:lnTo>
                <a:lnTo>
                  <a:pt x="1165843" y="126509"/>
                </a:lnTo>
                <a:lnTo>
                  <a:pt x="1110099" y="126477"/>
                </a:lnTo>
                <a:lnTo>
                  <a:pt x="1054565" y="126929"/>
                </a:lnTo>
                <a:lnTo>
                  <a:pt x="999339" y="127861"/>
                </a:lnTo>
                <a:lnTo>
                  <a:pt x="944521" y="129269"/>
                </a:lnTo>
                <a:lnTo>
                  <a:pt x="890210" y="131148"/>
                </a:lnTo>
                <a:lnTo>
                  <a:pt x="836506" y="133492"/>
                </a:lnTo>
                <a:lnTo>
                  <a:pt x="783508" y="136298"/>
                </a:lnTo>
                <a:lnTo>
                  <a:pt x="731314" y="139559"/>
                </a:lnTo>
                <a:lnTo>
                  <a:pt x="680026" y="143273"/>
                </a:lnTo>
                <a:lnTo>
                  <a:pt x="629740" y="147432"/>
                </a:lnTo>
                <a:lnTo>
                  <a:pt x="580558" y="152034"/>
                </a:lnTo>
                <a:lnTo>
                  <a:pt x="532577" y="157073"/>
                </a:lnTo>
                <a:lnTo>
                  <a:pt x="485898" y="162544"/>
                </a:lnTo>
                <a:lnTo>
                  <a:pt x="440620" y="168442"/>
                </a:lnTo>
                <a:lnTo>
                  <a:pt x="396842" y="174763"/>
                </a:lnTo>
                <a:lnTo>
                  <a:pt x="354663" y="181502"/>
                </a:lnTo>
                <a:lnTo>
                  <a:pt x="314182" y="188654"/>
                </a:lnTo>
                <a:lnTo>
                  <a:pt x="275500" y="196215"/>
                </a:lnTo>
                <a:lnTo>
                  <a:pt x="217580" y="209136"/>
                </a:lnTo>
                <a:lnTo>
                  <a:pt x="166558" y="222631"/>
                </a:lnTo>
                <a:lnTo>
                  <a:pt x="122404" y="236624"/>
                </a:lnTo>
                <a:lnTo>
                  <a:pt x="85087" y="251044"/>
                </a:lnTo>
                <a:lnTo>
                  <a:pt x="30844" y="280869"/>
                </a:lnTo>
                <a:lnTo>
                  <a:pt x="3585" y="311518"/>
                </a:lnTo>
                <a:lnTo>
                  <a:pt x="0" y="326970"/>
                </a:lnTo>
                <a:lnTo>
                  <a:pt x="3069" y="342407"/>
                </a:lnTo>
                <a:lnTo>
                  <a:pt x="29050" y="372950"/>
                </a:lnTo>
                <a:lnTo>
                  <a:pt x="81288" y="402559"/>
                </a:lnTo>
                <a:lnTo>
                  <a:pt x="117176" y="416831"/>
                </a:lnTo>
                <a:lnTo>
                  <a:pt x="159537" y="430650"/>
                </a:lnTo>
                <a:lnTo>
                  <a:pt x="208341" y="443943"/>
                </a:lnTo>
                <a:lnTo>
                  <a:pt x="263556" y="456637"/>
                </a:lnTo>
                <a:lnTo>
                  <a:pt x="325153" y="468658"/>
                </a:lnTo>
                <a:lnTo>
                  <a:pt x="393102" y="479933"/>
                </a:lnTo>
                <a:lnTo>
                  <a:pt x="438240" y="486503"/>
                </a:lnTo>
                <a:lnTo>
                  <a:pt x="484695" y="492594"/>
                </a:lnTo>
                <a:lnTo>
                  <a:pt x="532366" y="498206"/>
                </a:lnTo>
                <a:lnTo>
                  <a:pt x="581154" y="503343"/>
                </a:lnTo>
                <a:lnTo>
                  <a:pt x="630958" y="508004"/>
                </a:lnTo>
                <a:lnTo>
                  <a:pt x="681676" y="512190"/>
                </a:lnTo>
                <a:lnTo>
                  <a:pt x="733209" y="515905"/>
                </a:lnTo>
                <a:lnTo>
                  <a:pt x="785456" y="519148"/>
                </a:lnTo>
                <a:lnTo>
                  <a:pt x="838317" y="521921"/>
                </a:lnTo>
                <a:lnTo>
                  <a:pt x="891690" y="524225"/>
                </a:lnTo>
                <a:lnTo>
                  <a:pt x="945476" y="526063"/>
                </a:lnTo>
                <a:lnTo>
                  <a:pt x="999575" y="527434"/>
                </a:lnTo>
                <a:lnTo>
                  <a:pt x="1053884" y="528341"/>
                </a:lnTo>
                <a:lnTo>
                  <a:pt x="1108305" y="528785"/>
                </a:lnTo>
                <a:lnTo>
                  <a:pt x="1162736" y="528766"/>
                </a:lnTo>
                <a:lnTo>
                  <a:pt x="1217078" y="528288"/>
                </a:lnTo>
                <a:lnTo>
                  <a:pt x="1271228" y="527350"/>
                </a:lnTo>
                <a:lnTo>
                  <a:pt x="1325088" y="525954"/>
                </a:lnTo>
                <a:lnTo>
                  <a:pt x="1378556" y="524102"/>
                </a:lnTo>
                <a:lnTo>
                  <a:pt x="1431532" y="521795"/>
                </a:lnTo>
                <a:lnTo>
                  <a:pt x="1483916" y="519035"/>
                </a:lnTo>
                <a:lnTo>
                  <a:pt x="1535607" y="515821"/>
                </a:lnTo>
                <a:lnTo>
                  <a:pt x="1586504" y="512157"/>
                </a:lnTo>
                <a:lnTo>
                  <a:pt x="1636507" y="508043"/>
                </a:lnTo>
                <a:lnTo>
                  <a:pt x="1685515" y="503481"/>
                </a:lnTo>
                <a:lnTo>
                  <a:pt x="1733429" y="498472"/>
                </a:lnTo>
                <a:lnTo>
                  <a:pt x="1780147" y="493017"/>
                </a:lnTo>
                <a:lnTo>
                  <a:pt x="1825569" y="487117"/>
                </a:lnTo>
                <a:lnTo>
                  <a:pt x="1869594" y="480775"/>
                </a:lnTo>
                <a:lnTo>
                  <a:pt x="1912122" y="473991"/>
                </a:lnTo>
                <a:lnTo>
                  <a:pt x="1953053" y="466767"/>
                </a:lnTo>
                <a:lnTo>
                  <a:pt x="1992286" y="459105"/>
                </a:lnTo>
                <a:lnTo>
                  <a:pt x="2050205" y="446183"/>
                </a:lnTo>
                <a:lnTo>
                  <a:pt x="2101227" y="432688"/>
                </a:lnTo>
                <a:lnTo>
                  <a:pt x="2145381" y="418695"/>
                </a:lnTo>
                <a:lnTo>
                  <a:pt x="2182698" y="404275"/>
                </a:lnTo>
                <a:lnTo>
                  <a:pt x="2236941" y="374450"/>
                </a:lnTo>
                <a:lnTo>
                  <a:pt x="2264200" y="343801"/>
                </a:lnTo>
                <a:lnTo>
                  <a:pt x="2267786" y="328349"/>
                </a:lnTo>
                <a:lnTo>
                  <a:pt x="2264716" y="312912"/>
                </a:lnTo>
                <a:lnTo>
                  <a:pt x="2238735" y="282369"/>
                </a:lnTo>
                <a:lnTo>
                  <a:pt x="2186497" y="252760"/>
                </a:lnTo>
                <a:lnTo>
                  <a:pt x="2150609" y="238488"/>
                </a:lnTo>
                <a:lnTo>
                  <a:pt x="2108248" y="224669"/>
                </a:lnTo>
                <a:lnTo>
                  <a:pt x="2059444" y="211376"/>
                </a:lnTo>
                <a:lnTo>
                  <a:pt x="2004229" y="198682"/>
                </a:lnTo>
                <a:lnTo>
                  <a:pt x="1942632" y="186661"/>
                </a:lnTo>
                <a:lnTo>
                  <a:pt x="1874684" y="175387"/>
                </a:lnTo>
                <a:lnTo>
                  <a:pt x="219104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11526" y="4929378"/>
            <a:ext cx="981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rebuchet MS"/>
                <a:cs typeface="Trebuchet MS"/>
              </a:rPr>
              <a:t>Email</a:t>
            </a:r>
            <a:r>
              <a:rPr sz="1600" spc="-20" dirty="0">
                <a:latin typeface="Trebuchet MS"/>
                <a:cs typeface="Trebuchet MS"/>
              </a:rPr>
              <a:t> sent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2767" y="3201923"/>
            <a:ext cx="2352040" cy="1208664"/>
          </a:xfrm>
          <a:prstGeom prst="rect">
            <a:avLst/>
          </a:prstGeom>
          <a:noFill/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20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List</a:t>
            </a:r>
            <a:r>
              <a:rPr sz="2000" u="sng" spc="-10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Meetings</a:t>
            </a: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81610" marR="173355" indent="635" algn="ctr">
              <a:lnSpc>
                <a:spcPct val="100000"/>
              </a:lnSpc>
              <a:spcBef>
                <a:spcPts val="20"/>
              </a:spcBef>
            </a:pPr>
            <a:r>
              <a:rPr lang="en-US" sz="1800" b="1" dirty="0">
                <a:solidFill>
                  <a:schemeClr val="bg1"/>
                </a:solidFill>
                <a:latin typeface="Trebuchet MS"/>
                <a:cs typeface="Trebuchet MS"/>
              </a:rPr>
              <a:t>In:</a:t>
            </a:r>
            <a:r>
              <a:rPr lang="en-US" sz="180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rebuchet MS"/>
                <a:cs typeface="Trebuchet MS"/>
              </a:rPr>
              <a:t>date</a:t>
            </a:r>
            <a:r>
              <a:rPr lang="en-US"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chemeClr val="bg1"/>
                </a:solidFill>
                <a:latin typeface="Trebuchet MS"/>
                <a:cs typeface="Trebuchet MS"/>
              </a:rPr>
              <a:t>range</a:t>
            </a:r>
            <a:r>
              <a:rPr lang="en-US" sz="1800" spc="5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Trebuchet MS"/>
                <a:cs typeface="Trebuchet MS"/>
              </a:rPr>
              <a:t>Out:</a:t>
            </a:r>
            <a:r>
              <a:rPr lang="en-US" sz="1800" b="1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40" dirty="0">
                <a:solidFill>
                  <a:schemeClr val="bg1"/>
                </a:solidFill>
                <a:latin typeface="Trebuchet MS"/>
                <a:cs typeface="Trebuchet MS"/>
              </a:rPr>
              <a:t>[date,</a:t>
            </a:r>
            <a:r>
              <a:rPr lang="en-US" sz="180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55" dirty="0">
                <a:solidFill>
                  <a:schemeClr val="bg1"/>
                </a:solidFill>
                <a:latin typeface="Trebuchet MS"/>
                <a:cs typeface="Trebuchet MS"/>
              </a:rPr>
              <a:t>subject, </a:t>
            </a:r>
            <a:r>
              <a:rPr lang="en-US" sz="1800" dirty="0">
                <a:solidFill>
                  <a:schemeClr val="bg1"/>
                </a:solidFill>
                <a:latin typeface="Trebuchet MS"/>
                <a:cs typeface="Trebuchet MS"/>
              </a:rPr>
              <a:t>meeting</a:t>
            </a:r>
            <a:r>
              <a:rPr lang="en-US" sz="1800" spc="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>
                <a:solidFill>
                  <a:schemeClr val="bg1"/>
                </a:solidFill>
                <a:latin typeface="Trebuchet MS"/>
                <a:cs typeface="Trebuchet MS"/>
              </a:rPr>
              <a:t>ID]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82767" y="4642103"/>
            <a:ext cx="2352040" cy="986809"/>
          </a:xfrm>
          <a:prstGeom prst="rect">
            <a:avLst/>
          </a:prstGeom>
          <a:noFill/>
        </p:spPr>
        <p:txBody>
          <a:bodyPr vert="horz" wrap="square" lIns="0" tIns="123825" rIns="0" bIns="0" rtlCol="0">
            <a:spAutoFit/>
          </a:bodyPr>
          <a:lstStyle/>
          <a:p>
            <a:pPr marL="191770" marR="186055" indent="1270" algn="ctr">
              <a:lnSpc>
                <a:spcPct val="100400"/>
              </a:lnSpc>
              <a:spcBef>
                <a:spcPts val="975"/>
              </a:spcBef>
            </a:pPr>
            <a:r>
              <a:rPr sz="20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Get</a:t>
            </a:r>
            <a:r>
              <a:rPr sz="2000" u="sng" spc="-4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Action</a:t>
            </a:r>
            <a:r>
              <a:rPr sz="2000" u="sng" spc="-2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Items</a:t>
            </a:r>
            <a:r>
              <a:rPr sz="2000" u="none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b="1" u="none" dirty="0">
                <a:solidFill>
                  <a:schemeClr val="bg1"/>
                </a:solidFill>
                <a:latin typeface="Trebuchet MS"/>
                <a:cs typeface="Trebuchet MS"/>
              </a:rPr>
              <a:t>In:</a:t>
            </a:r>
            <a:r>
              <a:rPr sz="1800" b="1" u="none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chemeClr val="bg1"/>
                </a:solidFill>
                <a:latin typeface="Trebuchet MS"/>
                <a:cs typeface="Trebuchet MS"/>
              </a:rPr>
              <a:t>meeting </a:t>
            </a:r>
            <a:r>
              <a:rPr sz="1800" u="none" spc="35" dirty="0">
                <a:solidFill>
                  <a:schemeClr val="bg1"/>
                </a:solidFill>
                <a:latin typeface="Trebuchet MS"/>
                <a:cs typeface="Trebuchet MS"/>
              </a:rPr>
              <a:t>ID </a:t>
            </a:r>
            <a:r>
              <a:rPr sz="1800" b="1" u="none" dirty="0">
                <a:solidFill>
                  <a:schemeClr val="bg1"/>
                </a:solidFill>
                <a:latin typeface="Trebuchet MS"/>
                <a:cs typeface="Trebuchet MS"/>
              </a:rPr>
              <a:t>Out:</a:t>
            </a:r>
            <a:r>
              <a:rPr sz="1800" b="1" u="none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chemeClr val="bg1"/>
                </a:solidFill>
                <a:latin typeface="Trebuchet MS"/>
                <a:cs typeface="Trebuchet MS"/>
              </a:rPr>
              <a:t>[action</a:t>
            </a:r>
            <a:r>
              <a:rPr sz="1800" u="none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none" spc="-10" dirty="0">
                <a:solidFill>
                  <a:schemeClr val="bg1"/>
                </a:solidFill>
                <a:latin typeface="Trebuchet MS"/>
                <a:cs typeface="Trebuchet MS"/>
              </a:rPr>
              <a:t>items]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79517" y="2678430"/>
            <a:ext cx="6886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54965" algn="ctr">
              <a:lnSpc>
                <a:spcPct val="100000"/>
              </a:lnSpc>
              <a:spcBef>
                <a:spcPts val="105"/>
              </a:spcBef>
              <a:tabLst>
                <a:tab pos="3217545" algn="l"/>
              </a:tabLst>
            </a:pPr>
            <a:r>
              <a:rPr sz="2000" b="1" dirty="0">
                <a:solidFill>
                  <a:schemeClr val="bg1"/>
                </a:solidFill>
                <a:latin typeface="Trebuchet MS"/>
                <a:cs typeface="Trebuchet MS"/>
              </a:rPr>
              <a:t>Meeting</a:t>
            </a:r>
            <a:r>
              <a:rPr sz="2000" b="1" spc="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chemeClr val="bg1"/>
                </a:solidFill>
                <a:latin typeface="Trebuchet MS"/>
                <a:cs typeface="Trebuchet MS"/>
              </a:rPr>
              <a:t>Actions</a:t>
            </a:r>
            <a:r>
              <a:rPr sz="2000" b="1" dirty="0">
                <a:solidFill>
                  <a:schemeClr val="bg1"/>
                </a:solidFill>
                <a:latin typeface="Trebuchet MS"/>
                <a:cs typeface="Trebuchet MS"/>
              </a:rPr>
              <a:t>	Utility</a:t>
            </a:r>
            <a:r>
              <a:rPr sz="2000" b="1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chemeClr val="bg1"/>
                </a:solidFill>
                <a:latin typeface="Trebuchet MS"/>
                <a:cs typeface="Trebuchet MS"/>
              </a:rPr>
              <a:t>Actions</a:t>
            </a:r>
            <a:endParaRPr sz="20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02168" y="3201923"/>
            <a:ext cx="2863850" cy="1208664"/>
          </a:xfrm>
          <a:prstGeom prst="rect">
            <a:avLst/>
          </a:prstGeom>
          <a:noFill/>
        </p:spPr>
        <p:txBody>
          <a:bodyPr vert="horz" wrap="square" lIns="0" tIns="6921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545"/>
              </a:spcBef>
            </a:pPr>
            <a:r>
              <a:rPr sz="2000" u="sng" spc="7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Send</a:t>
            </a:r>
            <a:r>
              <a:rPr sz="2000" u="sng" spc="-8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Email</a:t>
            </a:r>
            <a:endParaRPr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12140" marR="602615" indent="-635" algn="ctr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In:</a:t>
            </a:r>
            <a:r>
              <a:rPr sz="180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subject, </a:t>
            </a:r>
            <a:r>
              <a:rPr sz="1800" spc="-35" dirty="0">
                <a:solidFill>
                  <a:schemeClr val="bg1"/>
                </a:solidFill>
                <a:latin typeface="Trebuchet MS"/>
                <a:cs typeface="Trebuchet MS"/>
              </a:rPr>
              <a:t>recipients,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chemeClr val="bg1"/>
                </a:solidFill>
                <a:latin typeface="Trebuchet MS"/>
                <a:cs typeface="Trebuchet MS"/>
              </a:rPr>
              <a:t>body </a:t>
            </a: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Out:</a:t>
            </a:r>
            <a:r>
              <a:rPr sz="1800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status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02168" y="4576571"/>
            <a:ext cx="2863850" cy="1021433"/>
          </a:xfrm>
          <a:prstGeom prst="rect">
            <a:avLst/>
          </a:prstGeom>
          <a:noFill/>
        </p:spPr>
        <p:txBody>
          <a:bodyPr vert="horz" wrap="square" lIns="0" tIns="1581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245"/>
              </a:spcBef>
            </a:pPr>
            <a:r>
              <a:rPr sz="20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Get</a:t>
            </a:r>
            <a:r>
              <a:rPr sz="2000" u="sng" spc="-114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-2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Team</a:t>
            </a:r>
            <a:endParaRPr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07950" marR="99060" algn="ctr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chemeClr val="bg1"/>
                </a:solidFill>
                <a:latin typeface="Trebuchet MS"/>
                <a:cs typeface="Trebuchet MS"/>
              </a:rPr>
              <a:t>Out:</a:t>
            </a:r>
            <a:r>
              <a:rPr sz="1800" b="1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list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team</a:t>
            </a:r>
            <a:r>
              <a:rPr sz="1800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member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email</a:t>
            </a:r>
            <a:r>
              <a:rPr sz="1800" spc="-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addresses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28" name="Picture 27" descr="logos4.png">
            <a:extLst>
              <a:ext uri="{FF2B5EF4-FFF2-40B4-BE49-F238E27FC236}">
                <a16:creationId xmlns:a16="http://schemas.microsoft.com/office/drawing/2014/main" id="{8474B4E8-4F27-E1CE-2D58-41CB00F6E00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50869" y="6236661"/>
            <a:ext cx="1234440" cy="617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E64F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</TotalTime>
  <Words>1917</Words>
  <Application>Microsoft Macintosh PowerPoint</Application>
  <PresentationFormat>Widescreen</PresentationFormat>
  <Paragraphs>350</Paragraphs>
  <Slides>38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Aptos</vt:lpstr>
      <vt:lpstr>Arial</vt:lpstr>
      <vt:lpstr>Helvetica</vt:lpstr>
      <vt:lpstr>Times New Roman</vt:lpstr>
      <vt:lpstr>Trebuchet MS</vt:lpstr>
      <vt:lpstr>Office Theme</vt:lpstr>
      <vt:lpstr>PowerPoint Presentation</vt:lpstr>
      <vt:lpstr>Agenda</vt:lpstr>
      <vt:lpstr>Workflow automation challenges</vt:lpstr>
      <vt:lpstr>Agents for Amazon Bedrock</vt:lpstr>
      <vt:lpstr>Benefits</vt:lpstr>
      <vt:lpstr>Understanding agent basics</vt:lpstr>
      <vt:lpstr>Agent basics</vt:lpstr>
      <vt:lpstr>Simplest agent has only a set of instructions</vt:lpstr>
      <vt:lpstr>Agents use actions to get work done</vt:lpstr>
      <vt:lpstr>Agents use Knowledge Bases to find information</vt:lpstr>
      <vt:lpstr>Agents can combine Actions and Knowledge Bases</vt:lpstr>
      <vt:lpstr>Agents are secure</vt:lpstr>
      <vt:lpstr>Agents build on existing enterprise resources</vt:lpstr>
      <vt:lpstr>What can I build with Agents for Amazon Bedrock? Here are a few examples to get you started…</vt:lpstr>
      <vt:lpstr>Laptop support assistant</vt:lpstr>
      <vt:lpstr>Ticket triage agent</vt:lpstr>
      <vt:lpstr>Product reputation helper</vt:lpstr>
      <vt:lpstr>Tractor maintenance assistant</vt:lpstr>
      <vt:lpstr>Agent orchestration</vt:lpstr>
      <vt:lpstr>Orchestration – Basic flow</vt:lpstr>
      <vt:lpstr>Agent orchestration – Detailed flow</vt:lpstr>
      <vt:lpstr>Agent orchestration – An example</vt:lpstr>
      <vt:lpstr>Agent orchestration is transparent – Trace</vt:lpstr>
      <vt:lpstr>Agent orchestration is transparent – Prompt editing</vt:lpstr>
      <vt:lpstr>Agent instructions help guide an agent</vt:lpstr>
      <vt:lpstr>Agent action groups Sets of actions made available to your agent to get work done</vt:lpstr>
      <vt:lpstr>Each Action Group has 3 key elements</vt:lpstr>
      <vt:lpstr>PowerPoint Presentation</vt:lpstr>
      <vt:lpstr>Agents can be deployed and invoked from any app</vt:lpstr>
      <vt:lpstr>Demo</vt:lpstr>
      <vt:lpstr>Current Process: Mining legacy code takes time</vt:lpstr>
      <vt:lpstr>The process today is largely manual and does not scale</vt:lpstr>
      <vt:lpstr>Approaching the solution with Amazon Bedrock Agents</vt:lpstr>
      <vt:lpstr>Sample output:</vt:lpstr>
      <vt:lpstr>Success! Our pilot produced labor-saving results</vt:lpstr>
      <vt:lpstr>Expanding our usage of Bedrock Agents</vt:lpstr>
      <vt:lpstr>Generate 5 pro tips about agents…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Pimpalkhute</dc:creator>
  <cp:lastModifiedBy>Ilia German</cp:lastModifiedBy>
  <cp:revision>7</cp:revision>
  <dcterms:created xsi:type="dcterms:W3CDTF">2024-05-06T07:44:31Z</dcterms:created>
  <dcterms:modified xsi:type="dcterms:W3CDTF">2024-05-08T05:19:45Z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2024-05-06T00:00:00Z</vt:filetime>
  </property>
  <property fmtid="{D5CDD505-2E9C-101B-9397-08002B2CF9AE}" pid="5" name="MSIP_Label_929eed6f-34eb-4453-9f97-09510b9b219f_ActionId">
    <vt:lpwstr>2b04d32d-07df-4438-855a-6ec4d508a28f</vt:lpwstr>
  </property>
  <property fmtid="{D5CDD505-2E9C-101B-9397-08002B2CF9AE}" pid="6" name="MSIP_Label_929eed6f-34eb-4453-9f97-09510b9b219f_ContentBits">
    <vt:lpwstr>0</vt:lpwstr>
  </property>
  <property fmtid="{D5CDD505-2E9C-101B-9397-08002B2CF9AE}" pid="7" name="MSIP_Label_929eed6f-34eb-4453-9f97-09510b9b219f_Enabled">
    <vt:lpwstr>true</vt:lpwstr>
  </property>
  <property fmtid="{D5CDD505-2E9C-101B-9397-08002B2CF9AE}" pid="8" name="MSIP_Label_929eed6f-34eb-4453-9f97-09510b9b219f_Method">
    <vt:lpwstr>Standard</vt:lpwstr>
  </property>
  <property fmtid="{D5CDD505-2E9C-101B-9397-08002B2CF9AE}" pid="9" name="MSIP_Label_929eed6f-34eb-4453-9f97-09510b9b219f_Name">
    <vt:lpwstr>Amazon Pending_Classification</vt:lpwstr>
  </property>
  <property fmtid="{D5CDD505-2E9C-101B-9397-08002B2CF9AE}" pid="10" name="MSIP_Label_929eed6f-34eb-4453-9f97-09510b9b219f_SetDate">
    <vt:lpwstr>2024-05-05T06:43:18Z</vt:lpwstr>
  </property>
  <property fmtid="{D5CDD505-2E9C-101B-9397-08002B2CF9AE}" pid="11" name="MSIP_Label_929eed6f-34eb-4453-9f97-09510b9b219f_SiteId">
    <vt:lpwstr>5280104a-472d-4538-9ccf-1e1d0efe8b1b</vt:lpwstr>
  </property>
  <property fmtid="{D5CDD505-2E9C-101B-9397-08002B2CF9AE}" pid="12" name="Producer">
    <vt:lpwstr>3-Heights(TM) PDF Security Shell 4.8.25.2 (http://www.pdf-tools.com)</vt:lpwstr>
  </property>
</Properties>
</file>