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media/image6.jpg" ContentType="image/jpeg"/>
  <Override PartName="/ppt/notesSlides/notesSlide3.xml" ContentType="application/vnd.openxmlformats-officedocument.presentationml.notesSlide+xml"/>
  <Override PartName="/ppt/media/image1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81" r:id="rId22"/>
    <p:sldId id="284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3"/>
    <p:restoredTop sz="94719"/>
  </p:normalViewPr>
  <p:slideViewPr>
    <p:cSldViewPr>
      <p:cViewPr varScale="1">
        <p:scale>
          <a:sx n="148" d="100"/>
          <a:sy n="148" d="100"/>
        </p:scale>
        <p:origin x="237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581315-C999-7BE8-1DD4-78CAECB8E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F9FD7-73B1-334E-4D43-7456918D8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AB1DC-A14A-7644-8265-0D7F89E4E118}" type="datetimeFigureOut">
              <a:rPr lang="en-IL" smtClean="0"/>
              <a:t>07/05/2024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1CCAE-3CCD-2E20-B46F-E17EF3FF24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sdvsdfs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CE7AE-0466-5DF3-2C62-703544BB2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41DC3-C88A-1143-8D36-695F7FBF08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84797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554C-7894-214E-BAC6-B2B67EE125D4}" type="datetimeFigureOut">
              <a:rPr lang="en-IL" smtClean="0"/>
              <a:t>07/05/2024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sdvsdfs</a:t>
            </a:r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E8F2-2BCC-4140-B707-1D5E1AB2B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010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sdvsdfs</a:t>
            </a:r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E8F2-2BCC-4140-B707-1D5E1AB2B71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338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sdvsdfs</a:t>
            </a:r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E8F2-2BCC-4140-B707-1D5E1AB2B71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664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sdvsdfs</a:t>
            </a:r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E8F2-2BCC-4140-B707-1D5E1AB2B718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440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" y="2302840"/>
            <a:ext cx="8605520" cy="1301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7C31-FF8F-9042-BA32-EE08F8487A1C}" type="datetime1">
              <a:rPr lang="en-US" smtClean="0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D314-4820-4740-B12A-96A7C7A8A115}" type="datetime1">
              <a:rPr lang="en-US" smtClean="0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AC6D-B323-BA49-A742-55425E4BA280}" type="datetime1">
              <a:rPr lang="en-US" smtClean="0"/>
              <a:t>5/7/24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8892-0A06-3445-BB23-2A0D7C088E82}" type="datetime1">
              <a:rPr lang="en-US" smtClean="0"/>
              <a:t>5/7/24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1DB7-DFBD-5E46-90EC-29E1FEBF6A95}" type="datetime1">
              <a:rPr lang="en-US" smtClean="0"/>
              <a:t>5/7/24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452-B419-F927-6DC1-22FB3879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53750-B1A8-350D-6B6B-25C654EB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AC48-6016-C4A7-BC0D-AFDA65BD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C0C7-2205-B547-866E-8A7AF213D9AB}" type="datetime1">
              <a:rPr lang="en-US" smtClean="0"/>
              <a:t>5/7/24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477B-1365-7389-DC2D-C60D45D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16B5-B06B-98A7-9D08-0AC8B132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CEA3-307D-584E-9C12-373ECA8506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341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880" y="1505458"/>
            <a:ext cx="5840730" cy="225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0F13-58A3-FB41-BDD2-972001595476}" type="datetime1">
              <a:rPr lang="en-US" smtClean="0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.png"/><Relationship Id="rId5" Type="http://schemas.openxmlformats.org/officeDocument/2006/relationships/image" Target="../media/image57.png"/><Relationship Id="rId10" Type="http://schemas.openxmlformats.org/officeDocument/2006/relationships/image" Target="../media/image2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7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1.png"/><Relationship Id="rId7" Type="http://schemas.openxmlformats.org/officeDocument/2006/relationships/image" Target="../media/image9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7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64.png"/><Relationship Id="rId7" Type="http://schemas.openxmlformats.org/officeDocument/2006/relationships/image" Target="../media/image1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.png"/><Relationship Id="rId5" Type="http://schemas.openxmlformats.org/officeDocument/2006/relationships/image" Target="../media/image21.png"/><Relationship Id="rId10" Type="http://schemas.openxmlformats.org/officeDocument/2006/relationships/image" Target="../media/image99.png"/><Relationship Id="rId4" Type="http://schemas.openxmlformats.org/officeDocument/2006/relationships/image" Target="../media/image41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7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8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laptops on a table&#10;&#10;Description automatically generated">
            <a:extLst>
              <a:ext uri="{FF2B5EF4-FFF2-40B4-BE49-F238E27FC236}">
                <a16:creationId xmlns:a16="http://schemas.microsoft.com/office/drawing/2014/main" id="{AEE45D69-7C81-92B0-E338-5C5DDB1AC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20" y="952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345" dirty="0"/>
              <a:t> </a:t>
            </a:r>
            <a:r>
              <a:rPr spc="-145" dirty="0"/>
              <a:t>are</a:t>
            </a:r>
            <a:r>
              <a:rPr spc="-325" dirty="0"/>
              <a:t> </a:t>
            </a:r>
            <a:r>
              <a:rPr spc="-10" dirty="0"/>
              <a:t>embeddings?</a:t>
            </a:r>
          </a:p>
        </p:txBody>
      </p:sp>
      <p:sp>
        <p:nvSpPr>
          <p:cNvPr id="3" name="object 3"/>
          <p:cNvSpPr/>
          <p:nvPr/>
        </p:nvSpPr>
        <p:spPr>
          <a:xfrm>
            <a:off x="7530591" y="2462022"/>
            <a:ext cx="712470" cy="720090"/>
          </a:xfrm>
          <a:custGeom>
            <a:avLst/>
            <a:gdLst/>
            <a:ahLst/>
            <a:cxnLst/>
            <a:rect l="l" t="t" r="r" b="b"/>
            <a:pathLst>
              <a:path w="712470" h="720089">
                <a:moveTo>
                  <a:pt x="269439" y="0"/>
                </a:moveTo>
                <a:lnTo>
                  <a:pt x="264004" y="0"/>
                </a:lnTo>
                <a:lnTo>
                  <a:pt x="259602" y="2539"/>
                </a:lnTo>
                <a:lnTo>
                  <a:pt x="92085" y="105409"/>
                </a:lnTo>
                <a:lnTo>
                  <a:pt x="87872" y="107949"/>
                </a:lnTo>
                <a:lnTo>
                  <a:pt x="85336" y="111759"/>
                </a:lnTo>
                <a:lnTo>
                  <a:pt x="85396" y="219709"/>
                </a:lnTo>
                <a:lnTo>
                  <a:pt x="2782" y="266699"/>
                </a:lnTo>
                <a:lnTo>
                  <a:pt x="8" y="271779"/>
                </a:lnTo>
                <a:lnTo>
                  <a:pt x="0" y="444499"/>
                </a:lnTo>
                <a:lnTo>
                  <a:pt x="159" y="449579"/>
                </a:lnTo>
                <a:lnTo>
                  <a:pt x="2912" y="454659"/>
                </a:lnTo>
                <a:lnTo>
                  <a:pt x="7259" y="457199"/>
                </a:lnTo>
                <a:lnTo>
                  <a:pt x="85396" y="501649"/>
                </a:lnTo>
                <a:lnTo>
                  <a:pt x="85507" y="608329"/>
                </a:lnTo>
                <a:lnTo>
                  <a:pt x="88266" y="613409"/>
                </a:lnTo>
                <a:lnTo>
                  <a:pt x="92655" y="615949"/>
                </a:lnTo>
                <a:lnTo>
                  <a:pt x="260030" y="717549"/>
                </a:lnTo>
                <a:lnTo>
                  <a:pt x="264432" y="720089"/>
                </a:lnTo>
                <a:lnTo>
                  <a:pt x="269867" y="720089"/>
                </a:lnTo>
                <a:lnTo>
                  <a:pt x="274269" y="717549"/>
                </a:lnTo>
                <a:lnTo>
                  <a:pt x="323628" y="688340"/>
                </a:lnTo>
                <a:lnTo>
                  <a:pt x="267149" y="688339"/>
                </a:lnTo>
                <a:lnTo>
                  <a:pt x="207656" y="652779"/>
                </a:lnTo>
                <a:lnTo>
                  <a:pt x="237081" y="634999"/>
                </a:lnTo>
                <a:lnTo>
                  <a:pt x="177910" y="634999"/>
                </a:lnTo>
                <a:lnTo>
                  <a:pt x="113860" y="595629"/>
                </a:lnTo>
                <a:lnTo>
                  <a:pt x="113860" y="500379"/>
                </a:lnTo>
                <a:lnTo>
                  <a:pt x="155328" y="476249"/>
                </a:lnTo>
                <a:lnTo>
                  <a:pt x="99629" y="476249"/>
                </a:lnTo>
                <a:lnTo>
                  <a:pt x="28465" y="435609"/>
                </a:lnTo>
                <a:lnTo>
                  <a:pt x="28465" y="369569"/>
                </a:lnTo>
                <a:lnTo>
                  <a:pt x="84290" y="336549"/>
                </a:lnTo>
                <a:lnTo>
                  <a:pt x="28465" y="336549"/>
                </a:lnTo>
                <a:lnTo>
                  <a:pt x="28464" y="284479"/>
                </a:lnTo>
                <a:lnTo>
                  <a:pt x="99628" y="243839"/>
                </a:lnTo>
                <a:lnTo>
                  <a:pt x="156116" y="243839"/>
                </a:lnTo>
                <a:lnTo>
                  <a:pt x="113860" y="219709"/>
                </a:lnTo>
                <a:lnTo>
                  <a:pt x="113860" y="125729"/>
                </a:lnTo>
                <a:lnTo>
                  <a:pt x="170790" y="90169"/>
                </a:lnTo>
                <a:lnTo>
                  <a:pt x="199255" y="90169"/>
                </a:lnTo>
                <a:lnTo>
                  <a:pt x="199255" y="72389"/>
                </a:lnTo>
                <a:lnTo>
                  <a:pt x="267149" y="31750"/>
                </a:lnTo>
                <a:lnTo>
                  <a:pt x="322187" y="31750"/>
                </a:lnTo>
                <a:lnTo>
                  <a:pt x="273841" y="2540"/>
                </a:lnTo>
                <a:lnTo>
                  <a:pt x="269439" y="0"/>
                </a:lnTo>
                <a:close/>
              </a:path>
              <a:path w="712470" h="720089">
                <a:moveTo>
                  <a:pt x="410618" y="669290"/>
                </a:moveTo>
                <a:lnTo>
                  <a:pt x="355820" y="669290"/>
                </a:lnTo>
                <a:lnTo>
                  <a:pt x="437513" y="717550"/>
                </a:lnTo>
                <a:lnTo>
                  <a:pt x="439684" y="720090"/>
                </a:lnTo>
                <a:lnTo>
                  <a:pt x="449924" y="720090"/>
                </a:lnTo>
                <a:lnTo>
                  <a:pt x="452179" y="717550"/>
                </a:lnTo>
                <a:lnTo>
                  <a:pt x="498191" y="689610"/>
                </a:lnTo>
                <a:lnTo>
                  <a:pt x="444775" y="689610"/>
                </a:lnTo>
                <a:lnTo>
                  <a:pt x="410618" y="669290"/>
                </a:lnTo>
                <a:close/>
              </a:path>
              <a:path w="712470" h="720089">
                <a:moveTo>
                  <a:pt x="675143" y="415290"/>
                </a:moveTo>
                <a:lnTo>
                  <a:pt x="615992" y="415290"/>
                </a:lnTo>
                <a:lnTo>
                  <a:pt x="668936" y="444500"/>
                </a:lnTo>
                <a:lnTo>
                  <a:pt x="600555" y="482600"/>
                </a:lnTo>
                <a:lnTo>
                  <a:pt x="597791" y="487680"/>
                </a:lnTo>
                <a:lnTo>
                  <a:pt x="597779" y="595630"/>
                </a:lnTo>
                <a:lnTo>
                  <a:pt x="444775" y="689610"/>
                </a:lnTo>
                <a:lnTo>
                  <a:pt x="498191" y="689610"/>
                </a:lnTo>
                <a:lnTo>
                  <a:pt x="623681" y="613410"/>
                </a:lnTo>
                <a:lnTo>
                  <a:pt x="626268" y="608330"/>
                </a:lnTo>
                <a:lnTo>
                  <a:pt x="626244" y="501650"/>
                </a:lnTo>
                <a:lnTo>
                  <a:pt x="709136" y="454660"/>
                </a:lnTo>
                <a:lnTo>
                  <a:pt x="711912" y="449580"/>
                </a:lnTo>
                <a:lnTo>
                  <a:pt x="711912" y="420370"/>
                </a:lnTo>
                <a:lnTo>
                  <a:pt x="684598" y="420370"/>
                </a:lnTo>
                <a:lnTo>
                  <a:pt x="675143" y="415290"/>
                </a:lnTo>
                <a:close/>
              </a:path>
              <a:path w="712470" h="720089">
                <a:moveTo>
                  <a:pt x="369915" y="462280"/>
                </a:moveTo>
                <a:lnTo>
                  <a:pt x="341581" y="462280"/>
                </a:lnTo>
                <a:lnTo>
                  <a:pt x="341581" y="643890"/>
                </a:lnTo>
                <a:lnTo>
                  <a:pt x="267149" y="688339"/>
                </a:lnTo>
                <a:lnTo>
                  <a:pt x="323628" y="688340"/>
                </a:lnTo>
                <a:lnTo>
                  <a:pt x="355820" y="669290"/>
                </a:lnTo>
                <a:lnTo>
                  <a:pt x="410618" y="669290"/>
                </a:lnTo>
                <a:lnTo>
                  <a:pt x="370058" y="645160"/>
                </a:lnTo>
                <a:lnTo>
                  <a:pt x="370058" y="575310"/>
                </a:lnTo>
                <a:lnTo>
                  <a:pt x="510147" y="575310"/>
                </a:lnTo>
                <a:lnTo>
                  <a:pt x="510804" y="572770"/>
                </a:lnTo>
                <a:lnTo>
                  <a:pt x="474948" y="572770"/>
                </a:lnTo>
                <a:lnTo>
                  <a:pt x="462371" y="567690"/>
                </a:lnTo>
                <a:lnTo>
                  <a:pt x="459452" y="561340"/>
                </a:lnTo>
                <a:lnTo>
                  <a:pt x="462133" y="554990"/>
                </a:lnTo>
                <a:lnTo>
                  <a:pt x="464162" y="549910"/>
                </a:lnTo>
                <a:lnTo>
                  <a:pt x="468671" y="547370"/>
                </a:lnTo>
                <a:lnTo>
                  <a:pt x="511596" y="547370"/>
                </a:lnTo>
                <a:lnTo>
                  <a:pt x="510999" y="546100"/>
                </a:lnTo>
                <a:lnTo>
                  <a:pt x="369916" y="546100"/>
                </a:lnTo>
                <a:lnTo>
                  <a:pt x="369915" y="462280"/>
                </a:lnTo>
                <a:close/>
              </a:path>
              <a:path w="712470" h="720089">
                <a:moveTo>
                  <a:pt x="252199" y="591819"/>
                </a:moveTo>
                <a:lnTo>
                  <a:pt x="177910" y="634999"/>
                </a:lnTo>
                <a:lnTo>
                  <a:pt x="237081" y="634999"/>
                </a:lnTo>
                <a:lnTo>
                  <a:pt x="270709" y="614679"/>
                </a:lnTo>
                <a:lnTo>
                  <a:pt x="257969" y="593089"/>
                </a:lnTo>
                <a:lnTo>
                  <a:pt x="253053" y="593089"/>
                </a:lnTo>
                <a:lnTo>
                  <a:pt x="252199" y="591819"/>
                </a:lnTo>
                <a:close/>
              </a:path>
              <a:path w="712470" h="720089">
                <a:moveTo>
                  <a:pt x="510147" y="575310"/>
                </a:moveTo>
                <a:lnTo>
                  <a:pt x="435235" y="575310"/>
                </a:lnTo>
                <a:lnTo>
                  <a:pt x="441199" y="584200"/>
                </a:lnTo>
                <a:lnTo>
                  <a:pt x="449359" y="591820"/>
                </a:lnTo>
                <a:lnTo>
                  <a:pt x="459207" y="596900"/>
                </a:lnTo>
                <a:lnTo>
                  <a:pt x="470238" y="599440"/>
                </a:lnTo>
                <a:lnTo>
                  <a:pt x="486479" y="596900"/>
                </a:lnTo>
                <a:lnTo>
                  <a:pt x="500143" y="589280"/>
                </a:lnTo>
                <a:lnTo>
                  <a:pt x="509818" y="576580"/>
                </a:lnTo>
                <a:lnTo>
                  <a:pt x="510147" y="575310"/>
                </a:lnTo>
                <a:close/>
              </a:path>
              <a:path w="712470" h="720089">
                <a:moveTo>
                  <a:pt x="256470" y="590549"/>
                </a:moveTo>
                <a:lnTo>
                  <a:pt x="253053" y="593089"/>
                </a:lnTo>
                <a:lnTo>
                  <a:pt x="257969" y="593089"/>
                </a:lnTo>
                <a:lnTo>
                  <a:pt x="256470" y="590549"/>
                </a:lnTo>
                <a:close/>
              </a:path>
              <a:path w="712470" h="720089">
                <a:moveTo>
                  <a:pt x="511596" y="547370"/>
                </a:moveTo>
                <a:lnTo>
                  <a:pt x="480228" y="547370"/>
                </a:lnTo>
                <a:lnTo>
                  <a:pt x="485603" y="552450"/>
                </a:lnTo>
                <a:lnTo>
                  <a:pt x="485788" y="556260"/>
                </a:lnTo>
                <a:lnTo>
                  <a:pt x="485912" y="561340"/>
                </a:lnTo>
                <a:lnTo>
                  <a:pt x="485568" y="562610"/>
                </a:lnTo>
                <a:lnTo>
                  <a:pt x="482222" y="570230"/>
                </a:lnTo>
                <a:lnTo>
                  <a:pt x="474948" y="572770"/>
                </a:lnTo>
                <a:lnTo>
                  <a:pt x="510804" y="572770"/>
                </a:lnTo>
                <a:lnTo>
                  <a:pt x="514092" y="560070"/>
                </a:lnTo>
                <a:lnTo>
                  <a:pt x="512193" y="548640"/>
                </a:lnTo>
                <a:lnTo>
                  <a:pt x="511596" y="547370"/>
                </a:lnTo>
                <a:close/>
              </a:path>
              <a:path w="712470" h="720089">
                <a:moveTo>
                  <a:pt x="235601" y="375919"/>
                </a:moveTo>
                <a:lnTo>
                  <a:pt x="185029" y="375919"/>
                </a:lnTo>
                <a:lnTo>
                  <a:pt x="256185" y="422909"/>
                </a:lnTo>
                <a:lnTo>
                  <a:pt x="256186" y="480059"/>
                </a:lnTo>
                <a:lnTo>
                  <a:pt x="168512" y="532129"/>
                </a:lnTo>
                <a:lnTo>
                  <a:pt x="182751" y="556259"/>
                </a:lnTo>
                <a:lnTo>
                  <a:pt x="339435" y="463550"/>
                </a:lnTo>
                <a:lnTo>
                  <a:pt x="284223" y="463550"/>
                </a:lnTo>
                <a:lnTo>
                  <a:pt x="284223" y="410210"/>
                </a:lnTo>
                <a:lnTo>
                  <a:pt x="281755" y="406400"/>
                </a:lnTo>
                <a:lnTo>
                  <a:pt x="277686" y="403860"/>
                </a:lnTo>
                <a:lnTo>
                  <a:pt x="235601" y="375919"/>
                </a:lnTo>
                <a:close/>
              </a:path>
              <a:path w="712470" h="720089">
                <a:moveTo>
                  <a:pt x="471629" y="519430"/>
                </a:moveTo>
                <a:lnTo>
                  <a:pt x="456459" y="523240"/>
                </a:lnTo>
                <a:lnTo>
                  <a:pt x="443767" y="532130"/>
                </a:lnTo>
                <a:lnTo>
                  <a:pt x="435235" y="546100"/>
                </a:lnTo>
                <a:lnTo>
                  <a:pt x="510999" y="546100"/>
                </a:lnTo>
                <a:lnTo>
                  <a:pt x="506820" y="537210"/>
                </a:lnTo>
                <a:lnTo>
                  <a:pt x="498459" y="528320"/>
                </a:lnTo>
                <a:lnTo>
                  <a:pt x="487597" y="521970"/>
                </a:lnTo>
                <a:lnTo>
                  <a:pt x="471629" y="519430"/>
                </a:lnTo>
                <a:close/>
              </a:path>
              <a:path w="712470" h="720089">
                <a:moveTo>
                  <a:pt x="171644" y="434339"/>
                </a:moveTo>
                <a:lnTo>
                  <a:pt x="99629" y="476249"/>
                </a:lnTo>
                <a:lnTo>
                  <a:pt x="155328" y="476249"/>
                </a:lnTo>
                <a:lnTo>
                  <a:pt x="185883" y="458469"/>
                </a:lnTo>
                <a:lnTo>
                  <a:pt x="171644" y="434339"/>
                </a:lnTo>
                <a:close/>
              </a:path>
              <a:path w="712470" h="720089">
                <a:moveTo>
                  <a:pt x="280676" y="300990"/>
                </a:moveTo>
                <a:lnTo>
                  <a:pt x="266437" y="325119"/>
                </a:lnTo>
                <a:lnTo>
                  <a:pt x="341154" y="369570"/>
                </a:lnTo>
                <a:lnTo>
                  <a:pt x="341154" y="429260"/>
                </a:lnTo>
                <a:lnTo>
                  <a:pt x="284223" y="463550"/>
                </a:lnTo>
                <a:lnTo>
                  <a:pt x="339435" y="463550"/>
                </a:lnTo>
                <a:lnTo>
                  <a:pt x="341581" y="462280"/>
                </a:lnTo>
                <a:lnTo>
                  <a:pt x="369915" y="462280"/>
                </a:lnTo>
                <a:lnTo>
                  <a:pt x="369939" y="355600"/>
                </a:lnTo>
                <a:lnTo>
                  <a:pt x="367341" y="351790"/>
                </a:lnTo>
                <a:lnTo>
                  <a:pt x="363081" y="349250"/>
                </a:lnTo>
                <a:lnTo>
                  <a:pt x="280676" y="300990"/>
                </a:lnTo>
                <a:close/>
              </a:path>
              <a:path w="712470" h="720089">
                <a:moveTo>
                  <a:pt x="592470" y="344170"/>
                </a:moveTo>
                <a:lnTo>
                  <a:pt x="576916" y="345440"/>
                </a:lnTo>
                <a:lnTo>
                  <a:pt x="562764" y="353060"/>
                </a:lnTo>
                <a:lnTo>
                  <a:pt x="552796" y="365760"/>
                </a:lnTo>
                <a:lnTo>
                  <a:pt x="548651" y="381000"/>
                </a:lnTo>
                <a:lnTo>
                  <a:pt x="550471" y="397510"/>
                </a:lnTo>
                <a:lnTo>
                  <a:pt x="558397" y="411480"/>
                </a:lnTo>
                <a:lnTo>
                  <a:pt x="571188" y="421640"/>
                </a:lnTo>
                <a:lnTo>
                  <a:pt x="586287" y="425450"/>
                </a:lnTo>
                <a:lnTo>
                  <a:pt x="601840" y="422910"/>
                </a:lnTo>
                <a:lnTo>
                  <a:pt x="615992" y="415290"/>
                </a:lnTo>
                <a:lnTo>
                  <a:pt x="675143" y="415290"/>
                </a:lnTo>
                <a:lnTo>
                  <a:pt x="639686" y="396240"/>
                </a:lnTo>
                <a:lnTo>
                  <a:pt x="581832" y="396240"/>
                </a:lnTo>
                <a:lnTo>
                  <a:pt x="576290" y="389890"/>
                </a:lnTo>
                <a:lnTo>
                  <a:pt x="576290" y="377190"/>
                </a:lnTo>
                <a:lnTo>
                  <a:pt x="581832" y="370840"/>
                </a:lnTo>
                <a:lnTo>
                  <a:pt x="627703" y="370840"/>
                </a:lnTo>
                <a:lnTo>
                  <a:pt x="624607" y="364490"/>
                </a:lnTo>
                <a:lnTo>
                  <a:pt x="620370" y="358140"/>
                </a:lnTo>
                <a:lnTo>
                  <a:pt x="607573" y="347980"/>
                </a:lnTo>
                <a:lnTo>
                  <a:pt x="592470" y="344170"/>
                </a:lnTo>
                <a:close/>
              </a:path>
              <a:path w="712470" h="720089">
                <a:moveTo>
                  <a:pt x="156116" y="243839"/>
                </a:moveTo>
                <a:lnTo>
                  <a:pt x="99628" y="243839"/>
                </a:lnTo>
                <a:lnTo>
                  <a:pt x="170790" y="284479"/>
                </a:lnTo>
                <a:lnTo>
                  <a:pt x="170790" y="351789"/>
                </a:lnTo>
                <a:lnTo>
                  <a:pt x="91089" y="396239"/>
                </a:lnTo>
                <a:lnTo>
                  <a:pt x="105322" y="421639"/>
                </a:lnTo>
                <a:lnTo>
                  <a:pt x="185029" y="375919"/>
                </a:lnTo>
                <a:lnTo>
                  <a:pt x="235601" y="375919"/>
                </a:lnTo>
                <a:lnTo>
                  <a:pt x="199255" y="351789"/>
                </a:lnTo>
                <a:lnTo>
                  <a:pt x="199255" y="284479"/>
                </a:lnTo>
                <a:lnTo>
                  <a:pt x="241681" y="260349"/>
                </a:lnTo>
                <a:lnTo>
                  <a:pt x="185028" y="260349"/>
                </a:lnTo>
                <a:lnTo>
                  <a:pt x="156116" y="243839"/>
                </a:lnTo>
                <a:close/>
              </a:path>
              <a:path w="712470" h="720089">
                <a:moveTo>
                  <a:pt x="626101" y="189230"/>
                </a:moveTo>
                <a:lnTo>
                  <a:pt x="598490" y="189230"/>
                </a:lnTo>
                <a:lnTo>
                  <a:pt x="598502" y="232410"/>
                </a:lnTo>
                <a:lnTo>
                  <a:pt x="601267" y="237490"/>
                </a:lnTo>
                <a:lnTo>
                  <a:pt x="684598" y="284480"/>
                </a:lnTo>
                <a:lnTo>
                  <a:pt x="684598" y="420370"/>
                </a:lnTo>
                <a:lnTo>
                  <a:pt x="711912" y="420370"/>
                </a:lnTo>
                <a:lnTo>
                  <a:pt x="711912" y="271780"/>
                </a:lnTo>
                <a:lnTo>
                  <a:pt x="709135" y="266700"/>
                </a:lnTo>
                <a:lnTo>
                  <a:pt x="626101" y="219710"/>
                </a:lnTo>
                <a:lnTo>
                  <a:pt x="626101" y="189230"/>
                </a:lnTo>
                <a:close/>
              </a:path>
              <a:path w="712470" h="720089">
                <a:moveTo>
                  <a:pt x="627703" y="370840"/>
                </a:moveTo>
                <a:lnTo>
                  <a:pt x="595512" y="370840"/>
                </a:lnTo>
                <a:lnTo>
                  <a:pt x="601053" y="377190"/>
                </a:lnTo>
                <a:lnTo>
                  <a:pt x="601054" y="389890"/>
                </a:lnTo>
                <a:lnTo>
                  <a:pt x="595512" y="396240"/>
                </a:lnTo>
                <a:lnTo>
                  <a:pt x="639686" y="396240"/>
                </a:lnTo>
                <a:lnTo>
                  <a:pt x="630231" y="391160"/>
                </a:lnTo>
                <a:lnTo>
                  <a:pt x="630302" y="389890"/>
                </a:lnTo>
                <a:lnTo>
                  <a:pt x="630373" y="386080"/>
                </a:lnTo>
                <a:lnTo>
                  <a:pt x="630231" y="384810"/>
                </a:lnTo>
                <a:lnTo>
                  <a:pt x="629598" y="377190"/>
                </a:lnTo>
                <a:lnTo>
                  <a:pt x="627703" y="370840"/>
                </a:lnTo>
                <a:close/>
              </a:path>
              <a:path w="712470" h="720089">
                <a:moveTo>
                  <a:pt x="322187" y="31750"/>
                </a:moveTo>
                <a:lnTo>
                  <a:pt x="267149" y="31750"/>
                </a:lnTo>
                <a:lnTo>
                  <a:pt x="341296" y="76200"/>
                </a:lnTo>
                <a:lnTo>
                  <a:pt x="341331" y="246380"/>
                </a:lnTo>
                <a:lnTo>
                  <a:pt x="344037" y="251460"/>
                </a:lnTo>
                <a:lnTo>
                  <a:pt x="433811" y="302260"/>
                </a:lnTo>
                <a:lnTo>
                  <a:pt x="433253" y="306070"/>
                </a:lnTo>
                <a:lnTo>
                  <a:pt x="432968" y="308610"/>
                </a:lnTo>
                <a:lnTo>
                  <a:pt x="433065" y="312420"/>
                </a:lnTo>
                <a:lnTo>
                  <a:pt x="433501" y="317500"/>
                </a:lnTo>
                <a:lnTo>
                  <a:pt x="467980" y="351790"/>
                </a:lnTo>
                <a:lnTo>
                  <a:pt x="483562" y="350520"/>
                </a:lnTo>
                <a:lnTo>
                  <a:pt x="498145" y="344170"/>
                </a:lnTo>
                <a:lnTo>
                  <a:pt x="508881" y="331470"/>
                </a:lnTo>
                <a:lnTo>
                  <a:pt x="511658" y="323850"/>
                </a:lnTo>
                <a:lnTo>
                  <a:pt x="474948" y="323850"/>
                </a:lnTo>
                <a:lnTo>
                  <a:pt x="462371" y="318770"/>
                </a:lnTo>
                <a:lnTo>
                  <a:pt x="459452" y="311150"/>
                </a:lnTo>
                <a:lnTo>
                  <a:pt x="462133" y="304800"/>
                </a:lnTo>
                <a:lnTo>
                  <a:pt x="464162" y="300990"/>
                </a:lnTo>
                <a:lnTo>
                  <a:pt x="468671" y="298450"/>
                </a:lnTo>
                <a:lnTo>
                  <a:pt x="473666" y="297180"/>
                </a:lnTo>
                <a:lnTo>
                  <a:pt x="511259" y="297180"/>
                </a:lnTo>
                <a:lnTo>
                  <a:pt x="506189" y="287020"/>
                </a:lnTo>
                <a:lnTo>
                  <a:pt x="496793" y="278130"/>
                </a:lnTo>
                <a:lnTo>
                  <a:pt x="449188" y="278130"/>
                </a:lnTo>
                <a:lnTo>
                  <a:pt x="370058" y="232410"/>
                </a:lnTo>
                <a:lnTo>
                  <a:pt x="370057" y="76200"/>
                </a:lnTo>
                <a:lnTo>
                  <a:pt x="410541" y="52070"/>
                </a:lnTo>
                <a:lnTo>
                  <a:pt x="355819" y="52070"/>
                </a:lnTo>
                <a:lnTo>
                  <a:pt x="322187" y="31750"/>
                </a:lnTo>
                <a:close/>
              </a:path>
              <a:path w="712470" h="720089">
                <a:moveTo>
                  <a:pt x="89381" y="300989"/>
                </a:moveTo>
                <a:lnTo>
                  <a:pt x="28465" y="336549"/>
                </a:lnTo>
                <a:lnTo>
                  <a:pt x="84290" y="336549"/>
                </a:lnTo>
                <a:lnTo>
                  <a:pt x="103614" y="325119"/>
                </a:lnTo>
                <a:lnTo>
                  <a:pt x="89381" y="300989"/>
                </a:lnTo>
                <a:close/>
              </a:path>
              <a:path w="712470" h="720089">
                <a:moveTo>
                  <a:pt x="511259" y="297180"/>
                </a:moveTo>
                <a:lnTo>
                  <a:pt x="473666" y="297180"/>
                </a:lnTo>
                <a:lnTo>
                  <a:pt x="473666" y="298450"/>
                </a:lnTo>
                <a:lnTo>
                  <a:pt x="480228" y="298450"/>
                </a:lnTo>
                <a:lnTo>
                  <a:pt x="485603" y="303530"/>
                </a:lnTo>
                <a:lnTo>
                  <a:pt x="485850" y="308610"/>
                </a:lnTo>
                <a:lnTo>
                  <a:pt x="485912" y="312420"/>
                </a:lnTo>
                <a:lnTo>
                  <a:pt x="485567" y="313690"/>
                </a:lnTo>
                <a:lnTo>
                  <a:pt x="482221" y="321310"/>
                </a:lnTo>
                <a:lnTo>
                  <a:pt x="474948" y="323850"/>
                </a:lnTo>
                <a:lnTo>
                  <a:pt x="511658" y="323850"/>
                </a:lnTo>
                <a:lnTo>
                  <a:pt x="513972" y="317500"/>
                </a:lnTo>
                <a:lnTo>
                  <a:pt x="513160" y="300990"/>
                </a:lnTo>
                <a:lnTo>
                  <a:pt x="511259" y="297180"/>
                </a:lnTo>
                <a:close/>
              </a:path>
              <a:path w="712470" h="720089">
                <a:moveTo>
                  <a:pt x="479357" y="270510"/>
                </a:moveTo>
                <a:lnTo>
                  <a:pt x="463773" y="271780"/>
                </a:lnTo>
                <a:lnTo>
                  <a:pt x="449188" y="278130"/>
                </a:lnTo>
                <a:lnTo>
                  <a:pt x="496793" y="278130"/>
                </a:lnTo>
                <a:lnTo>
                  <a:pt x="494108" y="275590"/>
                </a:lnTo>
                <a:lnTo>
                  <a:pt x="479357" y="270510"/>
                </a:lnTo>
                <a:close/>
              </a:path>
              <a:path w="712470" h="720089">
                <a:moveTo>
                  <a:pt x="284650" y="147320"/>
                </a:moveTo>
                <a:lnTo>
                  <a:pt x="256185" y="147319"/>
                </a:lnTo>
                <a:lnTo>
                  <a:pt x="256185" y="219709"/>
                </a:lnTo>
                <a:lnTo>
                  <a:pt x="185028" y="260349"/>
                </a:lnTo>
                <a:lnTo>
                  <a:pt x="241681" y="260349"/>
                </a:lnTo>
                <a:lnTo>
                  <a:pt x="281874" y="237490"/>
                </a:lnTo>
                <a:lnTo>
                  <a:pt x="284650" y="232410"/>
                </a:lnTo>
                <a:lnTo>
                  <a:pt x="284650" y="147320"/>
                </a:lnTo>
                <a:close/>
              </a:path>
              <a:path w="712470" h="720089">
                <a:moveTo>
                  <a:pt x="518206" y="134620"/>
                </a:moveTo>
                <a:lnTo>
                  <a:pt x="502937" y="138430"/>
                </a:lnTo>
                <a:lnTo>
                  <a:pt x="490175" y="147320"/>
                </a:lnTo>
                <a:lnTo>
                  <a:pt x="481616" y="161290"/>
                </a:lnTo>
                <a:lnTo>
                  <a:pt x="479094" y="177800"/>
                </a:lnTo>
                <a:lnTo>
                  <a:pt x="482809" y="193040"/>
                </a:lnTo>
                <a:lnTo>
                  <a:pt x="491978" y="205740"/>
                </a:lnTo>
                <a:lnTo>
                  <a:pt x="505822" y="213360"/>
                </a:lnTo>
                <a:lnTo>
                  <a:pt x="521902" y="215900"/>
                </a:lnTo>
                <a:lnTo>
                  <a:pt x="537171" y="212090"/>
                </a:lnTo>
                <a:lnTo>
                  <a:pt x="549934" y="203200"/>
                </a:lnTo>
                <a:lnTo>
                  <a:pt x="558492" y="189230"/>
                </a:lnTo>
                <a:lnTo>
                  <a:pt x="626101" y="189230"/>
                </a:lnTo>
                <a:lnTo>
                  <a:pt x="626101" y="186690"/>
                </a:lnTo>
                <a:lnTo>
                  <a:pt x="512787" y="186690"/>
                </a:lnTo>
                <a:lnTo>
                  <a:pt x="507245" y="181610"/>
                </a:lnTo>
                <a:lnTo>
                  <a:pt x="507257" y="167640"/>
                </a:lnTo>
                <a:lnTo>
                  <a:pt x="512798" y="162560"/>
                </a:lnTo>
                <a:lnTo>
                  <a:pt x="626101" y="162560"/>
                </a:lnTo>
                <a:lnTo>
                  <a:pt x="626101" y="161290"/>
                </a:lnTo>
                <a:lnTo>
                  <a:pt x="558492" y="161290"/>
                </a:lnTo>
                <a:lnTo>
                  <a:pt x="554535" y="153670"/>
                </a:lnTo>
                <a:lnTo>
                  <a:pt x="549037" y="146050"/>
                </a:lnTo>
                <a:lnTo>
                  <a:pt x="542215" y="140970"/>
                </a:lnTo>
                <a:lnTo>
                  <a:pt x="534287" y="137160"/>
                </a:lnTo>
                <a:lnTo>
                  <a:pt x="518206" y="134620"/>
                </a:lnTo>
                <a:close/>
              </a:path>
              <a:path w="712470" h="720089">
                <a:moveTo>
                  <a:pt x="626101" y="162560"/>
                </a:moveTo>
                <a:lnTo>
                  <a:pt x="522955" y="162560"/>
                </a:lnTo>
                <a:lnTo>
                  <a:pt x="526135" y="163830"/>
                </a:lnTo>
                <a:lnTo>
                  <a:pt x="530739" y="168910"/>
                </a:lnTo>
                <a:lnTo>
                  <a:pt x="532020" y="171450"/>
                </a:lnTo>
                <a:lnTo>
                  <a:pt x="532009" y="181610"/>
                </a:lnTo>
                <a:lnTo>
                  <a:pt x="526467" y="186690"/>
                </a:lnTo>
                <a:lnTo>
                  <a:pt x="626101" y="186690"/>
                </a:lnTo>
                <a:lnTo>
                  <a:pt x="626101" y="162560"/>
                </a:lnTo>
                <a:close/>
              </a:path>
              <a:path w="712470" h="720089">
                <a:moveTo>
                  <a:pt x="199255" y="90169"/>
                </a:moveTo>
                <a:lnTo>
                  <a:pt x="170790" y="90169"/>
                </a:lnTo>
                <a:lnTo>
                  <a:pt x="170790" y="173989"/>
                </a:lnTo>
                <a:lnTo>
                  <a:pt x="199255" y="173989"/>
                </a:lnTo>
                <a:lnTo>
                  <a:pt x="199255" y="90169"/>
                </a:lnTo>
                <a:close/>
              </a:path>
              <a:path w="712470" h="720089">
                <a:moveTo>
                  <a:pt x="498930" y="31750"/>
                </a:moveTo>
                <a:lnTo>
                  <a:pt x="444632" y="31750"/>
                </a:lnTo>
                <a:lnTo>
                  <a:pt x="597778" y="125730"/>
                </a:lnTo>
                <a:lnTo>
                  <a:pt x="597778" y="161290"/>
                </a:lnTo>
                <a:lnTo>
                  <a:pt x="626101" y="161290"/>
                </a:lnTo>
                <a:lnTo>
                  <a:pt x="626077" y="111760"/>
                </a:lnTo>
                <a:lnTo>
                  <a:pt x="623491" y="107950"/>
                </a:lnTo>
                <a:lnTo>
                  <a:pt x="498930" y="31750"/>
                </a:lnTo>
                <a:close/>
              </a:path>
              <a:path w="712470" h="720089">
                <a:moveTo>
                  <a:pt x="446779" y="0"/>
                </a:moveTo>
                <a:lnTo>
                  <a:pt x="441345" y="0"/>
                </a:lnTo>
                <a:lnTo>
                  <a:pt x="436943" y="2540"/>
                </a:lnTo>
                <a:lnTo>
                  <a:pt x="355819" y="52070"/>
                </a:lnTo>
                <a:lnTo>
                  <a:pt x="410541" y="52070"/>
                </a:lnTo>
                <a:lnTo>
                  <a:pt x="444632" y="31750"/>
                </a:lnTo>
                <a:lnTo>
                  <a:pt x="498930" y="31750"/>
                </a:lnTo>
                <a:lnTo>
                  <a:pt x="451181" y="2540"/>
                </a:lnTo>
                <a:lnTo>
                  <a:pt x="446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1076" y="1999488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69068" y="1999488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61776" y="1999488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2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2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5535" y="1999488"/>
            <a:ext cx="317500" cy="346075"/>
          </a:xfrm>
          <a:custGeom>
            <a:avLst/>
            <a:gdLst/>
            <a:ahLst/>
            <a:cxnLst/>
            <a:rect l="l" t="t" r="r" b="b"/>
            <a:pathLst>
              <a:path w="317500" h="346075">
                <a:moveTo>
                  <a:pt x="264160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293115"/>
                </a:lnTo>
                <a:lnTo>
                  <a:pt x="4147" y="313693"/>
                </a:lnTo>
                <a:lnTo>
                  <a:pt x="15462" y="330485"/>
                </a:lnTo>
                <a:lnTo>
                  <a:pt x="32254" y="341800"/>
                </a:lnTo>
                <a:lnTo>
                  <a:pt x="52832" y="345948"/>
                </a:lnTo>
                <a:lnTo>
                  <a:pt x="264160" y="345948"/>
                </a:lnTo>
                <a:lnTo>
                  <a:pt x="284737" y="341800"/>
                </a:lnTo>
                <a:lnTo>
                  <a:pt x="301529" y="330485"/>
                </a:lnTo>
                <a:lnTo>
                  <a:pt x="312844" y="313693"/>
                </a:lnTo>
                <a:lnTo>
                  <a:pt x="316992" y="293115"/>
                </a:lnTo>
                <a:lnTo>
                  <a:pt x="316992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70263" y="2058415"/>
            <a:ext cx="2240915" cy="208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  <a:tab pos="1377315" algn="l"/>
                <a:tab pos="1771650" algn="l"/>
              </a:tabLst>
            </a:pPr>
            <a:r>
              <a:rPr sz="1200" spc="-20" dirty="0">
                <a:latin typeface="Trebuchet MS"/>
                <a:cs typeface="Trebuchet MS"/>
              </a:rPr>
              <a:t>0.027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10" dirty="0">
                <a:latin typeface="Trebuchet MS"/>
                <a:cs typeface="Trebuchet MS"/>
              </a:rPr>
              <a:t>0.011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260" dirty="0">
                <a:latin typeface="Trebuchet MS"/>
                <a:cs typeface="Trebuchet MS"/>
              </a:rPr>
              <a:t>…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20" dirty="0">
                <a:latin typeface="Trebuchet MS"/>
                <a:cs typeface="Trebuchet MS"/>
              </a:rPr>
              <a:t>0.023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84792" y="2442972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8880" y="2436876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2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59562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3090" y="2501265"/>
            <a:ext cx="1155700" cy="208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6435" algn="l"/>
              </a:tabLst>
            </a:pPr>
            <a:r>
              <a:rPr sz="1200" spc="-20" dirty="0">
                <a:latin typeface="Trebuchet MS"/>
                <a:cs typeface="Trebuchet MS"/>
              </a:rPr>
              <a:t>0.025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800" baseline="2314" dirty="0">
                <a:latin typeface="Trebuchet MS"/>
                <a:cs typeface="Trebuchet MS"/>
              </a:rPr>
              <a:t>-</a:t>
            </a:r>
            <a:r>
              <a:rPr sz="1800" spc="-15" baseline="2314" dirty="0">
                <a:latin typeface="Trebuchet MS"/>
                <a:cs typeface="Trebuchet MS"/>
              </a:rPr>
              <a:t>0.009</a:t>
            </a:r>
            <a:endParaRPr sz="1800" baseline="2314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69395" y="2433827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7059" y="2436876"/>
            <a:ext cx="317500" cy="346075"/>
          </a:xfrm>
          <a:custGeom>
            <a:avLst/>
            <a:gdLst/>
            <a:ahLst/>
            <a:cxnLst/>
            <a:rect l="l" t="t" r="r" b="b"/>
            <a:pathLst>
              <a:path w="317500" h="346075">
                <a:moveTo>
                  <a:pt x="264160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293115"/>
                </a:lnTo>
                <a:lnTo>
                  <a:pt x="4147" y="313693"/>
                </a:lnTo>
                <a:lnTo>
                  <a:pt x="15462" y="330485"/>
                </a:lnTo>
                <a:lnTo>
                  <a:pt x="32254" y="341800"/>
                </a:lnTo>
                <a:lnTo>
                  <a:pt x="52832" y="345948"/>
                </a:lnTo>
                <a:lnTo>
                  <a:pt x="264160" y="345948"/>
                </a:lnTo>
                <a:lnTo>
                  <a:pt x="284737" y="341800"/>
                </a:lnTo>
                <a:lnTo>
                  <a:pt x="301529" y="330485"/>
                </a:lnTo>
                <a:lnTo>
                  <a:pt x="312844" y="313693"/>
                </a:lnTo>
                <a:lnTo>
                  <a:pt x="316992" y="293115"/>
                </a:lnTo>
                <a:lnTo>
                  <a:pt x="316992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36909" y="2495550"/>
            <a:ext cx="882650" cy="208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1200" spc="260" dirty="0">
                <a:latin typeface="Trebuchet MS"/>
                <a:cs typeface="Trebuchet MS"/>
              </a:rPr>
              <a:t>…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10" dirty="0">
                <a:latin typeface="Trebuchet MS"/>
                <a:cs typeface="Trebuchet MS"/>
              </a:rPr>
              <a:t>0.025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0347" y="1991867"/>
            <a:ext cx="1477010" cy="346075"/>
          </a:xfrm>
          <a:custGeom>
            <a:avLst/>
            <a:gdLst/>
            <a:ahLst/>
            <a:cxnLst/>
            <a:rect l="l" t="t" r="r" b="b"/>
            <a:pathLst>
              <a:path w="1477009" h="346075">
                <a:moveTo>
                  <a:pt x="1419098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1419098" y="345948"/>
                </a:lnTo>
                <a:lnTo>
                  <a:pt x="1441555" y="341421"/>
                </a:lnTo>
                <a:lnTo>
                  <a:pt x="1459880" y="329072"/>
                </a:lnTo>
                <a:lnTo>
                  <a:pt x="1472229" y="310747"/>
                </a:lnTo>
                <a:lnTo>
                  <a:pt x="1476755" y="288290"/>
                </a:lnTo>
                <a:lnTo>
                  <a:pt x="1476755" y="57658"/>
                </a:lnTo>
                <a:lnTo>
                  <a:pt x="1472229" y="35200"/>
                </a:lnTo>
                <a:lnTo>
                  <a:pt x="1459880" y="16875"/>
                </a:lnTo>
                <a:lnTo>
                  <a:pt x="1441555" y="4526"/>
                </a:lnTo>
                <a:lnTo>
                  <a:pt x="1419098" y="0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07533" y="2033143"/>
            <a:ext cx="800100" cy="23939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New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0347" y="2433827"/>
            <a:ext cx="1477010" cy="346075"/>
          </a:xfrm>
          <a:custGeom>
            <a:avLst/>
            <a:gdLst/>
            <a:ahLst/>
            <a:cxnLst/>
            <a:rect l="l" t="t" r="r" b="b"/>
            <a:pathLst>
              <a:path w="1477009" h="346075">
                <a:moveTo>
                  <a:pt x="1419098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1419098" y="345948"/>
                </a:lnTo>
                <a:lnTo>
                  <a:pt x="1441555" y="341421"/>
                </a:lnTo>
                <a:lnTo>
                  <a:pt x="1459880" y="329072"/>
                </a:lnTo>
                <a:lnTo>
                  <a:pt x="1472229" y="310747"/>
                </a:lnTo>
                <a:lnTo>
                  <a:pt x="1476755" y="288289"/>
                </a:lnTo>
                <a:lnTo>
                  <a:pt x="1476755" y="57658"/>
                </a:lnTo>
                <a:lnTo>
                  <a:pt x="1472229" y="35200"/>
                </a:lnTo>
                <a:lnTo>
                  <a:pt x="1459880" y="16875"/>
                </a:lnTo>
                <a:lnTo>
                  <a:pt x="1441555" y="4526"/>
                </a:lnTo>
                <a:lnTo>
                  <a:pt x="1419098" y="0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9557" y="2475738"/>
            <a:ext cx="415925" cy="23939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Trebuchet MS"/>
                <a:cs typeface="Trebuchet MS"/>
              </a:rPr>
              <a:t>Paris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445" y="2097785"/>
            <a:ext cx="689355" cy="152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pic>
        <p:nvPicPr>
          <p:cNvPr id="21" name="object 21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6572757" y="2096261"/>
            <a:ext cx="687832" cy="1524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6589521" y="2462022"/>
            <a:ext cx="687831" cy="1524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445" y="2532126"/>
            <a:ext cx="689355" cy="152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sp>
        <p:nvSpPr>
          <p:cNvPr id="24" name="object 24"/>
          <p:cNvSpPr txBox="1"/>
          <p:nvPr/>
        </p:nvSpPr>
        <p:spPr>
          <a:xfrm>
            <a:off x="9514713" y="4197477"/>
            <a:ext cx="2043430" cy="29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4102" y="4197477"/>
            <a:ext cx="1289685" cy="29972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506" y="1182115"/>
            <a:ext cx="3811904" cy="433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44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Numerical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(vectors)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captures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semantics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words.</a:t>
            </a:r>
            <a:endParaRPr sz="2000">
              <a:latin typeface="Trebuchet MS"/>
              <a:cs typeface="Trebuchet MS"/>
            </a:endParaRPr>
          </a:p>
          <a:p>
            <a:pPr marL="352425" marR="239395" indent="-339725" algn="just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capture 	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nuances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	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text.</a:t>
            </a:r>
            <a:endParaRPr sz="2000">
              <a:latin typeface="Trebuchet MS"/>
              <a:cs typeface="Trebuchet MS"/>
            </a:endParaRPr>
          </a:p>
          <a:p>
            <a:pPr marL="342265" marR="36830" indent="-342265" algn="ctr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Rich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R="6540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similarity.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Multilingual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Embeddings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meaning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languages.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71076" y="3214116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76688" y="3208020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7"/>
                </a:lnTo>
                <a:lnTo>
                  <a:pt x="559561" y="345947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55680" y="3204972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6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61086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7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6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54868" y="3208020"/>
            <a:ext cx="315595" cy="346075"/>
          </a:xfrm>
          <a:custGeom>
            <a:avLst/>
            <a:gdLst/>
            <a:ahLst/>
            <a:cxnLst/>
            <a:rect l="l" t="t" r="r" b="b"/>
            <a:pathLst>
              <a:path w="315595" h="346075">
                <a:moveTo>
                  <a:pt x="262889" y="0"/>
                </a:moveTo>
                <a:lnTo>
                  <a:pt x="52577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93369"/>
                </a:lnTo>
                <a:lnTo>
                  <a:pt x="4125" y="313854"/>
                </a:lnTo>
                <a:lnTo>
                  <a:pt x="15382" y="330565"/>
                </a:lnTo>
                <a:lnTo>
                  <a:pt x="32093" y="341822"/>
                </a:lnTo>
                <a:lnTo>
                  <a:pt x="52577" y="345947"/>
                </a:lnTo>
                <a:lnTo>
                  <a:pt x="262889" y="345947"/>
                </a:lnTo>
                <a:lnTo>
                  <a:pt x="283374" y="341822"/>
                </a:lnTo>
                <a:lnTo>
                  <a:pt x="300085" y="330565"/>
                </a:lnTo>
                <a:lnTo>
                  <a:pt x="311342" y="313854"/>
                </a:lnTo>
                <a:lnTo>
                  <a:pt x="315467" y="29336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39782" y="3272790"/>
            <a:ext cx="2237740" cy="20827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7395" algn="l"/>
                <a:tab pos="1397000" algn="l"/>
                <a:tab pos="1827530" algn="l"/>
              </a:tabLst>
            </a:pP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0.011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800" spc="-30" baseline="2314" dirty="0">
                <a:latin typeface="Trebuchet MS"/>
                <a:cs typeface="Trebuchet MS"/>
              </a:rPr>
              <a:t>0.021</a:t>
            </a:r>
            <a:r>
              <a:rPr sz="1800" baseline="2314" dirty="0">
                <a:latin typeface="Trebuchet MS"/>
                <a:cs typeface="Trebuchet MS"/>
              </a:rPr>
              <a:t>	</a:t>
            </a:r>
            <a:r>
              <a:rPr sz="1800" spc="390" baseline="2314" dirty="0">
                <a:latin typeface="Trebuchet MS"/>
                <a:cs typeface="Trebuchet MS"/>
              </a:rPr>
              <a:t>…</a:t>
            </a:r>
            <a:r>
              <a:rPr sz="1800" baseline="2314" dirty="0">
                <a:latin typeface="Trebuchet MS"/>
                <a:cs typeface="Trebuchet MS"/>
              </a:rPr>
              <a:t>	</a:t>
            </a:r>
            <a:r>
              <a:rPr sz="1800" spc="-30" baseline="2314" dirty="0">
                <a:latin typeface="Trebuchet MS"/>
                <a:cs typeface="Trebuchet MS"/>
              </a:rPr>
              <a:t>0.013</a:t>
            </a:r>
            <a:endParaRPr sz="1800" baseline="2314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58155" y="3204972"/>
            <a:ext cx="1475740" cy="346075"/>
          </a:xfrm>
          <a:custGeom>
            <a:avLst/>
            <a:gdLst/>
            <a:ahLst/>
            <a:cxnLst/>
            <a:rect l="l" t="t" r="r" b="b"/>
            <a:pathLst>
              <a:path w="1475740" h="346075">
                <a:moveTo>
                  <a:pt x="1417574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1417574" y="345948"/>
                </a:lnTo>
                <a:lnTo>
                  <a:pt x="1440031" y="341421"/>
                </a:lnTo>
                <a:lnTo>
                  <a:pt x="1458356" y="329072"/>
                </a:lnTo>
                <a:lnTo>
                  <a:pt x="1470705" y="310747"/>
                </a:lnTo>
                <a:lnTo>
                  <a:pt x="1475232" y="288289"/>
                </a:lnTo>
                <a:lnTo>
                  <a:pt x="1475232" y="57657"/>
                </a:lnTo>
                <a:lnTo>
                  <a:pt x="1470705" y="35200"/>
                </a:lnTo>
                <a:lnTo>
                  <a:pt x="1458356" y="16875"/>
                </a:lnTo>
                <a:lnTo>
                  <a:pt x="1440031" y="4526"/>
                </a:lnTo>
                <a:lnTo>
                  <a:pt x="1417574" y="0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98338" y="3247389"/>
            <a:ext cx="594360" cy="23939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rebuchet MS"/>
                <a:cs typeface="Trebuchet MS"/>
              </a:rPr>
              <a:t>Animal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6575806" y="3233166"/>
            <a:ext cx="687832" cy="1524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254" y="3303270"/>
            <a:ext cx="689355" cy="152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</p:pic>
      <p:sp>
        <p:nvSpPr>
          <p:cNvPr id="36" name="object 36"/>
          <p:cNvSpPr/>
          <p:nvPr/>
        </p:nvSpPr>
        <p:spPr>
          <a:xfrm>
            <a:off x="9371076" y="3645408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90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39782" y="3704082"/>
            <a:ext cx="481965" cy="20827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0.009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076688" y="3639311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155680" y="3636264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6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61086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90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6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55120" y="3695192"/>
            <a:ext cx="422275" cy="20827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rebuchet MS"/>
                <a:cs typeface="Trebuchet MS"/>
              </a:rPr>
              <a:t>0.015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54868" y="3639311"/>
            <a:ext cx="315595" cy="346075"/>
          </a:xfrm>
          <a:custGeom>
            <a:avLst/>
            <a:gdLst/>
            <a:ahLst/>
            <a:cxnLst/>
            <a:rect l="l" t="t" r="r" b="b"/>
            <a:pathLst>
              <a:path w="315595" h="346075">
                <a:moveTo>
                  <a:pt x="262889" y="0"/>
                </a:moveTo>
                <a:lnTo>
                  <a:pt x="52577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93369"/>
                </a:lnTo>
                <a:lnTo>
                  <a:pt x="4125" y="313854"/>
                </a:lnTo>
                <a:lnTo>
                  <a:pt x="15382" y="330565"/>
                </a:lnTo>
                <a:lnTo>
                  <a:pt x="32093" y="341822"/>
                </a:lnTo>
                <a:lnTo>
                  <a:pt x="52577" y="345948"/>
                </a:lnTo>
                <a:lnTo>
                  <a:pt x="262889" y="345948"/>
                </a:lnTo>
                <a:lnTo>
                  <a:pt x="283374" y="341822"/>
                </a:lnTo>
                <a:lnTo>
                  <a:pt x="300085" y="330565"/>
                </a:lnTo>
                <a:lnTo>
                  <a:pt x="311342" y="313854"/>
                </a:lnTo>
                <a:lnTo>
                  <a:pt x="315467" y="29336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174985" y="3698240"/>
            <a:ext cx="827405" cy="20827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1200" spc="-20" dirty="0">
                <a:latin typeface="Trebuchet MS"/>
                <a:cs typeface="Trebuchet MS"/>
              </a:rPr>
              <a:t>0.019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260" dirty="0"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58155" y="3636264"/>
            <a:ext cx="1475740" cy="346075"/>
          </a:xfrm>
          <a:custGeom>
            <a:avLst/>
            <a:gdLst/>
            <a:ahLst/>
            <a:cxnLst/>
            <a:rect l="l" t="t" r="r" b="b"/>
            <a:pathLst>
              <a:path w="1475740" h="346075">
                <a:moveTo>
                  <a:pt x="1417574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1417574" y="345948"/>
                </a:lnTo>
                <a:lnTo>
                  <a:pt x="1440031" y="341421"/>
                </a:lnTo>
                <a:lnTo>
                  <a:pt x="1458356" y="329072"/>
                </a:lnTo>
                <a:lnTo>
                  <a:pt x="1470705" y="310747"/>
                </a:lnTo>
                <a:lnTo>
                  <a:pt x="1475232" y="288290"/>
                </a:lnTo>
                <a:lnTo>
                  <a:pt x="1475232" y="57658"/>
                </a:lnTo>
                <a:lnTo>
                  <a:pt x="1470705" y="35200"/>
                </a:lnTo>
                <a:lnTo>
                  <a:pt x="1458356" y="16875"/>
                </a:lnTo>
                <a:lnTo>
                  <a:pt x="1440031" y="4526"/>
                </a:lnTo>
                <a:lnTo>
                  <a:pt x="1417574" y="0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47105" y="3678427"/>
            <a:ext cx="495934" cy="23939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Horse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0" name="Picture 49" descr="logos4.png">
            <a:extLst>
              <a:ext uri="{FF2B5EF4-FFF2-40B4-BE49-F238E27FC236}">
                <a16:creationId xmlns:a16="http://schemas.microsoft.com/office/drawing/2014/main" id="{F0E68656-EC95-F25B-EC65-E31F1C6E3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310" dirty="0"/>
              <a:t> </a:t>
            </a:r>
            <a:r>
              <a:rPr spc="-145" dirty="0"/>
              <a:t>are</a:t>
            </a:r>
            <a:r>
              <a:rPr spc="-295" dirty="0"/>
              <a:t> </a:t>
            </a:r>
            <a:r>
              <a:rPr spc="-25" dirty="0"/>
              <a:t>embeddings</a:t>
            </a:r>
            <a:r>
              <a:rPr spc="-315" dirty="0"/>
              <a:t> </a:t>
            </a:r>
            <a:r>
              <a:rPr spc="-55" dirty="0"/>
              <a:t>important</a:t>
            </a:r>
            <a:r>
              <a:rPr spc="-315" dirty="0"/>
              <a:t> </a:t>
            </a:r>
            <a:r>
              <a:rPr spc="-50" dirty="0"/>
              <a:t>for</a:t>
            </a:r>
            <a:r>
              <a:rPr spc="-295" dirty="0"/>
              <a:t> </a:t>
            </a:r>
            <a:r>
              <a:rPr spc="-20" dirty="0"/>
              <a:t>RAG?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1186" y="4115511"/>
            <a:ext cx="31457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chemeClr val="bg2"/>
                </a:solidFill>
                <a:latin typeface="Trebuchet MS"/>
                <a:cs typeface="Trebuchet MS"/>
              </a:rPr>
              <a:t>High-</a:t>
            </a:r>
            <a:r>
              <a:rPr sz="2000" spc="-20" dirty="0">
                <a:solidFill>
                  <a:schemeClr val="bg2"/>
                </a:solidFill>
                <a:latin typeface="Trebuchet MS"/>
                <a:cs typeface="Trebuchet MS"/>
              </a:rPr>
              <a:t>accuracy</a:t>
            </a:r>
            <a:r>
              <a:rPr sz="2000" spc="-8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embeddings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leads</a:t>
            </a:r>
            <a:r>
              <a:rPr sz="2000" spc="1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to</a:t>
            </a:r>
            <a:r>
              <a:rPr sz="2000" spc="4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improved</a:t>
            </a:r>
            <a:r>
              <a:rPr sz="2000" spc="2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context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and</a:t>
            </a:r>
            <a:r>
              <a:rPr sz="2000" b="1" spc="4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higher</a:t>
            </a:r>
            <a:r>
              <a:rPr sz="2000" b="1" spc="5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quality</a:t>
            </a:r>
            <a:r>
              <a:rPr sz="2000" b="1" spc="45" dirty="0">
                <a:solidFill>
                  <a:schemeClr val="bg2"/>
                </a:solidFill>
                <a:latin typeface="Trebuchet MS"/>
                <a:cs typeface="Trebuchet MS"/>
              </a:rPr>
              <a:t> LLM-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generated</a:t>
            </a:r>
            <a:r>
              <a:rPr sz="2000" b="1" spc="6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responses</a:t>
            </a:r>
            <a:r>
              <a:rPr sz="2000" spc="6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to</a:t>
            </a:r>
            <a:r>
              <a:rPr sz="2000" spc="6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chemeClr val="bg2"/>
                </a:solidFill>
                <a:latin typeface="Trebuchet MS"/>
                <a:cs typeface="Trebuchet MS"/>
              </a:rPr>
              <a:t>a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user</a:t>
            </a:r>
            <a:r>
              <a:rPr sz="2000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query.</a:t>
            </a:r>
            <a:endParaRPr sz="2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8213" y="2677414"/>
            <a:ext cx="1383030" cy="941069"/>
            <a:chOff x="1458213" y="2677414"/>
            <a:chExt cx="1383030" cy="941069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2429255" y="3267202"/>
              <a:ext cx="152400" cy="1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2429255" y="3204718"/>
              <a:ext cx="71627" cy="12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2523744" y="3204718"/>
              <a:ext cx="42672" cy="12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>
              <a:grayscl/>
            </a:blip>
            <a:stretch>
              <a:fillRect/>
            </a:stretch>
          </p:blipFill>
          <p:spPr>
            <a:xfrm>
              <a:off x="2429255" y="3140710"/>
              <a:ext cx="181356" cy="12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61159" y="2852928"/>
              <a:ext cx="3175" cy="759460"/>
            </a:xfrm>
            <a:custGeom>
              <a:avLst/>
              <a:gdLst/>
              <a:ahLst/>
              <a:cxnLst/>
              <a:rect l="l" t="t" r="r" b="b"/>
              <a:pathLst>
                <a:path w="3175" h="759460">
                  <a:moveTo>
                    <a:pt x="3047" y="75895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1508505" y="2727706"/>
              <a:ext cx="247395" cy="828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4563" y="2683764"/>
              <a:ext cx="1053465" cy="923925"/>
            </a:xfrm>
            <a:custGeom>
              <a:avLst/>
              <a:gdLst/>
              <a:ahLst/>
              <a:cxnLst/>
              <a:rect l="l" t="t" r="r" b="b"/>
              <a:pathLst>
                <a:path w="1053464" h="923925">
                  <a:moveTo>
                    <a:pt x="1053084" y="766318"/>
                  </a:moveTo>
                  <a:lnTo>
                    <a:pt x="1053084" y="897636"/>
                  </a:lnTo>
                  <a:lnTo>
                    <a:pt x="1051367" y="907738"/>
                  </a:lnTo>
                  <a:lnTo>
                    <a:pt x="1046686" y="915971"/>
                  </a:lnTo>
                  <a:lnTo>
                    <a:pt x="1039743" y="921513"/>
                  </a:lnTo>
                  <a:lnTo>
                    <a:pt x="1031240" y="923544"/>
                  </a:lnTo>
                  <a:lnTo>
                    <a:pt x="21844" y="923544"/>
                  </a:lnTo>
                  <a:lnTo>
                    <a:pt x="13340" y="921513"/>
                  </a:lnTo>
                  <a:lnTo>
                    <a:pt x="6397" y="915971"/>
                  </a:lnTo>
                  <a:lnTo>
                    <a:pt x="1716" y="907738"/>
                  </a:lnTo>
                  <a:lnTo>
                    <a:pt x="0" y="897636"/>
                  </a:lnTo>
                  <a:lnTo>
                    <a:pt x="0" y="25908"/>
                  </a:lnTo>
                  <a:lnTo>
                    <a:pt x="1716" y="15805"/>
                  </a:lnTo>
                  <a:lnTo>
                    <a:pt x="6397" y="7572"/>
                  </a:lnTo>
                  <a:lnTo>
                    <a:pt x="13340" y="2030"/>
                  </a:lnTo>
                  <a:lnTo>
                    <a:pt x="21844" y="0"/>
                  </a:lnTo>
                  <a:lnTo>
                    <a:pt x="1031240" y="0"/>
                  </a:lnTo>
                  <a:lnTo>
                    <a:pt x="1039743" y="2030"/>
                  </a:lnTo>
                  <a:lnTo>
                    <a:pt x="1046686" y="7572"/>
                  </a:lnTo>
                  <a:lnTo>
                    <a:pt x="1051367" y="15805"/>
                  </a:lnTo>
                  <a:lnTo>
                    <a:pt x="1053084" y="25908"/>
                  </a:lnTo>
                  <a:lnTo>
                    <a:pt x="1053084" y="290195"/>
                  </a:lnTo>
                </a:path>
                <a:path w="1053464" h="923925">
                  <a:moveTo>
                    <a:pt x="0" y="169163"/>
                  </a:moveTo>
                  <a:lnTo>
                    <a:pt x="1051560" y="1691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2328417" y="2986786"/>
              <a:ext cx="512571" cy="5933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67839" y="2987040"/>
              <a:ext cx="541020" cy="506095"/>
            </a:xfrm>
            <a:custGeom>
              <a:avLst/>
              <a:gdLst/>
              <a:ahLst/>
              <a:cxnLst/>
              <a:rect l="l" t="t" r="r" b="b"/>
              <a:pathLst>
                <a:path w="541019" h="506095">
                  <a:moveTo>
                    <a:pt x="0" y="97536"/>
                  </a:moveTo>
                  <a:lnTo>
                    <a:pt x="82295" y="97536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97536"/>
                  </a:lnTo>
                  <a:close/>
                </a:path>
                <a:path w="541019" h="506095">
                  <a:moveTo>
                    <a:pt x="0" y="301751"/>
                  </a:moveTo>
                  <a:lnTo>
                    <a:pt x="82295" y="301751"/>
                  </a:lnTo>
                  <a:lnTo>
                    <a:pt x="82295" y="204215"/>
                  </a:lnTo>
                  <a:lnTo>
                    <a:pt x="0" y="204215"/>
                  </a:lnTo>
                  <a:lnTo>
                    <a:pt x="0" y="301751"/>
                  </a:lnTo>
                  <a:close/>
                </a:path>
                <a:path w="541019" h="506095">
                  <a:moveTo>
                    <a:pt x="0" y="505968"/>
                  </a:moveTo>
                  <a:lnTo>
                    <a:pt x="82295" y="505968"/>
                  </a:lnTo>
                  <a:lnTo>
                    <a:pt x="82295" y="408432"/>
                  </a:lnTo>
                  <a:lnTo>
                    <a:pt x="0" y="408432"/>
                  </a:lnTo>
                  <a:lnTo>
                    <a:pt x="0" y="505968"/>
                  </a:lnTo>
                  <a:close/>
                </a:path>
                <a:path w="541019" h="506095">
                  <a:moveTo>
                    <a:pt x="132587" y="48768"/>
                  </a:moveTo>
                  <a:lnTo>
                    <a:pt x="541020" y="48768"/>
                  </a:lnTo>
                </a:path>
                <a:path w="541019" h="506095">
                  <a:moveTo>
                    <a:pt x="132587" y="252984"/>
                  </a:moveTo>
                  <a:lnTo>
                    <a:pt x="466344" y="252984"/>
                  </a:lnTo>
                </a:path>
                <a:path w="541019" h="506095">
                  <a:moveTo>
                    <a:pt x="132587" y="457200"/>
                  </a:moveTo>
                  <a:lnTo>
                    <a:pt x="541020" y="4572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7405" y="4115511"/>
            <a:ext cx="3243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Powers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chemeClr val="bg2"/>
                </a:solidFill>
                <a:latin typeface="Trebuchet MS"/>
                <a:cs typeface="Trebuchet MS"/>
              </a:rPr>
              <a:t>text</a:t>
            </a:r>
            <a:r>
              <a:rPr sz="2000" b="1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bg2"/>
                </a:solidFill>
                <a:latin typeface="Trebuchet MS"/>
                <a:cs typeface="Trebuchet MS"/>
              </a:rPr>
              <a:t>retrieval</a:t>
            </a:r>
            <a:r>
              <a:rPr sz="2000" b="1" spc="-3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chemeClr val="bg2"/>
                </a:solidFill>
                <a:latin typeface="Trebuchet MS"/>
                <a:cs typeface="Trebuchet MS"/>
              </a:rPr>
              <a:t>based</a:t>
            </a:r>
            <a:endParaRPr sz="2000" dirty="0">
              <a:solidFill>
                <a:schemeClr val="bg2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on</a:t>
            </a:r>
            <a:r>
              <a:rPr sz="2000" b="1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semantic</a:t>
            </a:r>
            <a:r>
              <a:rPr sz="2000" b="1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bg2"/>
                </a:solidFill>
                <a:latin typeface="Trebuchet MS"/>
                <a:cs typeface="Trebuchet MS"/>
              </a:rPr>
              <a:t>meaning.</a:t>
            </a:r>
            <a:endParaRPr sz="2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6389" y="4115511"/>
            <a:ext cx="310197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Used</a:t>
            </a:r>
            <a:r>
              <a:rPr sz="2000" spc="114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to</a:t>
            </a:r>
            <a:r>
              <a:rPr sz="2000" spc="9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augment</a:t>
            </a:r>
            <a:r>
              <a:rPr sz="2000" spc="10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chemeClr val="bg2"/>
                </a:solidFill>
                <a:latin typeface="Trebuchet MS"/>
                <a:cs typeface="Trebuchet MS"/>
              </a:rPr>
              <a:t>prompts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with</a:t>
            </a:r>
            <a:r>
              <a:rPr sz="2000" spc="-5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bg2"/>
                </a:solidFill>
                <a:latin typeface="Trebuchet MS"/>
                <a:cs typeface="Trebuchet MS"/>
              </a:rPr>
              <a:t>more</a:t>
            </a:r>
            <a:r>
              <a:rPr sz="2000" b="1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bg2"/>
                </a:solidFill>
                <a:latin typeface="Trebuchet MS"/>
                <a:cs typeface="Trebuchet MS"/>
              </a:rPr>
              <a:t>accurate </a:t>
            </a:r>
            <a:r>
              <a:rPr sz="2000" b="1" spc="-20" dirty="0">
                <a:solidFill>
                  <a:schemeClr val="bg2"/>
                </a:solidFill>
                <a:latin typeface="Trebuchet MS"/>
                <a:cs typeface="Trebuchet MS"/>
              </a:rPr>
              <a:t>context</a:t>
            </a:r>
            <a:r>
              <a:rPr sz="2000" b="1" spc="-4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from</a:t>
            </a:r>
            <a:r>
              <a:rPr sz="2000" spc="-2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vector</a:t>
            </a:r>
            <a:r>
              <a:rPr sz="2000" spc="-3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stores </a:t>
            </a:r>
            <a:r>
              <a:rPr sz="2000" spc="50" dirty="0">
                <a:solidFill>
                  <a:schemeClr val="bg2"/>
                </a:solidFill>
                <a:latin typeface="Trebuchet MS"/>
                <a:cs typeface="Trebuchet MS"/>
              </a:rPr>
              <a:t>using</a:t>
            </a:r>
            <a:r>
              <a:rPr sz="2000" spc="-6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2"/>
                </a:solidFill>
                <a:latin typeface="Trebuchet MS"/>
                <a:cs typeface="Trebuchet MS"/>
              </a:rPr>
              <a:t>the</a:t>
            </a:r>
            <a:r>
              <a:rPr sz="2000" spc="-5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Retrieval </a:t>
            </a:r>
            <a:r>
              <a:rPr sz="2000" spc="55" dirty="0">
                <a:solidFill>
                  <a:schemeClr val="bg2"/>
                </a:solidFill>
                <a:latin typeface="Trebuchet MS"/>
                <a:cs typeface="Trebuchet MS"/>
              </a:rPr>
              <a:t>Augmented</a:t>
            </a:r>
            <a:r>
              <a:rPr sz="2000" spc="-50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bg2"/>
                </a:solidFill>
                <a:latin typeface="Trebuchet MS"/>
                <a:cs typeface="Trebuchet MS"/>
              </a:rPr>
              <a:t>Generation (RAG).</a:t>
            </a:r>
            <a:endParaRPr sz="2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9947" y="2711195"/>
            <a:ext cx="1264666" cy="969406"/>
            <a:chOff x="5679947" y="2711195"/>
            <a:chExt cx="1264666" cy="969406"/>
          </a:xfrm>
        </p:grpSpPr>
        <p:sp>
          <p:nvSpPr>
            <p:cNvPr id="21" name="object 21"/>
            <p:cNvSpPr/>
            <p:nvPr/>
          </p:nvSpPr>
          <p:spPr>
            <a:xfrm>
              <a:off x="5679947" y="2711195"/>
              <a:ext cx="1033780" cy="760730"/>
            </a:xfrm>
            <a:custGeom>
              <a:avLst/>
              <a:gdLst/>
              <a:ahLst/>
              <a:cxnLst/>
              <a:rect l="l" t="t" r="r" b="b"/>
              <a:pathLst>
                <a:path w="1033779" h="760729">
                  <a:moveTo>
                    <a:pt x="978407" y="310006"/>
                  </a:moveTo>
                  <a:lnTo>
                    <a:pt x="978407" y="76073"/>
                  </a:lnTo>
                  <a:lnTo>
                    <a:pt x="976622" y="67216"/>
                  </a:lnTo>
                  <a:lnTo>
                    <a:pt x="971740" y="59991"/>
                  </a:lnTo>
                  <a:lnTo>
                    <a:pt x="964477" y="55123"/>
                  </a:lnTo>
                  <a:lnTo>
                    <a:pt x="955548" y="53339"/>
                  </a:lnTo>
                  <a:lnTo>
                    <a:pt x="181355" y="53339"/>
                  </a:lnTo>
                  <a:lnTo>
                    <a:pt x="172479" y="55123"/>
                  </a:lnTo>
                  <a:lnTo>
                    <a:pt x="165211" y="59991"/>
                  </a:lnTo>
                  <a:lnTo>
                    <a:pt x="160299" y="67216"/>
                  </a:lnTo>
                  <a:lnTo>
                    <a:pt x="158496" y="76073"/>
                  </a:lnTo>
                  <a:lnTo>
                    <a:pt x="158496" y="589914"/>
                  </a:lnTo>
                  <a:lnTo>
                    <a:pt x="160281" y="598771"/>
                  </a:lnTo>
                  <a:lnTo>
                    <a:pt x="165163" y="605996"/>
                  </a:lnTo>
                  <a:lnTo>
                    <a:pt x="172426" y="610864"/>
                  </a:lnTo>
                  <a:lnTo>
                    <a:pt x="181355" y="612648"/>
                  </a:lnTo>
                  <a:lnTo>
                    <a:pt x="797813" y="612648"/>
                  </a:lnTo>
                </a:path>
                <a:path w="1033779" h="760729">
                  <a:moveTo>
                    <a:pt x="830579" y="760476"/>
                  </a:moveTo>
                  <a:lnTo>
                    <a:pt x="66801" y="760476"/>
                  </a:lnTo>
                  <a:lnTo>
                    <a:pt x="38611" y="760241"/>
                  </a:lnTo>
                  <a:lnTo>
                    <a:pt x="22256" y="757174"/>
                  </a:lnTo>
                  <a:lnTo>
                    <a:pt x="11473" y="748581"/>
                  </a:lnTo>
                  <a:lnTo>
                    <a:pt x="0" y="731774"/>
                  </a:lnTo>
                  <a:lnTo>
                    <a:pt x="0" y="678179"/>
                  </a:lnTo>
                  <a:lnTo>
                    <a:pt x="108712" y="678179"/>
                  </a:lnTo>
                </a:path>
                <a:path w="1033779" h="760729">
                  <a:moveTo>
                    <a:pt x="1033272" y="256286"/>
                  </a:moveTo>
                  <a:lnTo>
                    <a:pt x="1033272" y="22732"/>
                  </a:lnTo>
                  <a:lnTo>
                    <a:pt x="1031486" y="13876"/>
                  </a:lnTo>
                  <a:lnTo>
                    <a:pt x="1026604" y="6651"/>
                  </a:lnTo>
                  <a:lnTo>
                    <a:pt x="1019341" y="1783"/>
                  </a:lnTo>
                  <a:lnTo>
                    <a:pt x="1010411" y="0"/>
                  </a:lnTo>
                  <a:lnTo>
                    <a:pt x="121919" y="0"/>
                  </a:lnTo>
                  <a:lnTo>
                    <a:pt x="113043" y="1783"/>
                  </a:lnTo>
                  <a:lnTo>
                    <a:pt x="105775" y="6651"/>
                  </a:lnTo>
                  <a:lnTo>
                    <a:pt x="100863" y="13876"/>
                  </a:lnTo>
                  <a:lnTo>
                    <a:pt x="99060" y="22732"/>
                  </a:lnTo>
                  <a:lnTo>
                    <a:pt x="99060" y="655446"/>
                  </a:lnTo>
                  <a:lnTo>
                    <a:pt x="100845" y="664303"/>
                  </a:lnTo>
                  <a:lnTo>
                    <a:pt x="105727" y="671528"/>
                  </a:lnTo>
                  <a:lnTo>
                    <a:pt x="112990" y="676396"/>
                  </a:lnTo>
                  <a:lnTo>
                    <a:pt x="121919" y="678179"/>
                  </a:lnTo>
                  <a:lnTo>
                    <a:pt x="823468" y="6781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35673" y="3065525"/>
              <a:ext cx="408940" cy="405765"/>
            </a:xfrm>
            <a:custGeom>
              <a:avLst/>
              <a:gdLst/>
              <a:ahLst/>
              <a:cxnLst/>
              <a:rect l="l" t="t" r="r" b="b"/>
              <a:pathLst>
                <a:path w="408940" h="405764">
                  <a:moveTo>
                    <a:pt x="210820" y="3048"/>
                  </a:moveTo>
                  <a:lnTo>
                    <a:pt x="228600" y="16890"/>
                  </a:lnTo>
                  <a:lnTo>
                    <a:pt x="231521" y="19176"/>
                  </a:lnTo>
                  <a:lnTo>
                    <a:pt x="235457" y="19812"/>
                  </a:lnTo>
                  <a:lnTo>
                    <a:pt x="238886" y="18541"/>
                  </a:lnTo>
                  <a:lnTo>
                    <a:pt x="260096" y="10795"/>
                  </a:lnTo>
                  <a:lnTo>
                    <a:pt x="264795" y="9144"/>
                  </a:lnTo>
                  <a:lnTo>
                    <a:pt x="270001" y="10795"/>
                  </a:lnTo>
                  <a:lnTo>
                    <a:pt x="272669" y="14859"/>
                  </a:lnTo>
                  <a:lnTo>
                    <a:pt x="285242" y="33527"/>
                  </a:lnTo>
                  <a:lnTo>
                    <a:pt x="287274" y="36575"/>
                  </a:lnTo>
                  <a:lnTo>
                    <a:pt x="290829" y="38353"/>
                  </a:lnTo>
                  <a:lnTo>
                    <a:pt x="294512" y="38226"/>
                  </a:lnTo>
                  <a:lnTo>
                    <a:pt x="317119" y="37337"/>
                  </a:lnTo>
                  <a:lnTo>
                    <a:pt x="322072" y="37084"/>
                  </a:lnTo>
                  <a:lnTo>
                    <a:pt x="326517" y="40386"/>
                  </a:lnTo>
                  <a:lnTo>
                    <a:pt x="363093" y="80010"/>
                  </a:lnTo>
                  <a:lnTo>
                    <a:pt x="367792" y="81407"/>
                  </a:lnTo>
                  <a:lnTo>
                    <a:pt x="370967" y="85725"/>
                  </a:lnTo>
                  <a:lnTo>
                    <a:pt x="370840" y="90677"/>
                  </a:lnTo>
                  <a:lnTo>
                    <a:pt x="369950" y="113029"/>
                  </a:lnTo>
                  <a:lnTo>
                    <a:pt x="369697" y="116712"/>
                  </a:lnTo>
                  <a:lnTo>
                    <a:pt x="371475" y="120269"/>
                  </a:lnTo>
                  <a:lnTo>
                    <a:pt x="374650" y="122300"/>
                  </a:lnTo>
                  <a:lnTo>
                    <a:pt x="393446" y="134747"/>
                  </a:lnTo>
                  <a:lnTo>
                    <a:pt x="397509" y="137540"/>
                  </a:lnTo>
                  <a:lnTo>
                    <a:pt x="399287" y="142748"/>
                  </a:lnTo>
                  <a:lnTo>
                    <a:pt x="397509" y="147193"/>
                  </a:lnTo>
                  <a:lnTo>
                    <a:pt x="389762" y="168275"/>
                  </a:lnTo>
                  <a:lnTo>
                    <a:pt x="388493" y="171831"/>
                  </a:lnTo>
                  <a:lnTo>
                    <a:pt x="389127" y="175640"/>
                  </a:lnTo>
                  <a:lnTo>
                    <a:pt x="391414" y="178562"/>
                  </a:lnTo>
                  <a:lnTo>
                    <a:pt x="405383" y="196087"/>
                  </a:lnTo>
                  <a:lnTo>
                    <a:pt x="408431" y="200025"/>
                  </a:lnTo>
                  <a:lnTo>
                    <a:pt x="408431" y="205359"/>
                  </a:lnTo>
                  <a:lnTo>
                    <a:pt x="405383" y="209296"/>
                  </a:lnTo>
                  <a:lnTo>
                    <a:pt x="391414" y="226822"/>
                  </a:lnTo>
                  <a:lnTo>
                    <a:pt x="389127" y="229743"/>
                  </a:lnTo>
                  <a:lnTo>
                    <a:pt x="388493" y="233552"/>
                  </a:lnTo>
                  <a:lnTo>
                    <a:pt x="389762" y="237109"/>
                  </a:lnTo>
                  <a:lnTo>
                    <a:pt x="397509" y="258063"/>
                  </a:lnTo>
                  <a:lnTo>
                    <a:pt x="399287" y="262763"/>
                  </a:lnTo>
                  <a:lnTo>
                    <a:pt x="397509" y="267843"/>
                  </a:lnTo>
                  <a:lnTo>
                    <a:pt x="393446" y="270637"/>
                  </a:lnTo>
                  <a:lnTo>
                    <a:pt x="374650" y="283083"/>
                  </a:lnTo>
                  <a:lnTo>
                    <a:pt x="371601" y="285114"/>
                  </a:lnTo>
                  <a:lnTo>
                    <a:pt x="369697" y="288671"/>
                  </a:lnTo>
                  <a:lnTo>
                    <a:pt x="369950" y="292353"/>
                  </a:lnTo>
                  <a:lnTo>
                    <a:pt x="370840" y="314706"/>
                  </a:lnTo>
                  <a:lnTo>
                    <a:pt x="370967" y="319659"/>
                  </a:lnTo>
                  <a:lnTo>
                    <a:pt x="367792" y="323976"/>
                  </a:lnTo>
                  <a:lnTo>
                    <a:pt x="363093" y="325374"/>
                  </a:lnTo>
                  <a:lnTo>
                    <a:pt x="341249" y="331470"/>
                  </a:lnTo>
                  <a:lnTo>
                    <a:pt x="337693" y="332486"/>
                  </a:lnTo>
                  <a:lnTo>
                    <a:pt x="334899" y="335152"/>
                  </a:lnTo>
                  <a:lnTo>
                    <a:pt x="333882" y="338709"/>
                  </a:lnTo>
                  <a:lnTo>
                    <a:pt x="327786" y="360299"/>
                  </a:lnTo>
                  <a:lnTo>
                    <a:pt x="326517" y="364998"/>
                  </a:lnTo>
                  <a:lnTo>
                    <a:pt x="322072" y="368173"/>
                  </a:lnTo>
                  <a:lnTo>
                    <a:pt x="317119" y="368046"/>
                  </a:lnTo>
                  <a:lnTo>
                    <a:pt x="294512" y="367157"/>
                  </a:lnTo>
                  <a:lnTo>
                    <a:pt x="290829" y="366902"/>
                  </a:lnTo>
                  <a:lnTo>
                    <a:pt x="287274" y="368681"/>
                  </a:lnTo>
                  <a:lnTo>
                    <a:pt x="285242" y="371856"/>
                  </a:lnTo>
                  <a:lnTo>
                    <a:pt x="272669" y="390525"/>
                  </a:lnTo>
                  <a:lnTo>
                    <a:pt x="270001" y="394588"/>
                  </a:lnTo>
                  <a:lnTo>
                    <a:pt x="264668" y="396239"/>
                  </a:lnTo>
                  <a:lnTo>
                    <a:pt x="260096" y="394588"/>
                  </a:lnTo>
                  <a:lnTo>
                    <a:pt x="238886" y="386841"/>
                  </a:lnTo>
                  <a:lnTo>
                    <a:pt x="235457" y="385572"/>
                  </a:lnTo>
                  <a:lnTo>
                    <a:pt x="231521" y="386207"/>
                  </a:lnTo>
                  <a:lnTo>
                    <a:pt x="228600" y="388493"/>
                  </a:lnTo>
                  <a:lnTo>
                    <a:pt x="210820" y="402336"/>
                  </a:lnTo>
                  <a:lnTo>
                    <a:pt x="207009" y="405384"/>
                  </a:lnTo>
                  <a:lnTo>
                    <a:pt x="201549" y="405384"/>
                  </a:lnTo>
                  <a:lnTo>
                    <a:pt x="197611" y="402336"/>
                  </a:lnTo>
                  <a:lnTo>
                    <a:pt x="179958" y="388493"/>
                  </a:lnTo>
                  <a:lnTo>
                    <a:pt x="177037" y="386207"/>
                  </a:lnTo>
                  <a:lnTo>
                    <a:pt x="173100" y="385572"/>
                  </a:lnTo>
                  <a:lnTo>
                    <a:pt x="169672" y="386841"/>
                  </a:lnTo>
                  <a:lnTo>
                    <a:pt x="148462" y="394588"/>
                  </a:lnTo>
                  <a:lnTo>
                    <a:pt x="143764" y="396239"/>
                  </a:lnTo>
                  <a:lnTo>
                    <a:pt x="138556" y="394588"/>
                  </a:lnTo>
                  <a:lnTo>
                    <a:pt x="135890" y="390525"/>
                  </a:lnTo>
                  <a:lnTo>
                    <a:pt x="123317" y="371856"/>
                  </a:lnTo>
                  <a:lnTo>
                    <a:pt x="121284" y="368808"/>
                  </a:lnTo>
                  <a:lnTo>
                    <a:pt x="117728" y="366902"/>
                  </a:lnTo>
                  <a:lnTo>
                    <a:pt x="113919" y="367157"/>
                  </a:lnTo>
                  <a:lnTo>
                    <a:pt x="91440" y="368046"/>
                  </a:lnTo>
                  <a:lnTo>
                    <a:pt x="86486" y="368173"/>
                  </a:lnTo>
                  <a:lnTo>
                    <a:pt x="82042" y="364998"/>
                  </a:lnTo>
                  <a:lnTo>
                    <a:pt x="80645" y="360299"/>
                  </a:lnTo>
                  <a:lnTo>
                    <a:pt x="74549" y="338836"/>
                  </a:lnTo>
                  <a:lnTo>
                    <a:pt x="73532" y="335279"/>
                  </a:lnTo>
                  <a:lnTo>
                    <a:pt x="70739" y="332486"/>
                  </a:lnTo>
                  <a:lnTo>
                    <a:pt x="67182" y="331470"/>
                  </a:lnTo>
                  <a:lnTo>
                    <a:pt x="45339" y="325374"/>
                  </a:lnTo>
                  <a:lnTo>
                    <a:pt x="40640" y="324103"/>
                  </a:lnTo>
                  <a:lnTo>
                    <a:pt x="37465" y="319659"/>
                  </a:lnTo>
                  <a:lnTo>
                    <a:pt x="37592" y="314833"/>
                  </a:lnTo>
                  <a:lnTo>
                    <a:pt x="38480" y="292353"/>
                  </a:lnTo>
                  <a:lnTo>
                    <a:pt x="38734" y="288671"/>
                  </a:lnTo>
                  <a:lnTo>
                    <a:pt x="36956" y="285241"/>
                  </a:lnTo>
                  <a:lnTo>
                    <a:pt x="33781" y="283083"/>
                  </a:lnTo>
                  <a:lnTo>
                    <a:pt x="14985" y="270637"/>
                  </a:lnTo>
                  <a:lnTo>
                    <a:pt x="10922" y="267970"/>
                  </a:lnTo>
                  <a:lnTo>
                    <a:pt x="9144" y="262763"/>
                  </a:lnTo>
                  <a:lnTo>
                    <a:pt x="10922" y="258190"/>
                  </a:lnTo>
                  <a:lnTo>
                    <a:pt x="18669" y="237109"/>
                  </a:lnTo>
                  <a:lnTo>
                    <a:pt x="19939" y="233679"/>
                  </a:lnTo>
                  <a:lnTo>
                    <a:pt x="19303" y="229870"/>
                  </a:lnTo>
                  <a:lnTo>
                    <a:pt x="17018" y="226949"/>
                  </a:lnTo>
                  <a:lnTo>
                    <a:pt x="3048" y="209296"/>
                  </a:lnTo>
                  <a:lnTo>
                    <a:pt x="0" y="205486"/>
                  </a:lnTo>
                  <a:lnTo>
                    <a:pt x="0" y="200025"/>
                  </a:lnTo>
                  <a:lnTo>
                    <a:pt x="3048" y="196214"/>
                  </a:lnTo>
                  <a:lnTo>
                    <a:pt x="17018" y="178562"/>
                  </a:lnTo>
                  <a:lnTo>
                    <a:pt x="19303" y="175768"/>
                  </a:lnTo>
                  <a:lnTo>
                    <a:pt x="19939" y="171831"/>
                  </a:lnTo>
                  <a:lnTo>
                    <a:pt x="18669" y="168401"/>
                  </a:lnTo>
                  <a:lnTo>
                    <a:pt x="10922" y="147320"/>
                  </a:lnTo>
                  <a:lnTo>
                    <a:pt x="9144" y="142748"/>
                  </a:lnTo>
                  <a:lnTo>
                    <a:pt x="10922" y="137540"/>
                  </a:lnTo>
                  <a:lnTo>
                    <a:pt x="14985" y="134874"/>
                  </a:lnTo>
                  <a:lnTo>
                    <a:pt x="33781" y="122427"/>
                  </a:lnTo>
                  <a:lnTo>
                    <a:pt x="36829" y="120396"/>
                  </a:lnTo>
                  <a:lnTo>
                    <a:pt x="38734" y="116839"/>
                  </a:lnTo>
                  <a:lnTo>
                    <a:pt x="38480" y="113157"/>
                  </a:lnTo>
                  <a:lnTo>
                    <a:pt x="37592" y="90677"/>
                  </a:lnTo>
                  <a:lnTo>
                    <a:pt x="37465" y="85851"/>
                  </a:lnTo>
                  <a:lnTo>
                    <a:pt x="40640" y="81407"/>
                  </a:lnTo>
                  <a:lnTo>
                    <a:pt x="45339" y="80137"/>
                  </a:lnTo>
                  <a:lnTo>
                    <a:pt x="67182" y="74040"/>
                  </a:lnTo>
                  <a:lnTo>
                    <a:pt x="81915" y="40386"/>
                  </a:lnTo>
                  <a:lnTo>
                    <a:pt x="86359" y="37211"/>
                  </a:lnTo>
                  <a:lnTo>
                    <a:pt x="91312" y="37337"/>
                  </a:lnTo>
                  <a:lnTo>
                    <a:pt x="113919" y="38353"/>
                  </a:lnTo>
                  <a:lnTo>
                    <a:pt x="117601" y="38481"/>
                  </a:lnTo>
                  <a:lnTo>
                    <a:pt x="121030" y="36702"/>
                  </a:lnTo>
                  <a:lnTo>
                    <a:pt x="123190" y="33654"/>
                  </a:lnTo>
                  <a:lnTo>
                    <a:pt x="135762" y="14859"/>
                  </a:lnTo>
                  <a:lnTo>
                    <a:pt x="138429" y="10922"/>
                  </a:lnTo>
                  <a:lnTo>
                    <a:pt x="143764" y="9144"/>
                  </a:lnTo>
                  <a:lnTo>
                    <a:pt x="148335" y="10922"/>
                  </a:lnTo>
                  <a:lnTo>
                    <a:pt x="169545" y="18669"/>
                  </a:lnTo>
                  <a:lnTo>
                    <a:pt x="172974" y="19812"/>
                  </a:lnTo>
                  <a:lnTo>
                    <a:pt x="176910" y="19303"/>
                  </a:lnTo>
                  <a:lnTo>
                    <a:pt x="179831" y="17018"/>
                  </a:lnTo>
                  <a:lnTo>
                    <a:pt x="197611" y="3048"/>
                  </a:lnTo>
                  <a:lnTo>
                    <a:pt x="201549" y="0"/>
                  </a:lnTo>
                  <a:lnTo>
                    <a:pt x="207009" y="0"/>
                  </a:lnTo>
                  <a:lnTo>
                    <a:pt x="210820" y="3048"/>
                  </a:lnTo>
                  <a:close/>
                </a:path>
              </a:pathLst>
            </a:custGeom>
            <a:ln w="1269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6624573" y="3152901"/>
              <a:ext cx="229107" cy="2275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6595871" y="3463797"/>
              <a:ext cx="266700" cy="2168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04559" y="2884930"/>
              <a:ext cx="459105" cy="318770"/>
            </a:xfrm>
            <a:custGeom>
              <a:avLst/>
              <a:gdLst/>
              <a:ahLst/>
              <a:cxnLst/>
              <a:rect l="l" t="t" r="r" b="b"/>
              <a:pathLst>
                <a:path w="459104" h="318769">
                  <a:moveTo>
                    <a:pt x="0" y="60961"/>
                  </a:moveTo>
                  <a:lnTo>
                    <a:pt x="60961" y="60961"/>
                  </a:lnTo>
                  <a:lnTo>
                    <a:pt x="60961" y="0"/>
                  </a:lnTo>
                  <a:lnTo>
                    <a:pt x="0" y="0"/>
                  </a:lnTo>
                  <a:lnTo>
                    <a:pt x="0" y="60961"/>
                  </a:lnTo>
                  <a:close/>
                </a:path>
                <a:path w="459104" h="318769">
                  <a:moveTo>
                    <a:pt x="0" y="188977"/>
                  </a:moveTo>
                  <a:lnTo>
                    <a:pt x="60961" y="188977"/>
                  </a:lnTo>
                  <a:lnTo>
                    <a:pt x="60961" y="128016"/>
                  </a:lnTo>
                  <a:lnTo>
                    <a:pt x="0" y="128016"/>
                  </a:lnTo>
                  <a:lnTo>
                    <a:pt x="0" y="188977"/>
                  </a:lnTo>
                  <a:close/>
                </a:path>
                <a:path w="459104" h="318769">
                  <a:moveTo>
                    <a:pt x="0" y="318517"/>
                  </a:moveTo>
                  <a:lnTo>
                    <a:pt x="60961" y="318517"/>
                  </a:lnTo>
                  <a:lnTo>
                    <a:pt x="60961" y="257556"/>
                  </a:lnTo>
                  <a:lnTo>
                    <a:pt x="0" y="257556"/>
                  </a:lnTo>
                  <a:lnTo>
                    <a:pt x="0" y="318517"/>
                  </a:lnTo>
                  <a:close/>
                </a:path>
                <a:path w="459104" h="318769">
                  <a:moveTo>
                    <a:pt x="99060" y="30481"/>
                  </a:moveTo>
                  <a:lnTo>
                    <a:pt x="405384" y="30481"/>
                  </a:lnTo>
                </a:path>
                <a:path w="459104" h="318769">
                  <a:moveTo>
                    <a:pt x="99060" y="158497"/>
                  </a:moveTo>
                  <a:lnTo>
                    <a:pt x="458724" y="158497"/>
                  </a:lnTo>
                </a:path>
                <a:path w="459104" h="318769">
                  <a:moveTo>
                    <a:pt x="99060" y="288037"/>
                  </a:moveTo>
                  <a:lnTo>
                    <a:pt x="405384" y="288037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0" cstate="print">
            <a:grayscl/>
          </a:blip>
          <a:stretch>
            <a:fillRect/>
          </a:stretch>
        </p:blipFill>
        <p:spPr>
          <a:xfrm>
            <a:off x="9296400" y="2286000"/>
            <a:ext cx="1513331" cy="1514856"/>
          </a:xfrm>
          <a:prstGeom prst="rect">
            <a:avLst/>
          </a:prstGeom>
        </p:spPr>
      </p:pic>
      <p:pic>
        <p:nvPicPr>
          <p:cNvPr id="31" name="Picture 30" descr="logos4.png">
            <a:extLst>
              <a:ext uri="{FF2B5EF4-FFF2-40B4-BE49-F238E27FC236}">
                <a16:creationId xmlns:a16="http://schemas.microsoft.com/office/drawing/2014/main" id="{F0325AFA-B007-BEB7-6EDA-0696A8E3D1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Titan</a:t>
            </a:r>
            <a:r>
              <a:rPr spc="-310" dirty="0"/>
              <a:t> </a:t>
            </a:r>
            <a:r>
              <a:rPr spc="-180" dirty="0"/>
              <a:t>text</a:t>
            </a:r>
            <a:r>
              <a:rPr spc="-330" dirty="0"/>
              <a:t> </a:t>
            </a:r>
            <a:r>
              <a:rPr spc="-25" dirty="0"/>
              <a:t>embeddings</a:t>
            </a:r>
            <a:r>
              <a:rPr spc="-3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4590034"/>
            <a:ext cx="3952240" cy="124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Max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Tokens: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8,000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Vectors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1,536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Language:</a:t>
            </a:r>
            <a:r>
              <a:rPr sz="16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Multilingual</a:t>
            </a:r>
            <a:r>
              <a:rPr sz="1600" b="1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(25</a:t>
            </a:r>
            <a:r>
              <a:rPr sz="16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languages)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ID:</a:t>
            </a:r>
            <a:r>
              <a:rPr sz="16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i="1" spc="-40" dirty="0">
                <a:solidFill>
                  <a:srgbClr val="FFFFFF"/>
                </a:solidFill>
                <a:latin typeface="Trebuchet MS"/>
                <a:cs typeface="Trebuchet MS"/>
              </a:rPr>
              <a:t>amazon.titan-</a:t>
            </a:r>
            <a:r>
              <a:rPr sz="1650" i="1" dirty="0">
                <a:solidFill>
                  <a:srgbClr val="FFFFFF"/>
                </a:solidFill>
                <a:latin typeface="Trebuchet MS"/>
                <a:cs typeface="Trebuchet MS"/>
              </a:rPr>
              <a:t>embed-</a:t>
            </a:r>
            <a:r>
              <a:rPr sz="1650" i="1" spc="60" dirty="0">
                <a:solidFill>
                  <a:srgbClr val="FFFFFF"/>
                </a:solidFill>
                <a:latin typeface="Trebuchet MS"/>
                <a:cs typeface="Trebuchet MS"/>
              </a:rPr>
              <a:t>g1-</a:t>
            </a:r>
            <a:r>
              <a:rPr sz="1650" i="1" spc="-55" dirty="0">
                <a:solidFill>
                  <a:srgbClr val="FFFFFF"/>
                </a:solidFill>
                <a:latin typeface="Trebuchet MS"/>
                <a:cs typeface="Trebuchet MS"/>
              </a:rPr>
              <a:t>text-</a:t>
            </a:r>
            <a:r>
              <a:rPr sz="1650" i="1" spc="4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837" y="1800225"/>
            <a:ext cx="563245" cy="563245"/>
            <a:chOff x="600837" y="1800225"/>
            <a:chExt cx="563245" cy="563245"/>
          </a:xfrm>
        </p:grpSpPr>
        <p:sp>
          <p:nvSpPr>
            <p:cNvPr id="6" name="object 6"/>
            <p:cNvSpPr/>
            <p:nvPr/>
          </p:nvSpPr>
          <p:spPr>
            <a:xfrm>
              <a:off x="610362" y="1809750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4" h="544194">
                  <a:moveTo>
                    <a:pt x="0" y="335279"/>
                  </a:moveTo>
                  <a:lnTo>
                    <a:pt x="0" y="275082"/>
                  </a:lnTo>
                  <a:lnTo>
                    <a:pt x="0" y="214884"/>
                  </a:lnTo>
                  <a:lnTo>
                    <a:pt x="0" y="335279"/>
                  </a:lnTo>
                  <a:close/>
                </a:path>
                <a:path w="544194" h="544194">
                  <a:moveTo>
                    <a:pt x="135636" y="275844"/>
                  </a:moveTo>
                  <a:lnTo>
                    <a:pt x="135636" y="204597"/>
                  </a:lnTo>
                  <a:lnTo>
                    <a:pt x="204215" y="170434"/>
                  </a:lnTo>
                  <a:lnTo>
                    <a:pt x="204215" y="102108"/>
                  </a:lnTo>
                </a:path>
                <a:path w="544194" h="544194">
                  <a:moveTo>
                    <a:pt x="135636" y="204215"/>
                  </a:moveTo>
                  <a:lnTo>
                    <a:pt x="68579" y="170687"/>
                  </a:lnTo>
                </a:path>
                <a:path w="544194" h="544194">
                  <a:moveTo>
                    <a:pt x="135636" y="124967"/>
                  </a:moveTo>
                  <a:lnTo>
                    <a:pt x="135636" y="41148"/>
                  </a:lnTo>
                </a:path>
                <a:path w="544194" h="544194">
                  <a:moveTo>
                    <a:pt x="0" y="275844"/>
                  </a:moveTo>
                  <a:lnTo>
                    <a:pt x="65531" y="237744"/>
                  </a:lnTo>
                </a:path>
                <a:path w="544194" h="544194">
                  <a:moveTo>
                    <a:pt x="68579" y="385572"/>
                  </a:moveTo>
                  <a:lnTo>
                    <a:pt x="135636" y="339851"/>
                  </a:lnTo>
                </a:path>
                <a:path w="544194" h="544194">
                  <a:moveTo>
                    <a:pt x="135636" y="504444"/>
                  </a:moveTo>
                  <a:lnTo>
                    <a:pt x="195072" y="469391"/>
                  </a:lnTo>
                </a:path>
                <a:path w="544194" h="544194">
                  <a:moveTo>
                    <a:pt x="124967" y="419100"/>
                  </a:moveTo>
                  <a:lnTo>
                    <a:pt x="271272" y="339851"/>
                  </a:lnTo>
                </a:path>
                <a:path w="544194" h="544194">
                  <a:moveTo>
                    <a:pt x="68579" y="318515"/>
                  </a:moveTo>
                  <a:lnTo>
                    <a:pt x="135636" y="272796"/>
                  </a:lnTo>
                </a:path>
                <a:path w="544194" h="544194">
                  <a:moveTo>
                    <a:pt x="271272" y="45338"/>
                  </a:moveTo>
                  <a:lnTo>
                    <a:pt x="203441" y="0"/>
                  </a:lnTo>
                  <a:lnTo>
                    <a:pt x="67830" y="79375"/>
                  </a:lnTo>
                  <a:lnTo>
                    <a:pt x="67830" y="169417"/>
                  </a:lnTo>
                  <a:lnTo>
                    <a:pt x="0" y="203962"/>
                  </a:lnTo>
                  <a:lnTo>
                    <a:pt x="0" y="274954"/>
                  </a:lnTo>
                  <a:lnTo>
                    <a:pt x="0" y="340105"/>
                  </a:lnTo>
                  <a:lnTo>
                    <a:pt x="67830" y="385445"/>
                  </a:lnTo>
                  <a:lnTo>
                    <a:pt x="67830" y="464692"/>
                  </a:lnTo>
                  <a:lnTo>
                    <a:pt x="203441" y="544067"/>
                  </a:lnTo>
                  <a:lnTo>
                    <a:pt x="271272" y="507619"/>
                  </a:lnTo>
                  <a:lnTo>
                    <a:pt x="271272" y="272034"/>
                  </a:lnTo>
                  <a:lnTo>
                    <a:pt x="203441" y="237998"/>
                  </a:lnTo>
                </a:path>
                <a:path w="544194" h="544194">
                  <a:moveTo>
                    <a:pt x="204215" y="374903"/>
                  </a:moveTo>
                  <a:lnTo>
                    <a:pt x="204215" y="318135"/>
                  </a:lnTo>
                  <a:lnTo>
                    <a:pt x="135636" y="272796"/>
                  </a:lnTo>
                </a:path>
                <a:path w="544194" h="544194">
                  <a:moveTo>
                    <a:pt x="544068" y="214884"/>
                  </a:moveTo>
                  <a:lnTo>
                    <a:pt x="544068" y="275082"/>
                  </a:lnTo>
                  <a:lnTo>
                    <a:pt x="544068" y="335279"/>
                  </a:lnTo>
                  <a:lnTo>
                    <a:pt x="544068" y="214884"/>
                  </a:lnTo>
                  <a:close/>
                </a:path>
                <a:path w="544194" h="544194">
                  <a:moveTo>
                    <a:pt x="475488" y="306324"/>
                  </a:moveTo>
                  <a:lnTo>
                    <a:pt x="544068" y="339851"/>
                  </a:lnTo>
                </a:path>
                <a:path w="544194" h="544194">
                  <a:moveTo>
                    <a:pt x="475488" y="124967"/>
                  </a:moveTo>
                  <a:lnTo>
                    <a:pt x="431291" y="124967"/>
                  </a:lnTo>
                </a:path>
                <a:path w="544194" h="544194">
                  <a:moveTo>
                    <a:pt x="271272" y="431291"/>
                  </a:moveTo>
                  <a:lnTo>
                    <a:pt x="339851" y="43129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50214" y="1911857"/>
              <a:ext cx="135890" cy="352425"/>
            </a:xfrm>
            <a:custGeom>
              <a:avLst/>
              <a:gdLst/>
              <a:ahLst/>
              <a:cxnLst/>
              <a:rect l="l" t="t" r="r" b="b"/>
              <a:pathLst>
                <a:path w="135890" h="352425">
                  <a:moveTo>
                    <a:pt x="91440" y="22859"/>
                  </a:moveTo>
                  <a:lnTo>
                    <a:pt x="89643" y="31736"/>
                  </a:lnTo>
                  <a:lnTo>
                    <a:pt x="84743" y="39004"/>
                  </a:lnTo>
                  <a:lnTo>
                    <a:pt x="77477" y="43916"/>
                  </a:lnTo>
                  <a:lnTo>
                    <a:pt x="68580" y="45719"/>
                  </a:lnTo>
                  <a:lnTo>
                    <a:pt x="59682" y="43916"/>
                  </a:lnTo>
                  <a:lnTo>
                    <a:pt x="52416" y="39004"/>
                  </a:lnTo>
                  <a:lnTo>
                    <a:pt x="47516" y="31736"/>
                  </a:lnTo>
                  <a:lnTo>
                    <a:pt x="45720" y="22859"/>
                  </a:lnTo>
                  <a:lnTo>
                    <a:pt x="47516" y="13983"/>
                  </a:lnTo>
                  <a:lnTo>
                    <a:pt x="52416" y="6715"/>
                  </a:lnTo>
                  <a:lnTo>
                    <a:pt x="59682" y="1803"/>
                  </a:lnTo>
                  <a:lnTo>
                    <a:pt x="68580" y="0"/>
                  </a:lnTo>
                  <a:lnTo>
                    <a:pt x="77477" y="1803"/>
                  </a:lnTo>
                  <a:lnTo>
                    <a:pt x="84743" y="6715"/>
                  </a:lnTo>
                  <a:lnTo>
                    <a:pt x="89643" y="13983"/>
                  </a:lnTo>
                  <a:lnTo>
                    <a:pt x="91440" y="22859"/>
                  </a:lnTo>
                  <a:close/>
                </a:path>
                <a:path w="135890" h="352425">
                  <a:moveTo>
                    <a:pt x="135636" y="193547"/>
                  </a:moveTo>
                  <a:lnTo>
                    <a:pt x="133899" y="202424"/>
                  </a:lnTo>
                  <a:lnTo>
                    <a:pt x="129163" y="209692"/>
                  </a:lnTo>
                  <a:lnTo>
                    <a:pt x="122139" y="214604"/>
                  </a:lnTo>
                  <a:lnTo>
                    <a:pt x="113538" y="216407"/>
                  </a:lnTo>
                  <a:lnTo>
                    <a:pt x="104936" y="214604"/>
                  </a:lnTo>
                  <a:lnTo>
                    <a:pt x="97912" y="209692"/>
                  </a:lnTo>
                  <a:lnTo>
                    <a:pt x="93176" y="202424"/>
                  </a:lnTo>
                  <a:lnTo>
                    <a:pt x="91440" y="193547"/>
                  </a:lnTo>
                  <a:lnTo>
                    <a:pt x="93176" y="184671"/>
                  </a:lnTo>
                  <a:lnTo>
                    <a:pt x="97912" y="177403"/>
                  </a:lnTo>
                  <a:lnTo>
                    <a:pt x="104936" y="172491"/>
                  </a:lnTo>
                  <a:lnTo>
                    <a:pt x="113538" y="170687"/>
                  </a:lnTo>
                  <a:lnTo>
                    <a:pt x="122139" y="172491"/>
                  </a:lnTo>
                  <a:lnTo>
                    <a:pt x="129163" y="177403"/>
                  </a:lnTo>
                  <a:lnTo>
                    <a:pt x="133899" y="184671"/>
                  </a:lnTo>
                  <a:lnTo>
                    <a:pt x="135636" y="193547"/>
                  </a:lnTo>
                  <a:close/>
                </a:path>
                <a:path w="135890" h="352425">
                  <a:moveTo>
                    <a:pt x="45720" y="136397"/>
                  </a:moveTo>
                  <a:lnTo>
                    <a:pt x="43923" y="144994"/>
                  </a:lnTo>
                  <a:lnTo>
                    <a:pt x="39023" y="152018"/>
                  </a:lnTo>
                  <a:lnTo>
                    <a:pt x="31757" y="156757"/>
                  </a:lnTo>
                  <a:lnTo>
                    <a:pt x="22860" y="158495"/>
                  </a:lnTo>
                  <a:lnTo>
                    <a:pt x="13962" y="156757"/>
                  </a:lnTo>
                  <a:lnTo>
                    <a:pt x="6696" y="152018"/>
                  </a:lnTo>
                  <a:lnTo>
                    <a:pt x="1796" y="144994"/>
                  </a:lnTo>
                  <a:lnTo>
                    <a:pt x="0" y="136397"/>
                  </a:lnTo>
                  <a:lnTo>
                    <a:pt x="1796" y="127801"/>
                  </a:lnTo>
                  <a:lnTo>
                    <a:pt x="6696" y="120776"/>
                  </a:lnTo>
                  <a:lnTo>
                    <a:pt x="13962" y="116038"/>
                  </a:lnTo>
                  <a:lnTo>
                    <a:pt x="22860" y="114300"/>
                  </a:lnTo>
                  <a:lnTo>
                    <a:pt x="31757" y="116038"/>
                  </a:lnTo>
                  <a:lnTo>
                    <a:pt x="39023" y="120776"/>
                  </a:lnTo>
                  <a:lnTo>
                    <a:pt x="43923" y="127801"/>
                  </a:lnTo>
                  <a:lnTo>
                    <a:pt x="45720" y="136397"/>
                  </a:lnTo>
                  <a:close/>
                </a:path>
                <a:path w="135890" h="352425">
                  <a:moveTo>
                    <a:pt x="45720" y="329183"/>
                  </a:moveTo>
                  <a:lnTo>
                    <a:pt x="43923" y="338060"/>
                  </a:lnTo>
                  <a:lnTo>
                    <a:pt x="39023" y="345328"/>
                  </a:lnTo>
                  <a:lnTo>
                    <a:pt x="31757" y="350240"/>
                  </a:lnTo>
                  <a:lnTo>
                    <a:pt x="22860" y="352043"/>
                  </a:lnTo>
                  <a:lnTo>
                    <a:pt x="13962" y="350240"/>
                  </a:lnTo>
                  <a:lnTo>
                    <a:pt x="6696" y="345328"/>
                  </a:lnTo>
                  <a:lnTo>
                    <a:pt x="1796" y="338060"/>
                  </a:lnTo>
                  <a:lnTo>
                    <a:pt x="0" y="329183"/>
                  </a:lnTo>
                  <a:lnTo>
                    <a:pt x="1796" y="320307"/>
                  </a:lnTo>
                  <a:lnTo>
                    <a:pt x="6696" y="313039"/>
                  </a:lnTo>
                  <a:lnTo>
                    <a:pt x="13962" y="308127"/>
                  </a:lnTo>
                  <a:lnTo>
                    <a:pt x="22860" y="306324"/>
                  </a:lnTo>
                  <a:lnTo>
                    <a:pt x="31757" y="308127"/>
                  </a:lnTo>
                  <a:lnTo>
                    <a:pt x="39023" y="313039"/>
                  </a:lnTo>
                  <a:lnTo>
                    <a:pt x="43923" y="320307"/>
                  </a:lnTo>
                  <a:lnTo>
                    <a:pt x="45720" y="329183"/>
                  </a:lnTo>
                  <a:close/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81634" y="1809750"/>
              <a:ext cx="273050" cy="544195"/>
            </a:xfrm>
            <a:custGeom>
              <a:avLst/>
              <a:gdLst/>
              <a:ahLst/>
              <a:cxnLst/>
              <a:rect l="l" t="t" r="r" b="b"/>
              <a:pathLst>
                <a:path w="273050" h="544194">
                  <a:moveTo>
                    <a:pt x="68211" y="226695"/>
                  </a:moveTo>
                  <a:lnTo>
                    <a:pt x="0" y="181355"/>
                  </a:lnTo>
                  <a:lnTo>
                    <a:pt x="0" y="45338"/>
                  </a:lnTo>
                  <a:lnTo>
                    <a:pt x="68211" y="0"/>
                  </a:lnTo>
                  <a:lnTo>
                    <a:pt x="204584" y="81279"/>
                  </a:lnTo>
                  <a:lnTo>
                    <a:pt x="204635" y="169417"/>
                  </a:lnTo>
                  <a:lnTo>
                    <a:pt x="272796" y="208025"/>
                  </a:lnTo>
                  <a:lnTo>
                    <a:pt x="272796" y="275082"/>
                  </a:lnTo>
                  <a:lnTo>
                    <a:pt x="272796" y="340105"/>
                  </a:lnTo>
                  <a:lnTo>
                    <a:pt x="204584" y="385445"/>
                  </a:lnTo>
                  <a:lnTo>
                    <a:pt x="204584" y="464692"/>
                  </a:lnTo>
                  <a:lnTo>
                    <a:pt x="68211" y="544067"/>
                  </a:lnTo>
                  <a:lnTo>
                    <a:pt x="0" y="510032"/>
                  </a:lnTo>
                  <a:lnTo>
                    <a:pt x="0" y="27571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9" y="1676938"/>
            <a:ext cx="5265420" cy="1956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400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Titan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endParaRPr sz="2400" dirty="0">
              <a:latin typeface="Trebuchet MS"/>
              <a:cs typeface="Trebuchet MS"/>
            </a:endParaRPr>
          </a:p>
          <a:p>
            <a:pPr marL="728980">
              <a:lnSpc>
                <a:spcPct val="100000"/>
              </a:lnSpc>
              <a:spcBef>
                <a:spcPts val="20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2.0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32893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Translates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inputs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(words,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phrases)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numerical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representations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(embeddings).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Comparing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produces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contextual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matching.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3472" y="2636011"/>
            <a:ext cx="42862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8163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Titan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offers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fast,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cost 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effective,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accurate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languages.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Optimized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retrieval tasks,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semantic similarity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clustering.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personalization.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9726" y="1699386"/>
            <a:ext cx="151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FFFFFF"/>
                </a:solidFill>
                <a:latin typeface="Trebuchet MS"/>
                <a:cs typeface="Trebuchet MS"/>
              </a:rPr>
              <a:t>Highlights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761" y="1530858"/>
            <a:ext cx="0" cy="4610735"/>
          </a:xfrm>
          <a:custGeom>
            <a:avLst/>
            <a:gdLst/>
            <a:ahLst/>
            <a:cxnLst/>
            <a:rect l="l" t="t" r="r" b="b"/>
            <a:pathLst>
              <a:path h="4610735">
                <a:moveTo>
                  <a:pt x="0" y="0"/>
                </a:moveTo>
                <a:lnTo>
                  <a:pt x="0" y="461050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613525" y="1718436"/>
            <a:ext cx="570865" cy="645795"/>
            <a:chOff x="6613525" y="1718436"/>
            <a:chExt cx="570865" cy="645795"/>
          </a:xfrm>
        </p:grpSpPr>
        <p:sp>
          <p:nvSpPr>
            <p:cNvPr id="14" name="object 14"/>
            <p:cNvSpPr/>
            <p:nvPr/>
          </p:nvSpPr>
          <p:spPr>
            <a:xfrm>
              <a:off x="6856222" y="2087879"/>
              <a:ext cx="163195" cy="83820"/>
            </a:xfrm>
            <a:custGeom>
              <a:avLst/>
              <a:gdLst/>
              <a:ahLst/>
              <a:cxnLst/>
              <a:rect l="l" t="t" r="r" b="b"/>
              <a:pathLst>
                <a:path w="163195" h="83819">
                  <a:moveTo>
                    <a:pt x="21462" y="83820"/>
                  </a:moveTo>
                  <a:lnTo>
                    <a:pt x="141604" y="83820"/>
                  </a:lnTo>
                </a:path>
                <a:path w="163195" h="83819">
                  <a:moveTo>
                    <a:pt x="0" y="41148"/>
                  </a:moveTo>
                  <a:lnTo>
                    <a:pt x="78739" y="41148"/>
                  </a:lnTo>
                </a:path>
                <a:path w="163195" h="83819">
                  <a:moveTo>
                    <a:pt x="96011" y="41148"/>
                  </a:moveTo>
                  <a:lnTo>
                    <a:pt x="129667" y="41148"/>
                  </a:lnTo>
                </a:path>
                <a:path w="163195" h="83819">
                  <a:moveTo>
                    <a:pt x="50292" y="0"/>
                  </a:moveTo>
                  <a:lnTo>
                    <a:pt x="162686" y="0"/>
                  </a:lnTo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3050" y="1727961"/>
              <a:ext cx="453390" cy="537210"/>
            </a:xfrm>
            <a:custGeom>
              <a:avLst/>
              <a:gdLst/>
              <a:ahLst/>
              <a:cxnLst/>
              <a:rect l="l" t="t" r="r" b="b"/>
              <a:pathLst>
                <a:path w="453390" h="537210">
                  <a:moveTo>
                    <a:pt x="224154" y="0"/>
                  </a:moveTo>
                  <a:lnTo>
                    <a:pt x="13334" y="0"/>
                  </a:lnTo>
                  <a:lnTo>
                    <a:pt x="6223" y="0"/>
                  </a:lnTo>
                  <a:lnTo>
                    <a:pt x="0" y="5841"/>
                  </a:lnTo>
                  <a:lnTo>
                    <a:pt x="0" y="13335"/>
                  </a:lnTo>
                  <a:lnTo>
                    <a:pt x="0" y="470153"/>
                  </a:lnTo>
                  <a:lnTo>
                    <a:pt x="0" y="477265"/>
                  </a:lnTo>
                  <a:lnTo>
                    <a:pt x="5842" y="483488"/>
                  </a:lnTo>
                  <a:lnTo>
                    <a:pt x="13334" y="483488"/>
                  </a:lnTo>
                  <a:lnTo>
                    <a:pt x="175005" y="483488"/>
                  </a:lnTo>
                </a:path>
                <a:path w="453390" h="537210">
                  <a:moveTo>
                    <a:pt x="224027" y="112013"/>
                  </a:moveTo>
                  <a:lnTo>
                    <a:pt x="335533" y="112013"/>
                  </a:lnTo>
                  <a:lnTo>
                    <a:pt x="224027" y="0"/>
                  </a:lnTo>
                  <a:lnTo>
                    <a:pt x="224027" y="112013"/>
                  </a:lnTo>
                  <a:close/>
                </a:path>
                <a:path w="453390" h="537210">
                  <a:moveTo>
                    <a:pt x="48768" y="196850"/>
                  </a:moveTo>
                  <a:lnTo>
                    <a:pt x="286639" y="196850"/>
                  </a:lnTo>
                </a:path>
                <a:path w="453390" h="537210">
                  <a:moveTo>
                    <a:pt x="48768" y="262382"/>
                  </a:moveTo>
                  <a:lnTo>
                    <a:pt x="195452" y="262382"/>
                  </a:lnTo>
                </a:path>
                <a:path w="453390" h="537210">
                  <a:moveTo>
                    <a:pt x="48895" y="327913"/>
                  </a:moveTo>
                  <a:lnTo>
                    <a:pt x="148081" y="327913"/>
                  </a:lnTo>
                </a:path>
                <a:path w="453390" h="537210">
                  <a:moveTo>
                    <a:pt x="48895" y="394970"/>
                  </a:moveTo>
                  <a:lnTo>
                    <a:pt x="152146" y="394970"/>
                  </a:lnTo>
                </a:path>
                <a:path w="453390" h="537210">
                  <a:moveTo>
                    <a:pt x="48768" y="131317"/>
                  </a:moveTo>
                  <a:lnTo>
                    <a:pt x="183133" y="131317"/>
                  </a:lnTo>
                </a:path>
                <a:path w="453390" h="537210">
                  <a:moveTo>
                    <a:pt x="336296" y="232028"/>
                  </a:moveTo>
                  <a:lnTo>
                    <a:pt x="336296" y="112775"/>
                  </a:lnTo>
                </a:path>
                <a:path w="453390" h="537210">
                  <a:moveTo>
                    <a:pt x="453135" y="401065"/>
                  </a:moveTo>
                  <a:lnTo>
                    <a:pt x="446239" y="443945"/>
                  </a:lnTo>
                  <a:lnTo>
                    <a:pt x="427041" y="481179"/>
                  </a:lnTo>
                  <a:lnTo>
                    <a:pt x="397778" y="510537"/>
                  </a:lnTo>
                  <a:lnTo>
                    <a:pt x="360688" y="529789"/>
                  </a:lnTo>
                  <a:lnTo>
                    <a:pt x="318007" y="536701"/>
                  </a:lnTo>
                  <a:lnTo>
                    <a:pt x="275327" y="529789"/>
                  </a:lnTo>
                  <a:lnTo>
                    <a:pt x="238237" y="510537"/>
                  </a:lnTo>
                  <a:lnTo>
                    <a:pt x="208974" y="481179"/>
                  </a:lnTo>
                  <a:lnTo>
                    <a:pt x="189776" y="443945"/>
                  </a:lnTo>
                  <a:lnTo>
                    <a:pt x="182879" y="401065"/>
                  </a:lnTo>
                  <a:lnTo>
                    <a:pt x="189776" y="358124"/>
                  </a:lnTo>
                  <a:lnTo>
                    <a:pt x="208974" y="320852"/>
                  </a:lnTo>
                  <a:lnTo>
                    <a:pt x="238237" y="291475"/>
                  </a:lnTo>
                  <a:lnTo>
                    <a:pt x="275327" y="272216"/>
                  </a:lnTo>
                  <a:lnTo>
                    <a:pt x="318007" y="265302"/>
                  </a:lnTo>
                  <a:lnTo>
                    <a:pt x="360688" y="272216"/>
                  </a:lnTo>
                  <a:lnTo>
                    <a:pt x="397778" y="291475"/>
                  </a:lnTo>
                  <a:lnTo>
                    <a:pt x="427041" y="320852"/>
                  </a:lnTo>
                  <a:lnTo>
                    <a:pt x="446239" y="358124"/>
                  </a:lnTo>
                  <a:lnTo>
                    <a:pt x="453135" y="40106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3795" y="2183256"/>
              <a:ext cx="180181" cy="180641"/>
            </a:xfrm>
            <a:prstGeom prst="rect">
              <a:avLst/>
            </a:prstGeom>
          </p:spPr>
        </p:pic>
      </p:grpSp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6A427284-0858-61CA-8C71-A3604625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764016" y="2134057"/>
            <a:ext cx="1312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229" y="2134057"/>
            <a:ext cx="1169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augmentation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57407" y="2242185"/>
            <a:ext cx="79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484120" y="1037844"/>
            <a:ext cx="1325880" cy="13258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8955" y="59817"/>
            <a:ext cx="316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RAG</a:t>
            </a:r>
            <a:r>
              <a:rPr spc="-270" dirty="0"/>
              <a:t> </a:t>
            </a:r>
            <a:r>
              <a:rPr spc="-35" dirty="0"/>
              <a:t>in</a:t>
            </a:r>
            <a:r>
              <a:rPr spc="-275" dirty="0"/>
              <a:t> </a:t>
            </a:r>
            <a:r>
              <a:rPr spc="-45" dirty="0"/>
              <a:t>Action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25818" y="5818733"/>
            <a:ext cx="1579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5332" y="5882741"/>
            <a:ext cx="975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666" y="5818733"/>
            <a:ext cx="10109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9341" y="2868930"/>
            <a:ext cx="10248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 model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10761" y="1037844"/>
            <a:ext cx="8004809" cy="4956175"/>
            <a:chOff x="3810761" y="1037844"/>
            <a:chExt cx="8004809" cy="495617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8364" y="1289304"/>
              <a:ext cx="821435" cy="8229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7086600" y="1037844"/>
              <a:ext cx="1325879" cy="1325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10413492" y="4668011"/>
              <a:ext cx="1325879" cy="13258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10489692" y="1037844"/>
              <a:ext cx="1325879" cy="13258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0762" y="1485137"/>
              <a:ext cx="6679565" cy="3863975"/>
            </a:xfrm>
            <a:custGeom>
              <a:avLst/>
              <a:gdLst/>
              <a:ahLst/>
              <a:cxnLst/>
              <a:rect l="l" t="t" r="r" b="b"/>
              <a:pathLst>
                <a:path w="6679565" h="3863975">
                  <a:moveTo>
                    <a:pt x="830580" y="2380488"/>
                  </a:moveTo>
                  <a:lnTo>
                    <a:pt x="802005" y="2380488"/>
                  </a:lnTo>
                  <a:lnTo>
                    <a:pt x="802005" y="2040636"/>
                  </a:lnTo>
                  <a:lnTo>
                    <a:pt x="782955" y="2040636"/>
                  </a:lnTo>
                  <a:lnTo>
                    <a:pt x="782955" y="2380488"/>
                  </a:lnTo>
                  <a:lnTo>
                    <a:pt x="754380" y="2380488"/>
                  </a:lnTo>
                  <a:lnTo>
                    <a:pt x="792480" y="2456688"/>
                  </a:lnTo>
                  <a:lnTo>
                    <a:pt x="824230" y="2393188"/>
                  </a:lnTo>
                  <a:lnTo>
                    <a:pt x="830580" y="2380488"/>
                  </a:lnTo>
                  <a:close/>
                </a:path>
                <a:path w="6679565" h="3863975">
                  <a:moveTo>
                    <a:pt x="3262503" y="38100"/>
                  </a:moveTo>
                  <a:lnTo>
                    <a:pt x="3243453" y="28575"/>
                  </a:lnTo>
                  <a:lnTo>
                    <a:pt x="3186303" y="0"/>
                  </a:lnTo>
                  <a:lnTo>
                    <a:pt x="3186303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3186303" y="47625"/>
                  </a:lnTo>
                  <a:lnTo>
                    <a:pt x="3186303" y="76200"/>
                  </a:lnTo>
                  <a:lnTo>
                    <a:pt x="3243453" y="47625"/>
                  </a:lnTo>
                  <a:lnTo>
                    <a:pt x="3262503" y="38100"/>
                  </a:lnTo>
                  <a:close/>
                </a:path>
                <a:path w="6679565" h="3863975">
                  <a:moveTo>
                    <a:pt x="3489706" y="3830193"/>
                  </a:moveTo>
                  <a:lnTo>
                    <a:pt x="3489579" y="3811143"/>
                  </a:lnTo>
                  <a:lnTo>
                    <a:pt x="2897022" y="3816121"/>
                  </a:lnTo>
                  <a:lnTo>
                    <a:pt x="2896743" y="3787521"/>
                  </a:lnTo>
                  <a:lnTo>
                    <a:pt x="2820911" y="3826256"/>
                  </a:lnTo>
                  <a:lnTo>
                    <a:pt x="2897505" y="3863721"/>
                  </a:lnTo>
                  <a:lnTo>
                    <a:pt x="2897213" y="3835273"/>
                  </a:lnTo>
                  <a:lnTo>
                    <a:pt x="3489706" y="3830193"/>
                  </a:lnTo>
                  <a:close/>
                </a:path>
                <a:path w="6679565" h="3863975">
                  <a:moveTo>
                    <a:pt x="5197221" y="216408"/>
                  </a:moveTo>
                  <a:lnTo>
                    <a:pt x="5178171" y="206883"/>
                  </a:lnTo>
                  <a:lnTo>
                    <a:pt x="5121021" y="178308"/>
                  </a:lnTo>
                  <a:lnTo>
                    <a:pt x="5121021" y="206883"/>
                  </a:lnTo>
                  <a:lnTo>
                    <a:pt x="4602480" y="206883"/>
                  </a:lnTo>
                  <a:lnTo>
                    <a:pt x="4602480" y="225933"/>
                  </a:lnTo>
                  <a:lnTo>
                    <a:pt x="5121021" y="225933"/>
                  </a:lnTo>
                  <a:lnTo>
                    <a:pt x="5121021" y="254508"/>
                  </a:lnTo>
                  <a:lnTo>
                    <a:pt x="5178171" y="225933"/>
                  </a:lnTo>
                  <a:lnTo>
                    <a:pt x="5197221" y="216408"/>
                  </a:lnTo>
                  <a:close/>
                </a:path>
                <a:path w="6679565" h="3863975">
                  <a:moveTo>
                    <a:pt x="6679311" y="216408"/>
                  </a:moveTo>
                  <a:lnTo>
                    <a:pt x="6660261" y="206883"/>
                  </a:lnTo>
                  <a:lnTo>
                    <a:pt x="6603111" y="178308"/>
                  </a:lnTo>
                  <a:lnTo>
                    <a:pt x="6603111" y="206883"/>
                  </a:lnTo>
                  <a:lnTo>
                    <a:pt x="6019800" y="206883"/>
                  </a:lnTo>
                  <a:lnTo>
                    <a:pt x="6019800" y="225933"/>
                  </a:lnTo>
                  <a:lnTo>
                    <a:pt x="6603111" y="225933"/>
                  </a:lnTo>
                  <a:lnTo>
                    <a:pt x="6603111" y="254508"/>
                  </a:lnTo>
                  <a:lnTo>
                    <a:pt x="6660261" y="225933"/>
                  </a:lnTo>
                  <a:lnTo>
                    <a:pt x="6679311" y="216408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5301995" y="2592324"/>
              <a:ext cx="1325879" cy="9799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743580" y="3918584"/>
            <a:ext cx="94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5417" y="2242185"/>
            <a:ext cx="39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7957" y="1691386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1369" y="2982213"/>
            <a:ext cx="659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22953" y="2117217"/>
            <a:ext cx="861505" cy="1954719"/>
            <a:chOff x="3822953" y="2117217"/>
            <a:chExt cx="861505" cy="1954719"/>
          </a:xfrm>
        </p:grpSpPr>
        <p:sp>
          <p:nvSpPr>
            <p:cNvPr id="28" name="object 28"/>
            <p:cNvSpPr/>
            <p:nvPr/>
          </p:nvSpPr>
          <p:spPr>
            <a:xfrm>
              <a:off x="3822953" y="2117217"/>
              <a:ext cx="817880" cy="585470"/>
            </a:xfrm>
            <a:custGeom>
              <a:avLst/>
              <a:gdLst/>
              <a:ahLst/>
              <a:cxnLst/>
              <a:rect l="l" t="t" r="r" b="b"/>
              <a:pathLst>
                <a:path w="817879" h="585469">
                  <a:moveTo>
                    <a:pt x="770255" y="508888"/>
                  </a:moveTo>
                  <a:lnTo>
                    <a:pt x="741680" y="508888"/>
                  </a:lnTo>
                  <a:lnTo>
                    <a:pt x="779780" y="585088"/>
                  </a:lnTo>
                  <a:lnTo>
                    <a:pt x="811530" y="521588"/>
                  </a:lnTo>
                  <a:lnTo>
                    <a:pt x="770255" y="521588"/>
                  </a:lnTo>
                  <a:lnTo>
                    <a:pt x="770255" y="508888"/>
                  </a:lnTo>
                  <a:close/>
                </a:path>
                <a:path w="817879" h="585469">
                  <a:moveTo>
                    <a:pt x="770255" y="9525"/>
                  </a:moveTo>
                  <a:lnTo>
                    <a:pt x="770255" y="521588"/>
                  </a:lnTo>
                  <a:lnTo>
                    <a:pt x="789305" y="521588"/>
                  </a:lnTo>
                  <a:lnTo>
                    <a:pt x="789305" y="19050"/>
                  </a:lnTo>
                  <a:lnTo>
                    <a:pt x="779780" y="19050"/>
                  </a:lnTo>
                  <a:lnTo>
                    <a:pt x="770255" y="9525"/>
                  </a:lnTo>
                  <a:close/>
                </a:path>
                <a:path w="817879" h="585469">
                  <a:moveTo>
                    <a:pt x="817880" y="508888"/>
                  </a:moveTo>
                  <a:lnTo>
                    <a:pt x="789305" y="508888"/>
                  </a:lnTo>
                  <a:lnTo>
                    <a:pt x="789305" y="521588"/>
                  </a:lnTo>
                  <a:lnTo>
                    <a:pt x="811530" y="521588"/>
                  </a:lnTo>
                  <a:lnTo>
                    <a:pt x="817880" y="508888"/>
                  </a:lnTo>
                  <a:close/>
                </a:path>
                <a:path w="817879" h="585469">
                  <a:moveTo>
                    <a:pt x="78930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70255" y="19050"/>
                  </a:lnTo>
                  <a:lnTo>
                    <a:pt x="770255" y="9525"/>
                  </a:lnTo>
                  <a:lnTo>
                    <a:pt x="789305" y="9525"/>
                  </a:lnTo>
                  <a:lnTo>
                    <a:pt x="789305" y="0"/>
                  </a:lnTo>
                  <a:close/>
                </a:path>
                <a:path w="817879" h="585469">
                  <a:moveTo>
                    <a:pt x="789305" y="9525"/>
                  </a:moveTo>
                  <a:lnTo>
                    <a:pt x="770255" y="9525"/>
                  </a:lnTo>
                  <a:lnTo>
                    <a:pt x="779780" y="19050"/>
                  </a:lnTo>
                  <a:lnTo>
                    <a:pt x="789305" y="19050"/>
                  </a:lnTo>
                  <a:lnTo>
                    <a:pt x="789305" y="9525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1263" y="4038281"/>
              <a:ext cx="163195" cy="33655"/>
            </a:xfrm>
            <a:custGeom>
              <a:avLst/>
              <a:gdLst/>
              <a:ahLst/>
              <a:cxnLst/>
              <a:rect l="l" t="t" r="r" b="b"/>
              <a:pathLst>
                <a:path w="163195" h="33654">
                  <a:moveTo>
                    <a:pt x="33528" y="7493"/>
                  </a:moveTo>
                  <a:lnTo>
                    <a:pt x="26035" y="0"/>
                  </a:lnTo>
                  <a:lnTo>
                    <a:pt x="7493" y="0"/>
                  </a:lnTo>
                  <a:lnTo>
                    <a:pt x="0" y="7493"/>
                  </a:lnTo>
                  <a:lnTo>
                    <a:pt x="0" y="16764"/>
                  </a:lnTo>
                  <a:lnTo>
                    <a:pt x="0" y="26035"/>
                  </a:lnTo>
                  <a:lnTo>
                    <a:pt x="7493" y="33528"/>
                  </a:lnTo>
                  <a:lnTo>
                    <a:pt x="26035" y="33528"/>
                  </a:lnTo>
                  <a:lnTo>
                    <a:pt x="33528" y="26035"/>
                  </a:lnTo>
                  <a:lnTo>
                    <a:pt x="33528" y="7493"/>
                  </a:lnTo>
                  <a:close/>
                </a:path>
                <a:path w="163195" h="33654">
                  <a:moveTo>
                    <a:pt x="97536" y="7493"/>
                  </a:moveTo>
                  <a:lnTo>
                    <a:pt x="90043" y="0"/>
                  </a:lnTo>
                  <a:lnTo>
                    <a:pt x="71501" y="0"/>
                  </a:lnTo>
                  <a:lnTo>
                    <a:pt x="64008" y="7493"/>
                  </a:lnTo>
                  <a:lnTo>
                    <a:pt x="64008" y="16764"/>
                  </a:lnTo>
                  <a:lnTo>
                    <a:pt x="64008" y="26035"/>
                  </a:lnTo>
                  <a:lnTo>
                    <a:pt x="71501" y="33528"/>
                  </a:lnTo>
                  <a:lnTo>
                    <a:pt x="90043" y="33528"/>
                  </a:lnTo>
                  <a:lnTo>
                    <a:pt x="97536" y="26035"/>
                  </a:lnTo>
                  <a:lnTo>
                    <a:pt x="97536" y="7493"/>
                  </a:lnTo>
                  <a:close/>
                </a:path>
                <a:path w="163195" h="33654">
                  <a:moveTo>
                    <a:pt x="163068" y="7493"/>
                  </a:moveTo>
                  <a:lnTo>
                    <a:pt x="155194" y="0"/>
                  </a:lnTo>
                  <a:lnTo>
                    <a:pt x="135890" y="0"/>
                  </a:lnTo>
                  <a:lnTo>
                    <a:pt x="128016" y="7493"/>
                  </a:lnTo>
                  <a:lnTo>
                    <a:pt x="128016" y="16764"/>
                  </a:lnTo>
                  <a:lnTo>
                    <a:pt x="128016" y="26035"/>
                  </a:lnTo>
                  <a:lnTo>
                    <a:pt x="135890" y="33528"/>
                  </a:lnTo>
                  <a:lnTo>
                    <a:pt x="155194" y="33528"/>
                  </a:lnTo>
                  <a:lnTo>
                    <a:pt x="163068" y="26035"/>
                  </a:lnTo>
                  <a:lnTo>
                    <a:pt x="163068" y="7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602861" y="2044445"/>
            <a:ext cx="2470785" cy="3304540"/>
          </a:xfrm>
          <a:custGeom>
            <a:avLst/>
            <a:gdLst/>
            <a:ahLst/>
            <a:cxnLst/>
            <a:rect l="l" t="t" r="r" b="b"/>
            <a:pathLst>
              <a:path w="2470784" h="3304540">
                <a:moveTo>
                  <a:pt x="702818" y="3266440"/>
                </a:moveTo>
                <a:lnTo>
                  <a:pt x="683768" y="3256915"/>
                </a:lnTo>
                <a:lnTo>
                  <a:pt x="626618" y="3228340"/>
                </a:lnTo>
                <a:lnTo>
                  <a:pt x="626618" y="3256915"/>
                </a:lnTo>
                <a:lnTo>
                  <a:pt x="19050" y="3256915"/>
                </a:lnTo>
                <a:lnTo>
                  <a:pt x="19050" y="2116836"/>
                </a:lnTo>
                <a:lnTo>
                  <a:pt x="0" y="2116836"/>
                </a:lnTo>
                <a:lnTo>
                  <a:pt x="0" y="3275965"/>
                </a:lnTo>
                <a:lnTo>
                  <a:pt x="626618" y="3275965"/>
                </a:lnTo>
                <a:lnTo>
                  <a:pt x="626618" y="3304540"/>
                </a:lnTo>
                <a:lnTo>
                  <a:pt x="683768" y="3275965"/>
                </a:lnTo>
                <a:lnTo>
                  <a:pt x="702818" y="3266440"/>
                </a:lnTo>
                <a:close/>
              </a:path>
              <a:path w="2470784" h="3304540">
                <a:moveTo>
                  <a:pt x="1400937" y="1534668"/>
                </a:moveTo>
                <a:lnTo>
                  <a:pt x="1394587" y="1521968"/>
                </a:lnTo>
                <a:lnTo>
                  <a:pt x="1362837" y="1458468"/>
                </a:lnTo>
                <a:lnTo>
                  <a:pt x="1324737" y="1534668"/>
                </a:lnTo>
                <a:lnTo>
                  <a:pt x="1353312" y="1534668"/>
                </a:lnTo>
                <a:lnTo>
                  <a:pt x="1353312" y="2838577"/>
                </a:lnTo>
                <a:lnTo>
                  <a:pt x="1372362" y="2838577"/>
                </a:lnTo>
                <a:lnTo>
                  <a:pt x="1372362" y="1534668"/>
                </a:lnTo>
                <a:lnTo>
                  <a:pt x="1400937" y="1534668"/>
                </a:lnTo>
                <a:close/>
              </a:path>
              <a:path w="2470784" h="3304540">
                <a:moveTo>
                  <a:pt x="2470658" y="38100"/>
                </a:moveTo>
                <a:lnTo>
                  <a:pt x="2451608" y="28575"/>
                </a:lnTo>
                <a:lnTo>
                  <a:pt x="2394458" y="0"/>
                </a:lnTo>
                <a:lnTo>
                  <a:pt x="2394458" y="28575"/>
                </a:lnTo>
                <a:lnTo>
                  <a:pt x="1353312" y="28575"/>
                </a:lnTo>
                <a:lnTo>
                  <a:pt x="1353312" y="548894"/>
                </a:lnTo>
                <a:lnTo>
                  <a:pt x="1372362" y="548894"/>
                </a:lnTo>
                <a:lnTo>
                  <a:pt x="1372362" y="47625"/>
                </a:lnTo>
                <a:lnTo>
                  <a:pt x="2394458" y="47625"/>
                </a:lnTo>
                <a:lnTo>
                  <a:pt x="2394458" y="76200"/>
                </a:lnTo>
                <a:lnTo>
                  <a:pt x="2451608" y="47625"/>
                </a:lnTo>
                <a:lnTo>
                  <a:pt x="2470658" y="3810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8068" y="2206193"/>
            <a:ext cx="130937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Generation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1776" y="5063997"/>
            <a:ext cx="17018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Ingestion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94938" y="5060441"/>
            <a:ext cx="776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Semantic search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846819" y="4588764"/>
            <a:ext cx="1097280" cy="1247140"/>
            <a:chOff x="8846819" y="4588764"/>
            <a:chExt cx="1097280" cy="1247140"/>
          </a:xfrm>
        </p:grpSpPr>
        <p:pic>
          <p:nvPicPr>
            <p:cNvPr id="43" name="object 43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9281159" y="4696968"/>
              <a:ext cx="635507" cy="6781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9307067" y="5157216"/>
              <a:ext cx="637031" cy="6781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8846819" y="4588764"/>
              <a:ext cx="635507" cy="67818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8872727" y="5049012"/>
              <a:ext cx="637031" cy="676656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849994" y="5866282"/>
            <a:ext cx="1472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chunks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41005" y="5168265"/>
            <a:ext cx="217170" cy="193040"/>
            <a:chOff x="8041005" y="5168265"/>
            <a:chExt cx="217170" cy="193040"/>
          </a:xfrm>
        </p:grpSpPr>
        <p:sp>
          <p:nvSpPr>
            <p:cNvPr id="49" name="object 49"/>
            <p:cNvSpPr/>
            <p:nvPr/>
          </p:nvSpPr>
          <p:spPr>
            <a:xfrm>
              <a:off x="8050530" y="5177790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9298" y="5228080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5" h="76200">
                  <a:moveTo>
                    <a:pt x="100583" y="76201"/>
                  </a:moveTo>
                  <a:lnTo>
                    <a:pt x="100583" y="1525"/>
                  </a:lnTo>
                </a:path>
                <a:path w="100965" h="76200">
                  <a:moveTo>
                    <a:pt x="0" y="76201"/>
                  </a:moveTo>
                  <a:lnTo>
                    <a:pt x="53341" y="76201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762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6394703" y="5219700"/>
            <a:ext cx="114300" cy="102235"/>
          </a:xfrm>
          <a:custGeom>
            <a:avLst/>
            <a:gdLst/>
            <a:ahLst/>
            <a:cxnLst/>
            <a:rect l="l" t="t" r="r" b="b"/>
            <a:pathLst>
              <a:path w="114300" h="102235">
                <a:moveTo>
                  <a:pt x="0" y="102108"/>
                </a:moveTo>
                <a:lnTo>
                  <a:pt x="114300" y="102108"/>
                </a:lnTo>
                <a:lnTo>
                  <a:pt x="11430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12700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07608" y="5219700"/>
            <a:ext cx="113030" cy="102235"/>
          </a:xfrm>
          <a:custGeom>
            <a:avLst/>
            <a:gdLst/>
            <a:ahLst/>
            <a:cxnLst/>
            <a:rect l="l" t="t" r="r" b="b"/>
            <a:pathLst>
              <a:path w="113029" h="102235">
                <a:moveTo>
                  <a:pt x="0" y="102108"/>
                </a:moveTo>
                <a:lnTo>
                  <a:pt x="112775" y="102108"/>
                </a:lnTo>
                <a:lnTo>
                  <a:pt x="11277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12700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94703" y="5568696"/>
            <a:ext cx="114300" cy="100965"/>
          </a:xfrm>
          <a:custGeom>
            <a:avLst/>
            <a:gdLst/>
            <a:ahLst/>
            <a:cxnLst/>
            <a:rect l="l" t="t" r="r" b="b"/>
            <a:pathLst>
              <a:path w="114300" h="100964">
                <a:moveTo>
                  <a:pt x="0" y="100583"/>
                </a:moveTo>
                <a:lnTo>
                  <a:pt x="114300" y="100583"/>
                </a:lnTo>
                <a:lnTo>
                  <a:pt x="114300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700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7608" y="5568696"/>
            <a:ext cx="113030" cy="100965"/>
          </a:xfrm>
          <a:custGeom>
            <a:avLst/>
            <a:gdLst/>
            <a:ahLst/>
            <a:cxnLst/>
            <a:rect l="l" t="t" r="r" b="b"/>
            <a:pathLst>
              <a:path w="113029" h="100964">
                <a:moveTo>
                  <a:pt x="0" y="100583"/>
                </a:moveTo>
                <a:lnTo>
                  <a:pt x="112775" y="100583"/>
                </a:lnTo>
                <a:lnTo>
                  <a:pt x="112775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699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4229480" y="2764917"/>
            <a:ext cx="6273165" cy="2891790"/>
            <a:chOff x="4229480" y="2764917"/>
            <a:chExt cx="6273165" cy="2891790"/>
          </a:xfrm>
        </p:grpSpPr>
        <p:sp>
          <p:nvSpPr>
            <p:cNvPr id="56" name="object 56"/>
            <p:cNvSpPr/>
            <p:nvPr/>
          </p:nvSpPr>
          <p:spPr>
            <a:xfrm>
              <a:off x="8349234" y="5257038"/>
              <a:ext cx="2153285" cy="77470"/>
            </a:xfrm>
            <a:custGeom>
              <a:avLst/>
              <a:gdLst/>
              <a:ahLst/>
              <a:cxnLst/>
              <a:rect l="l" t="t" r="r" b="b"/>
              <a:pathLst>
                <a:path w="2153284" h="77470">
                  <a:moveTo>
                    <a:pt x="513207" y="34290"/>
                  </a:moveTo>
                  <a:lnTo>
                    <a:pt x="76288" y="29476"/>
                  </a:lnTo>
                  <a:lnTo>
                    <a:pt x="76288" y="29337"/>
                  </a:lnTo>
                  <a:lnTo>
                    <a:pt x="76581" y="889"/>
                  </a:lnTo>
                  <a:lnTo>
                    <a:pt x="0" y="38100"/>
                  </a:lnTo>
                  <a:lnTo>
                    <a:pt x="75819" y="77089"/>
                  </a:lnTo>
                  <a:lnTo>
                    <a:pt x="76098" y="48539"/>
                  </a:lnTo>
                  <a:lnTo>
                    <a:pt x="512953" y="53340"/>
                  </a:lnTo>
                  <a:lnTo>
                    <a:pt x="513207" y="34290"/>
                  </a:lnTo>
                  <a:close/>
                </a:path>
                <a:path w="2153284" h="77470">
                  <a:moveTo>
                    <a:pt x="2153031" y="28575"/>
                  </a:moveTo>
                  <a:lnTo>
                    <a:pt x="1685544" y="28575"/>
                  </a:lnTo>
                  <a:lnTo>
                    <a:pt x="1685544" y="0"/>
                  </a:lnTo>
                  <a:lnTo>
                    <a:pt x="1609344" y="38100"/>
                  </a:lnTo>
                  <a:lnTo>
                    <a:pt x="1685544" y="76200"/>
                  </a:lnTo>
                  <a:lnTo>
                    <a:pt x="1685544" y="47625"/>
                  </a:lnTo>
                  <a:lnTo>
                    <a:pt x="2153031" y="47625"/>
                  </a:lnTo>
                  <a:lnTo>
                    <a:pt x="2153031" y="28575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4515992" y="3063621"/>
              <a:ext cx="282702" cy="18668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239005" y="2774442"/>
              <a:ext cx="957580" cy="765175"/>
            </a:xfrm>
            <a:custGeom>
              <a:avLst/>
              <a:gdLst/>
              <a:ahLst/>
              <a:cxnLst/>
              <a:rect l="l" t="t" r="r" b="b"/>
              <a:pathLst>
                <a:path w="957579" h="765175">
                  <a:moveTo>
                    <a:pt x="431165" y="605917"/>
                  </a:moveTo>
                  <a:lnTo>
                    <a:pt x="431165" y="699516"/>
                  </a:lnTo>
                  <a:lnTo>
                    <a:pt x="431165" y="708152"/>
                  </a:lnTo>
                  <a:lnTo>
                    <a:pt x="327279" y="765048"/>
                  </a:lnTo>
                  <a:lnTo>
                    <a:pt x="110617" y="652018"/>
                  </a:lnTo>
                  <a:lnTo>
                    <a:pt x="110617" y="529336"/>
                  </a:lnTo>
                  <a:lnTo>
                    <a:pt x="0" y="475615"/>
                  </a:lnTo>
                  <a:lnTo>
                    <a:pt x="0" y="382397"/>
                  </a:lnTo>
                  <a:lnTo>
                    <a:pt x="0" y="290068"/>
                  </a:lnTo>
                  <a:lnTo>
                    <a:pt x="110617" y="234696"/>
                  </a:lnTo>
                  <a:lnTo>
                    <a:pt x="110617" y="112649"/>
                  </a:lnTo>
                  <a:lnTo>
                    <a:pt x="320040" y="0"/>
                  </a:lnTo>
                  <a:lnTo>
                    <a:pt x="431292" y="58674"/>
                  </a:lnTo>
                  <a:lnTo>
                    <a:pt x="431292" y="149352"/>
                  </a:lnTo>
                </a:path>
                <a:path w="957579" h="765175">
                  <a:moveTo>
                    <a:pt x="239268" y="164592"/>
                  </a:moveTo>
                  <a:lnTo>
                    <a:pt x="239268" y="45720"/>
                  </a:lnTo>
                </a:path>
                <a:path w="957579" h="765175">
                  <a:moveTo>
                    <a:pt x="111252" y="234696"/>
                  </a:moveTo>
                  <a:lnTo>
                    <a:pt x="239268" y="300228"/>
                  </a:lnTo>
                </a:path>
                <a:path w="957579" h="765175">
                  <a:moveTo>
                    <a:pt x="88392" y="388620"/>
                  </a:moveTo>
                  <a:lnTo>
                    <a:pt x="201168" y="440690"/>
                  </a:lnTo>
                  <a:lnTo>
                    <a:pt x="190627" y="505841"/>
                  </a:lnTo>
                  <a:lnTo>
                    <a:pt x="111125" y="530352"/>
                  </a:lnTo>
                </a:path>
                <a:path w="957579" h="765175">
                  <a:moveTo>
                    <a:pt x="292608" y="606552"/>
                  </a:moveTo>
                  <a:lnTo>
                    <a:pt x="222504" y="699516"/>
                  </a:lnTo>
                </a:path>
                <a:path w="957579" h="765175">
                  <a:moveTo>
                    <a:pt x="582168" y="284988"/>
                  </a:moveTo>
                  <a:lnTo>
                    <a:pt x="636651" y="284988"/>
                  </a:lnTo>
                  <a:lnTo>
                    <a:pt x="762000" y="173736"/>
                  </a:lnTo>
                </a:path>
                <a:path w="957579" h="765175">
                  <a:moveTo>
                    <a:pt x="582168" y="493775"/>
                  </a:moveTo>
                  <a:lnTo>
                    <a:pt x="636524" y="493775"/>
                  </a:lnTo>
                  <a:lnTo>
                    <a:pt x="757428" y="601980"/>
                  </a:lnTo>
                </a:path>
                <a:path w="957579" h="765175">
                  <a:moveTo>
                    <a:pt x="582168" y="390144"/>
                  </a:moveTo>
                  <a:lnTo>
                    <a:pt x="757428" y="390144"/>
                  </a:lnTo>
                </a:path>
                <a:path w="957579" h="765175">
                  <a:moveTo>
                    <a:pt x="758952" y="260604"/>
                  </a:moveTo>
                  <a:lnTo>
                    <a:pt x="957072" y="260604"/>
                  </a:lnTo>
                  <a:lnTo>
                    <a:pt x="957072" y="86868"/>
                  </a:lnTo>
                  <a:lnTo>
                    <a:pt x="758952" y="86868"/>
                  </a:lnTo>
                  <a:lnTo>
                    <a:pt x="758952" y="26060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46725" y="2911600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4" h="74930">
                  <a:moveTo>
                    <a:pt x="0" y="1"/>
                  </a:moveTo>
                  <a:lnTo>
                    <a:pt x="0" y="74677"/>
                  </a:lnTo>
                </a:path>
                <a:path w="100964" h="74930">
                  <a:moveTo>
                    <a:pt x="47244" y="74677"/>
                  </a:moveTo>
                  <a:lnTo>
                    <a:pt x="100585" y="74677"/>
                  </a:lnTo>
                  <a:lnTo>
                    <a:pt x="100585" y="0"/>
                  </a:lnTo>
                  <a:lnTo>
                    <a:pt x="47244" y="0"/>
                  </a:lnTo>
                  <a:lnTo>
                    <a:pt x="47244" y="746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97957" y="3278886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43677" y="3327652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4" h="76200">
                  <a:moveTo>
                    <a:pt x="0" y="1"/>
                  </a:moveTo>
                  <a:lnTo>
                    <a:pt x="0" y="76201"/>
                  </a:lnTo>
                </a:path>
                <a:path w="100964" h="76200">
                  <a:moveTo>
                    <a:pt x="48768" y="76201"/>
                  </a:moveTo>
                  <a:lnTo>
                    <a:pt x="100585" y="76201"/>
                  </a:lnTo>
                  <a:lnTo>
                    <a:pt x="100585" y="0"/>
                  </a:lnTo>
                  <a:lnTo>
                    <a:pt x="48768" y="0"/>
                  </a:lnTo>
                  <a:lnTo>
                    <a:pt x="48768" y="762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97957" y="3070098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46725" y="3120388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4" h="76200">
                  <a:moveTo>
                    <a:pt x="100584" y="76201"/>
                  </a:moveTo>
                  <a:lnTo>
                    <a:pt x="100584" y="1525"/>
                  </a:lnTo>
                </a:path>
                <a:path w="100964" h="76200">
                  <a:moveTo>
                    <a:pt x="0" y="76201"/>
                  </a:moveTo>
                  <a:lnTo>
                    <a:pt x="51817" y="76201"/>
                  </a:lnTo>
                  <a:lnTo>
                    <a:pt x="51817" y="0"/>
                  </a:lnTo>
                  <a:lnTo>
                    <a:pt x="0" y="0"/>
                  </a:lnTo>
                  <a:lnTo>
                    <a:pt x="0" y="762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7568565" y="5171313"/>
              <a:ext cx="282701" cy="18669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93101" y="4882134"/>
              <a:ext cx="955675" cy="765175"/>
            </a:xfrm>
            <a:custGeom>
              <a:avLst/>
              <a:gdLst/>
              <a:ahLst/>
              <a:cxnLst/>
              <a:rect l="l" t="t" r="r" b="b"/>
              <a:pathLst>
                <a:path w="955675" h="765175">
                  <a:moveTo>
                    <a:pt x="431165" y="605917"/>
                  </a:moveTo>
                  <a:lnTo>
                    <a:pt x="431165" y="699516"/>
                  </a:lnTo>
                  <a:lnTo>
                    <a:pt x="431165" y="708101"/>
                  </a:lnTo>
                  <a:lnTo>
                    <a:pt x="327278" y="765048"/>
                  </a:lnTo>
                  <a:lnTo>
                    <a:pt x="110617" y="652018"/>
                  </a:lnTo>
                  <a:lnTo>
                    <a:pt x="110617" y="529336"/>
                  </a:lnTo>
                  <a:lnTo>
                    <a:pt x="0" y="475615"/>
                  </a:lnTo>
                  <a:lnTo>
                    <a:pt x="0" y="382397"/>
                  </a:lnTo>
                  <a:lnTo>
                    <a:pt x="0" y="290068"/>
                  </a:lnTo>
                  <a:lnTo>
                    <a:pt x="110617" y="234696"/>
                  </a:lnTo>
                  <a:lnTo>
                    <a:pt x="110617" y="112649"/>
                  </a:lnTo>
                  <a:lnTo>
                    <a:pt x="320040" y="0"/>
                  </a:lnTo>
                  <a:lnTo>
                    <a:pt x="431292" y="58674"/>
                  </a:lnTo>
                  <a:lnTo>
                    <a:pt x="431292" y="149352"/>
                  </a:lnTo>
                </a:path>
                <a:path w="955675" h="765175">
                  <a:moveTo>
                    <a:pt x="239268" y="164592"/>
                  </a:moveTo>
                  <a:lnTo>
                    <a:pt x="239268" y="45720"/>
                  </a:lnTo>
                </a:path>
                <a:path w="955675" h="765175">
                  <a:moveTo>
                    <a:pt x="109727" y="234696"/>
                  </a:moveTo>
                  <a:lnTo>
                    <a:pt x="239268" y="300228"/>
                  </a:lnTo>
                </a:path>
                <a:path w="955675" h="765175">
                  <a:moveTo>
                    <a:pt x="86868" y="388620"/>
                  </a:moveTo>
                  <a:lnTo>
                    <a:pt x="199644" y="440690"/>
                  </a:lnTo>
                  <a:lnTo>
                    <a:pt x="189102" y="505841"/>
                  </a:lnTo>
                  <a:lnTo>
                    <a:pt x="109600" y="530352"/>
                  </a:lnTo>
                </a:path>
                <a:path w="955675" h="765175">
                  <a:moveTo>
                    <a:pt x="292607" y="606552"/>
                  </a:moveTo>
                  <a:lnTo>
                    <a:pt x="220979" y="699516"/>
                  </a:lnTo>
                </a:path>
                <a:path w="955675" h="765175">
                  <a:moveTo>
                    <a:pt x="580644" y="284988"/>
                  </a:moveTo>
                  <a:lnTo>
                    <a:pt x="635507" y="284988"/>
                  </a:lnTo>
                  <a:lnTo>
                    <a:pt x="762000" y="173736"/>
                  </a:lnTo>
                </a:path>
                <a:path w="955675" h="765175">
                  <a:moveTo>
                    <a:pt x="580644" y="493776"/>
                  </a:moveTo>
                  <a:lnTo>
                    <a:pt x="635507" y="493776"/>
                  </a:lnTo>
                  <a:lnTo>
                    <a:pt x="757427" y="601980"/>
                  </a:lnTo>
                </a:path>
                <a:path w="955675" h="765175">
                  <a:moveTo>
                    <a:pt x="580644" y="390144"/>
                  </a:moveTo>
                  <a:lnTo>
                    <a:pt x="757427" y="390144"/>
                  </a:lnTo>
                </a:path>
                <a:path w="955675" h="765175">
                  <a:moveTo>
                    <a:pt x="757427" y="262128"/>
                  </a:moveTo>
                  <a:lnTo>
                    <a:pt x="955548" y="262128"/>
                  </a:lnTo>
                  <a:lnTo>
                    <a:pt x="955548" y="86868"/>
                  </a:lnTo>
                  <a:lnTo>
                    <a:pt x="757427" y="86868"/>
                  </a:lnTo>
                  <a:lnTo>
                    <a:pt x="757427" y="26212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9297" y="5019292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5" h="74929">
                  <a:moveTo>
                    <a:pt x="0" y="1"/>
                  </a:moveTo>
                  <a:lnTo>
                    <a:pt x="0" y="74677"/>
                  </a:lnTo>
                </a:path>
                <a:path w="100965" h="74929">
                  <a:moveTo>
                    <a:pt x="48768" y="74677"/>
                  </a:moveTo>
                  <a:lnTo>
                    <a:pt x="100585" y="74677"/>
                  </a:lnTo>
                  <a:lnTo>
                    <a:pt x="100585" y="0"/>
                  </a:lnTo>
                  <a:lnTo>
                    <a:pt x="48768" y="0"/>
                  </a:lnTo>
                  <a:lnTo>
                    <a:pt x="48768" y="746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50529" y="5386577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97773" y="5435344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5" h="76200">
                  <a:moveTo>
                    <a:pt x="0" y="1"/>
                  </a:moveTo>
                  <a:lnTo>
                    <a:pt x="0" y="76201"/>
                  </a:lnTo>
                </a:path>
                <a:path w="100965" h="76200">
                  <a:moveTo>
                    <a:pt x="47244" y="76201"/>
                  </a:moveTo>
                  <a:lnTo>
                    <a:pt x="100585" y="76201"/>
                  </a:lnTo>
                  <a:lnTo>
                    <a:pt x="100585" y="0"/>
                  </a:lnTo>
                  <a:lnTo>
                    <a:pt x="47244" y="0"/>
                  </a:lnTo>
                  <a:lnTo>
                    <a:pt x="47244" y="762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97652" y="4969764"/>
              <a:ext cx="559435" cy="619125"/>
            </a:xfrm>
            <a:custGeom>
              <a:avLst/>
              <a:gdLst/>
              <a:ahLst/>
              <a:cxnLst/>
              <a:rect l="l" t="t" r="r" b="b"/>
              <a:pathLst>
                <a:path w="559435" h="619125">
                  <a:moveTo>
                    <a:pt x="559308" y="87884"/>
                  </a:moveTo>
                  <a:lnTo>
                    <a:pt x="522788" y="127357"/>
                  </a:lnTo>
                  <a:lnTo>
                    <a:pt x="480202" y="143192"/>
                  </a:lnTo>
                  <a:lnTo>
                    <a:pt x="424123" y="155429"/>
                  </a:lnTo>
                  <a:lnTo>
                    <a:pt x="356593" y="163319"/>
                  </a:lnTo>
                  <a:lnTo>
                    <a:pt x="279653" y="166116"/>
                  </a:lnTo>
                  <a:lnTo>
                    <a:pt x="202759" y="163319"/>
                  </a:lnTo>
                  <a:lnTo>
                    <a:pt x="135240" y="155429"/>
                  </a:lnTo>
                  <a:lnTo>
                    <a:pt x="79152" y="143192"/>
                  </a:lnTo>
                  <a:lnTo>
                    <a:pt x="36547" y="127357"/>
                  </a:lnTo>
                  <a:lnTo>
                    <a:pt x="0" y="87884"/>
                  </a:lnTo>
                  <a:lnTo>
                    <a:pt x="6993" y="69419"/>
                  </a:lnTo>
                  <a:lnTo>
                    <a:pt x="59082" y="35166"/>
                  </a:lnTo>
                  <a:lnTo>
                    <a:pt x="101605" y="20993"/>
                  </a:lnTo>
                  <a:lnTo>
                    <a:pt x="153399" y="9869"/>
                  </a:lnTo>
                  <a:lnTo>
                    <a:pt x="213177" y="2602"/>
                  </a:lnTo>
                  <a:lnTo>
                    <a:pt x="279653" y="0"/>
                  </a:lnTo>
                  <a:lnTo>
                    <a:pt x="346090" y="2602"/>
                  </a:lnTo>
                  <a:lnTo>
                    <a:pt x="405852" y="9869"/>
                  </a:lnTo>
                  <a:lnTo>
                    <a:pt x="457648" y="20993"/>
                  </a:lnTo>
                  <a:lnTo>
                    <a:pt x="500185" y="35166"/>
                  </a:lnTo>
                  <a:lnTo>
                    <a:pt x="552307" y="69419"/>
                  </a:lnTo>
                  <a:lnTo>
                    <a:pt x="559308" y="87884"/>
                  </a:lnTo>
                  <a:close/>
                </a:path>
                <a:path w="559435" h="619125">
                  <a:moveTo>
                    <a:pt x="0" y="242316"/>
                  </a:moveTo>
                  <a:lnTo>
                    <a:pt x="36434" y="282335"/>
                  </a:lnTo>
                  <a:lnTo>
                    <a:pt x="78914" y="298370"/>
                  </a:lnTo>
                  <a:lnTo>
                    <a:pt x="134845" y="310754"/>
                  </a:lnTo>
                  <a:lnTo>
                    <a:pt x="202185" y="318736"/>
                  </a:lnTo>
                  <a:lnTo>
                    <a:pt x="278892" y="321564"/>
                  </a:lnTo>
                  <a:lnTo>
                    <a:pt x="358139" y="321564"/>
                  </a:lnTo>
                </a:path>
                <a:path w="559435" h="619125">
                  <a:moveTo>
                    <a:pt x="0" y="396240"/>
                  </a:moveTo>
                  <a:lnTo>
                    <a:pt x="36434" y="436259"/>
                  </a:lnTo>
                  <a:lnTo>
                    <a:pt x="78914" y="452294"/>
                  </a:lnTo>
                  <a:lnTo>
                    <a:pt x="134845" y="464678"/>
                  </a:lnTo>
                  <a:lnTo>
                    <a:pt x="202185" y="472660"/>
                  </a:lnTo>
                  <a:lnTo>
                    <a:pt x="278892" y="475488"/>
                  </a:lnTo>
                  <a:lnTo>
                    <a:pt x="358139" y="475488"/>
                  </a:lnTo>
                </a:path>
                <a:path w="559435" h="619125">
                  <a:moveTo>
                    <a:pt x="0" y="82296"/>
                  </a:moveTo>
                  <a:lnTo>
                    <a:pt x="0" y="542544"/>
                  </a:lnTo>
                </a:path>
                <a:path w="559435" h="619125">
                  <a:moveTo>
                    <a:pt x="559308" y="86868"/>
                  </a:moveTo>
                  <a:lnTo>
                    <a:pt x="559308" y="195072"/>
                  </a:lnTo>
                </a:path>
                <a:path w="559435" h="619125">
                  <a:moveTo>
                    <a:pt x="0" y="541020"/>
                  </a:moveTo>
                  <a:lnTo>
                    <a:pt x="29612" y="575201"/>
                  </a:lnTo>
                  <a:lnTo>
                    <a:pt x="109254" y="601668"/>
                  </a:lnTo>
                  <a:lnTo>
                    <a:pt x="163526" y="610844"/>
                  </a:lnTo>
                  <a:lnTo>
                    <a:pt x="225134" y="616691"/>
                  </a:lnTo>
                  <a:lnTo>
                    <a:pt x="292353" y="618744"/>
                  </a:lnTo>
                  <a:lnTo>
                    <a:pt x="359663" y="61874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54851" y="5260848"/>
              <a:ext cx="408940" cy="368935"/>
            </a:xfrm>
            <a:custGeom>
              <a:avLst/>
              <a:gdLst/>
              <a:ahLst/>
              <a:cxnLst/>
              <a:rect l="l" t="t" r="r" b="b"/>
              <a:pathLst>
                <a:path w="408939" h="368935">
                  <a:moveTo>
                    <a:pt x="0" y="307847"/>
                  </a:moveTo>
                  <a:lnTo>
                    <a:pt x="3048" y="60959"/>
                  </a:lnTo>
                </a:path>
                <a:path w="408939" h="368935">
                  <a:moveTo>
                    <a:pt x="339851" y="368807"/>
                  </a:moveTo>
                  <a:lnTo>
                    <a:pt x="195707" y="368807"/>
                  </a:lnTo>
                  <a:lnTo>
                    <a:pt x="65532" y="368807"/>
                  </a:lnTo>
                </a:path>
                <a:path w="408939" h="368935">
                  <a:moveTo>
                    <a:pt x="408432" y="60959"/>
                  </a:moveTo>
                  <a:lnTo>
                    <a:pt x="408432" y="307847"/>
                  </a:lnTo>
                </a:path>
                <a:path w="408939" h="368935">
                  <a:moveTo>
                    <a:pt x="65532" y="0"/>
                  </a:moveTo>
                  <a:lnTo>
                    <a:pt x="339851" y="0"/>
                  </a:lnTo>
                </a:path>
                <a:path w="408939" h="368935">
                  <a:moveTo>
                    <a:pt x="131063" y="0"/>
                  </a:moveTo>
                  <a:lnTo>
                    <a:pt x="131063" y="368807"/>
                  </a:lnTo>
                </a:path>
                <a:path w="408939" h="368935">
                  <a:moveTo>
                    <a:pt x="275844" y="153923"/>
                  </a:moveTo>
                  <a:lnTo>
                    <a:pt x="275844" y="368807"/>
                  </a:lnTo>
                </a:path>
                <a:path w="408939" h="368935">
                  <a:moveTo>
                    <a:pt x="275844" y="0"/>
                  </a:moveTo>
                  <a:lnTo>
                    <a:pt x="275844" y="85343"/>
                  </a:lnTo>
                </a:path>
                <a:path w="408939" h="368935">
                  <a:moveTo>
                    <a:pt x="313944" y="121919"/>
                  </a:moveTo>
                  <a:lnTo>
                    <a:pt x="402336" y="121919"/>
                  </a:lnTo>
                </a:path>
                <a:path w="408939" h="368935">
                  <a:moveTo>
                    <a:pt x="4572" y="121919"/>
                  </a:moveTo>
                  <a:lnTo>
                    <a:pt x="237744" y="121919"/>
                  </a:lnTo>
                </a:path>
                <a:path w="408939" h="368935">
                  <a:moveTo>
                    <a:pt x="4572" y="237743"/>
                  </a:moveTo>
                  <a:lnTo>
                    <a:pt x="402336" y="237743"/>
                  </a:lnTo>
                </a:path>
              </a:pathLst>
            </a:custGeom>
            <a:noFill/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pic>
          <p:nvPicPr>
            <p:cNvPr id="71" name="object 71"/>
            <p:cNvPicPr/>
            <p:nvPr/>
          </p:nvPicPr>
          <p:blipFill>
            <a:blip r:embed="rId10" cstate="print">
              <a:biLevel thresh="25000"/>
            </a:blip>
            <a:stretch>
              <a:fillRect/>
            </a:stretch>
          </p:blipFill>
          <p:spPr>
            <a:xfrm>
              <a:off x="6286245" y="5341366"/>
              <a:ext cx="88900" cy="81280"/>
            </a:xfrm>
            <a:prstGeom prst="rect">
              <a:avLst/>
            </a:prstGeom>
          </p:spPr>
        </p:pic>
      </p:grpSp>
      <p:pic>
        <p:nvPicPr>
          <p:cNvPr id="73" name="Picture 72" descr="logos4.png">
            <a:extLst>
              <a:ext uri="{FF2B5EF4-FFF2-40B4-BE49-F238E27FC236}">
                <a16:creationId xmlns:a16="http://schemas.microsoft.com/office/drawing/2014/main" id="{0DFD9CCE-213A-2DEF-1BEE-55573FF869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300" y="1811951"/>
            <a:ext cx="1598930" cy="974090"/>
            <a:chOff x="1633300" y="1811951"/>
            <a:chExt cx="1598930" cy="974090"/>
          </a:xfrm>
        </p:grpSpPr>
        <p:sp>
          <p:nvSpPr>
            <p:cNvPr id="3" name="object 3"/>
            <p:cNvSpPr/>
            <p:nvPr/>
          </p:nvSpPr>
          <p:spPr>
            <a:xfrm>
              <a:off x="2045154" y="1826084"/>
              <a:ext cx="527685" cy="151130"/>
            </a:xfrm>
            <a:custGeom>
              <a:avLst/>
              <a:gdLst/>
              <a:ahLst/>
              <a:cxnLst/>
              <a:rect l="l" t="t" r="r" b="b"/>
              <a:pathLst>
                <a:path w="527685" h="151130">
                  <a:moveTo>
                    <a:pt x="527374" y="75380"/>
                  </a:moveTo>
                  <a:lnTo>
                    <a:pt x="491374" y="113427"/>
                  </a:lnTo>
                  <a:lnTo>
                    <a:pt x="450143" y="128683"/>
                  </a:lnTo>
                  <a:lnTo>
                    <a:pt x="396776" y="140469"/>
                  </a:lnTo>
                  <a:lnTo>
                    <a:pt x="333786" y="148068"/>
                  </a:lnTo>
                  <a:lnTo>
                    <a:pt x="263687" y="150761"/>
                  </a:lnTo>
                  <a:lnTo>
                    <a:pt x="193588" y="148068"/>
                  </a:lnTo>
                  <a:lnTo>
                    <a:pt x="130598" y="140469"/>
                  </a:lnTo>
                  <a:lnTo>
                    <a:pt x="77231" y="128683"/>
                  </a:lnTo>
                  <a:lnTo>
                    <a:pt x="36000" y="113426"/>
                  </a:lnTo>
                  <a:lnTo>
                    <a:pt x="0" y="75380"/>
                  </a:lnTo>
                  <a:lnTo>
                    <a:pt x="9419" y="55341"/>
                  </a:lnTo>
                  <a:lnTo>
                    <a:pt x="77231" y="22078"/>
                  </a:lnTo>
                  <a:lnTo>
                    <a:pt x="130598" y="10291"/>
                  </a:lnTo>
                  <a:lnTo>
                    <a:pt x="193588" y="2692"/>
                  </a:lnTo>
                  <a:lnTo>
                    <a:pt x="263687" y="0"/>
                  </a:lnTo>
                  <a:lnTo>
                    <a:pt x="333786" y="2692"/>
                  </a:lnTo>
                  <a:lnTo>
                    <a:pt x="396776" y="10291"/>
                  </a:lnTo>
                  <a:lnTo>
                    <a:pt x="450143" y="22078"/>
                  </a:lnTo>
                  <a:lnTo>
                    <a:pt x="491374" y="37334"/>
                  </a:lnTo>
                  <a:lnTo>
                    <a:pt x="527374" y="75380"/>
                  </a:lnTo>
                  <a:close/>
                </a:path>
              </a:pathLst>
            </a:custGeom>
            <a:ln w="2826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464225" y="2038097"/>
              <a:ext cx="65929" cy="65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" name="object 5"/>
            <p:cNvSpPr/>
            <p:nvPr/>
          </p:nvSpPr>
          <p:spPr>
            <a:xfrm>
              <a:off x="2045154" y="1939155"/>
              <a:ext cx="527685" cy="226695"/>
            </a:xfrm>
            <a:custGeom>
              <a:avLst/>
              <a:gdLst/>
              <a:ahLst/>
              <a:cxnLst/>
              <a:rect l="l" t="t" r="r" b="b"/>
              <a:pathLst>
                <a:path w="527685" h="226694">
                  <a:moveTo>
                    <a:pt x="263687" y="75380"/>
                  </a:moveTo>
                  <a:lnTo>
                    <a:pt x="193798" y="72676"/>
                  </a:lnTo>
                  <a:lnTo>
                    <a:pt x="130867" y="65050"/>
                  </a:lnTo>
                  <a:lnTo>
                    <a:pt x="77458" y="53237"/>
                  </a:lnTo>
                  <a:lnTo>
                    <a:pt x="36134" y="37969"/>
                  </a:lnTo>
                  <a:lnTo>
                    <a:pt x="0" y="0"/>
                  </a:lnTo>
                  <a:lnTo>
                    <a:pt x="0" y="150761"/>
                  </a:lnTo>
                  <a:lnTo>
                    <a:pt x="36134" y="188730"/>
                  </a:lnTo>
                  <a:lnTo>
                    <a:pt x="77458" y="203999"/>
                  </a:lnTo>
                  <a:lnTo>
                    <a:pt x="130867" y="215812"/>
                  </a:lnTo>
                  <a:lnTo>
                    <a:pt x="193798" y="223437"/>
                  </a:lnTo>
                  <a:lnTo>
                    <a:pt x="263687" y="226142"/>
                  </a:lnTo>
                  <a:lnTo>
                    <a:pt x="333576" y="223437"/>
                  </a:lnTo>
                  <a:lnTo>
                    <a:pt x="396507" y="215812"/>
                  </a:lnTo>
                  <a:lnTo>
                    <a:pt x="449916" y="203999"/>
                  </a:lnTo>
                  <a:lnTo>
                    <a:pt x="491239" y="188731"/>
                  </a:lnTo>
                  <a:lnTo>
                    <a:pt x="527374" y="150761"/>
                  </a:lnTo>
                  <a:lnTo>
                    <a:pt x="527374" y="0"/>
                  </a:lnTo>
                  <a:lnTo>
                    <a:pt x="517913" y="19979"/>
                  </a:lnTo>
                  <a:lnTo>
                    <a:pt x="491239" y="37969"/>
                  </a:lnTo>
                  <a:lnTo>
                    <a:pt x="449916" y="53237"/>
                  </a:lnTo>
                  <a:lnTo>
                    <a:pt x="396507" y="65050"/>
                  </a:lnTo>
                  <a:lnTo>
                    <a:pt x="333576" y="72676"/>
                  </a:lnTo>
                  <a:lnTo>
                    <a:pt x="263687" y="75380"/>
                  </a:lnTo>
                  <a:close/>
                </a:path>
              </a:pathLst>
            </a:custGeom>
            <a:ln w="2826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2464225" y="2226548"/>
              <a:ext cx="65929" cy="65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object 7"/>
            <p:cNvSpPr/>
            <p:nvPr/>
          </p:nvSpPr>
          <p:spPr>
            <a:xfrm>
              <a:off x="2045154" y="2127607"/>
              <a:ext cx="527685" cy="226695"/>
            </a:xfrm>
            <a:custGeom>
              <a:avLst/>
              <a:gdLst/>
              <a:ahLst/>
              <a:cxnLst/>
              <a:rect l="l" t="t" r="r" b="b"/>
              <a:pathLst>
                <a:path w="527685" h="226694">
                  <a:moveTo>
                    <a:pt x="263687" y="75380"/>
                  </a:moveTo>
                  <a:lnTo>
                    <a:pt x="193798" y="72676"/>
                  </a:lnTo>
                  <a:lnTo>
                    <a:pt x="130867" y="65050"/>
                  </a:lnTo>
                  <a:lnTo>
                    <a:pt x="77458" y="53237"/>
                  </a:lnTo>
                  <a:lnTo>
                    <a:pt x="36134" y="37969"/>
                  </a:lnTo>
                  <a:lnTo>
                    <a:pt x="0" y="0"/>
                  </a:lnTo>
                  <a:lnTo>
                    <a:pt x="0" y="150761"/>
                  </a:lnTo>
                  <a:lnTo>
                    <a:pt x="36134" y="188730"/>
                  </a:lnTo>
                  <a:lnTo>
                    <a:pt x="77458" y="203999"/>
                  </a:lnTo>
                  <a:lnTo>
                    <a:pt x="130867" y="215812"/>
                  </a:lnTo>
                  <a:lnTo>
                    <a:pt x="193798" y="223437"/>
                  </a:lnTo>
                  <a:lnTo>
                    <a:pt x="263687" y="226142"/>
                  </a:lnTo>
                  <a:lnTo>
                    <a:pt x="333576" y="223437"/>
                  </a:lnTo>
                  <a:lnTo>
                    <a:pt x="396507" y="215812"/>
                  </a:lnTo>
                  <a:lnTo>
                    <a:pt x="449916" y="203999"/>
                  </a:lnTo>
                  <a:lnTo>
                    <a:pt x="491239" y="188731"/>
                  </a:lnTo>
                  <a:lnTo>
                    <a:pt x="527374" y="150761"/>
                  </a:lnTo>
                  <a:lnTo>
                    <a:pt x="527374" y="0"/>
                  </a:lnTo>
                  <a:lnTo>
                    <a:pt x="517913" y="19979"/>
                  </a:lnTo>
                  <a:lnTo>
                    <a:pt x="491239" y="37969"/>
                  </a:lnTo>
                  <a:lnTo>
                    <a:pt x="449916" y="53237"/>
                  </a:lnTo>
                  <a:lnTo>
                    <a:pt x="396507" y="65050"/>
                  </a:lnTo>
                  <a:lnTo>
                    <a:pt x="333576" y="72676"/>
                  </a:lnTo>
                  <a:lnTo>
                    <a:pt x="263687" y="75380"/>
                  </a:lnTo>
                  <a:close/>
                </a:path>
              </a:pathLst>
            </a:custGeom>
            <a:ln w="2826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464225" y="2415000"/>
              <a:ext cx="65929" cy="65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object 9"/>
            <p:cNvSpPr/>
            <p:nvPr/>
          </p:nvSpPr>
          <p:spPr>
            <a:xfrm>
              <a:off x="2045154" y="2316059"/>
              <a:ext cx="527685" cy="226695"/>
            </a:xfrm>
            <a:custGeom>
              <a:avLst/>
              <a:gdLst/>
              <a:ahLst/>
              <a:cxnLst/>
              <a:rect l="l" t="t" r="r" b="b"/>
              <a:pathLst>
                <a:path w="527685" h="226694">
                  <a:moveTo>
                    <a:pt x="263687" y="75380"/>
                  </a:moveTo>
                  <a:lnTo>
                    <a:pt x="193798" y="72676"/>
                  </a:lnTo>
                  <a:lnTo>
                    <a:pt x="130867" y="65050"/>
                  </a:lnTo>
                  <a:lnTo>
                    <a:pt x="77458" y="53237"/>
                  </a:lnTo>
                  <a:lnTo>
                    <a:pt x="36134" y="37969"/>
                  </a:lnTo>
                  <a:lnTo>
                    <a:pt x="0" y="0"/>
                  </a:lnTo>
                  <a:lnTo>
                    <a:pt x="0" y="150761"/>
                  </a:lnTo>
                  <a:lnTo>
                    <a:pt x="36134" y="188730"/>
                  </a:lnTo>
                  <a:lnTo>
                    <a:pt x="77458" y="203999"/>
                  </a:lnTo>
                  <a:lnTo>
                    <a:pt x="130867" y="215812"/>
                  </a:lnTo>
                  <a:lnTo>
                    <a:pt x="193798" y="223437"/>
                  </a:lnTo>
                  <a:lnTo>
                    <a:pt x="263687" y="226142"/>
                  </a:lnTo>
                  <a:lnTo>
                    <a:pt x="333576" y="223437"/>
                  </a:lnTo>
                  <a:lnTo>
                    <a:pt x="396507" y="215812"/>
                  </a:lnTo>
                  <a:lnTo>
                    <a:pt x="449916" y="203999"/>
                  </a:lnTo>
                  <a:lnTo>
                    <a:pt x="491239" y="188731"/>
                  </a:lnTo>
                  <a:lnTo>
                    <a:pt x="527374" y="150761"/>
                  </a:lnTo>
                  <a:lnTo>
                    <a:pt x="527374" y="0"/>
                  </a:lnTo>
                  <a:lnTo>
                    <a:pt x="517913" y="19979"/>
                  </a:lnTo>
                  <a:lnTo>
                    <a:pt x="491239" y="37969"/>
                  </a:lnTo>
                  <a:lnTo>
                    <a:pt x="449916" y="53237"/>
                  </a:lnTo>
                  <a:lnTo>
                    <a:pt x="396507" y="65050"/>
                  </a:lnTo>
                  <a:lnTo>
                    <a:pt x="333576" y="72676"/>
                  </a:lnTo>
                  <a:lnTo>
                    <a:pt x="263687" y="75380"/>
                  </a:lnTo>
                  <a:close/>
                </a:path>
              </a:pathLst>
            </a:custGeom>
            <a:ln w="2826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4122" y="2017551"/>
              <a:ext cx="584200" cy="754380"/>
            </a:xfrm>
            <a:custGeom>
              <a:avLst/>
              <a:gdLst/>
              <a:ahLst/>
              <a:cxnLst/>
              <a:rect l="l" t="t" r="r" b="b"/>
              <a:pathLst>
                <a:path w="584200" h="754380">
                  <a:moveTo>
                    <a:pt x="56504" y="697271"/>
                  </a:moveTo>
                  <a:lnTo>
                    <a:pt x="56504" y="56535"/>
                  </a:lnTo>
                  <a:lnTo>
                    <a:pt x="291939" y="56535"/>
                  </a:lnTo>
                  <a:lnTo>
                    <a:pt x="291939" y="254409"/>
                  </a:lnTo>
                  <a:lnTo>
                    <a:pt x="527374" y="254410"/>
                  </a:lnTo>
                  <a:lnTo>
                    <a:pt x="527374" y="697271"/>
                  </a:lnTo>
                  <a:lnTo>
                    <a:pt x="56504" y="697271"/>
                  </a:lnTo>
                  <a:close/>
                </a:path>
                <a:path w="584200" h="754380">
                  <a:moveTo>
                    <a:pt x="348444" y="80092"/>
                  </a:moveTo>
                  <a:lnTo>
                    <a:pt x="466161" y="197874"/>
                  </a:lnTo>
                  <a:lnTo>
                    <a:pt x="348444" y="197874"/>
                  </a:lnTo>
                  <a:lnTo>
                    <a:pt x="348444" y="80092"/>
                  </a:lnTo>
                  <a:close/>
                </a:path>
                <a:path w="584200" h="754380">
                  <a:moveTo>
                    <a:pt x="348444" y="0"/>
                  </a:moveTo>
                  <a:lnTo>
                    <a:pt x="0" y="0"/>
                  </a:lnTo>
                  <a:lnTo>
                    <a:pt x="0" y="753806"/>
                  </a:lnTo>
                  <a:lnTo>
                    <a:pt x="583879" y="753807"/>
                  </a:lnTo>
                  <a:lnTo>
                    <a:pt x="583879" y="207297"/>
                  </a:lnTo>
                  <a:lnTo>
                    <a:pt x="348444" y="0"/>
                  </a:lnTo>
                  <a:close/>
                </a:path>
                <a:path w="584200" h="754380">
                  <a:moveTo>
                    <a:pt x="113008" y="386326"/>
                  </a:moveTo>
                  <a:lnTo>
                    <a:pt x="470870" y="386326"/>
                  </a:lnTo>
                  <a:lnTo>
                    <a:pt x="470870" y="348635"/>
                  </a:lnTo>
                  <a:lnTo>
                    <a:pt x="113008" y="348635"/>
                  </a:lnTo>
                  <a:lnTo>
                    <a:pt x="113008" y="386326"/>
                  </a:lnTo>
                  <a:close/>
                </a:path>
                <a:path w="584200" h="754380">
                  <a:moveTo>
                    <a:pt x="113008" y="310945"/>
                  </a:moveTo>
                  <a:lnTo>
                    <a:pt x="235435" y="310945"/>
                  </a:lnTo>
                  <a:lnTo>
                    <a:pt x="235435" y="273255"/>
                  </a:lnTo>
                  <a:lnTo>
                    <a:pt x="113008" y="273255"/>
                  </a:lnTo>
                  <a:lnTo>
                    <a:pt x="113008" y="310945"/>
                  </a:lnTo>
                  <a:close/>
                </a:path>
                <a:path w="584200" h="754380">
                  <a:moveTo>
                    <a:pt x="113008" y="461706"/>
                  </a:moveTo>
                  <a:lnTo>
                    <a:pt x="470870" y="461706"/>
                  </a:lnTo>
                  <a:lnTo>
                    <a:pt x="470870" y="424016"/>
                  </a:lnTo>
                  <a:lnTo>
                    <a:pt x="113008" y="424016"/>
                  </a:lnTo>
                  <a:lnTo>
                    <a:pt x="113008" y="461706"/>
                  </a:lnTo>
                  <a:close/>
                </a:path>
                <a:path w="584200" h="754380">
                  <a:moveTo>
                    <a:pt x="113008" y="537087"/>
                  </a:moveTo>
                  <a:lnTo>
                    <a:pt x="470870" y="537087"/>
                  </a:lnTo>
                  <a:lnTo>
                    <a:pt x="470870" y="499397"/>
                  </a:lnTo>
                  <a:lnTo>
                    <a:pt x="113008" y="499397"/>
                  </a:lnTo>
                  <a:lnTo>
                    <a:pt x="113008" y="537087"/>
                  </a:lnTo>
                  <a:close/>
                </a:path>
                <a:path w="584200" h="754380">
                  <a:moveTo>
                    <a:pt x="113008" y="612468"/>
                  </a:moveTo>
                  <a:lnTo>
                    <a:pt x="470870" y="612468"/>
                  </a:lnTo>
                  <a:lnTo>
                    <a:pt x="470870" y="574777"/>
                  </a:lnTo>
                  <a:lnTo>
                    <a:pt x="113008" y="574777"/>
                  </a:lnTo>
                  <a:lnTo>
                    <a:pt x="113008" y="612468"/>
                  </a:lnTo>
                  <a:close/>
                </a:path>
              </a:pathLst>
            </a:custGeom>
            <a:ln w="2825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7431" y="2222062"/>
              <a:ext cx="659765" cy="499745"/>
            </a:xfrm>
            <a:custGeom>
              <a:avLst/>
              <a:gdLst/>
              <a:ahLst/>
              <a:cxnLst/>
              <a:rect l="l" t="t" r="r" b="b"/>
              <a:pathLst>
                <a:path w="659764" h="499744">
                  <a:moveTo>
                    <a:pt x="222250" y="0"/>
                  </a:moveTo>
                  <a:lnTo>
                    <a:pt x="37669" y="0"/>
                  </a:lnTo>
                  <a:lnTo>
                    <a:pt x="2972" y="23055"/>
                  </a:lnTo>
                  <a:lnTo>
                    <a:pt x="0" y="37690"/>
                  </a:lnTo>
                  <a:lnTo>
                    <a:pt x="0" y="499397"/>
                  </a:lnTo>
                  <a:lnTo>
                    <a:pt x="121484" y="204470"/>
                  </a:lnTo>
                  <a:lnTo>
                    <a:pt x="132447" y="186420"/>
                  </a:lnTo>
                  <a:lnTo>
                    <a:pt x="147735" y="172433"/>
                  </a:lnTo>
                  <a:lnTo>
                    <a:pt x="166379" y="163393"/>
                  </a:lnTo>
                  <a:lnTo>
                    <a:pt x="187406" y="160184"/>
                  </a:lnTo>
                  <a:lnTo>
                    <a:pt x="659218" y="160184"/>
                  </a:lnTo>
                  <a:lnTo>
                    <a:pt x="659218" y="113071"/>
                  </a:lnTo>
                  <a:lnTo>
                    <a:pt x="636175" y="78354"/>
                  </a:lnTo>
                  <a:lnTo>
                    <a:pt x="339026" y="75380"/>
                  </a:lnTo>
                  <a:lnTo>
                    <a:pt x="228842" y="2826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7431" y="2222062"/>
              <a:ext cx="659765" cy="499745"/>
            </a:xfrm>
            <a:custGeom>
              <a:avLst/>
              <a:gdLst/>
              <a:ahLst/>
              <a:cxnLst/>
              <a:rect l="l" t="t" r="r" b="b"/>
              <a:pathLst>
                <a:path w="659764" h="499744">
                  <a:moveTo>
                    <a:pt x="187406" y="160184"/>
                  </a:moveTo>
                  <a:lnTo>
                    <a:pt x="659218" y="160184"/>
                  </a:lnTo>
                  <a:lnTo>
                    <a:pt x="659218" y="113071"/>
                  </a:lnTo>
                  <a:lnTo>
                    <a:pt x="656246" y="98436"/>
                  </a:lnTo>
                  <a:lnTo>
                    <a:pt x="648152" y="86452"/>
                  </a:lnTo>
                  <a:lnTo>
                    <a:pt x="636175" y="78354"/>
                  </a:lnTo>
                  <a:lnTo>
                    <a:pt x="621548" y="75380"/>
                  </a:lnTo>
                  <a:lnTo>
                    <a:pt x="339026" y="75380"/>
                  </a:lnTo>
                  <a:lnTo>
                    <a:pt x="235435" y="6595"/>
                  </a:lnTo>
                  <a:lnTo>
                    <a:pt x="228842" y="2826"/>
                  </a:lnTo>
                  <a:lnTo>
                    <a:pt x="222250" y="0"/>
                  </a:lnTo>
                  <a:lnTo>
                    <a:pt x="214716" y="0"/>
                  </a:lnTo>
                  <a:lnTo>
                    <a:pt x="37669" y="0"/>
                  </a:lnTo>
                  <a:lnTo>
                    <a:pt x="23043" y="2973"/>
                  </a:lnTo>
                  <a:lnTo>
                    <a:pt x="11065" y="11071"/>
                  </a:lnTo>
                  <a:lnTo>
                    <a:pt x="2972" y="23055"/>
                  </a:lnTo>
                  <a:lnTo>
                    <a:pt x="0" y="37690"/>
                  </a:lnTo>
                  <a:lnTo>
                    <a:pt x="0" y="499397"/>
                  </a:lnTo>
                  <a:lnTo>
                    <a:pt x="18982" y="454109"/>
                  </a:lnTo>
                  <a:lnTo>
                    <a:pt x="60742" y="352640"/>
                  </a:lnTo>
                  <a:lnTo>
                    <a:pt x="102502" y="250817"/>
                  </a:lnTo>
                  <a:lnTo>
                    <a:pt x="121484" y="204470"/>
                  </a:lnTo>
                  <a:lnTo>
                    <a:pt x="132447" y="186420"/>
                  </a:lnTo>
                  <a:lnTo>
                    <a:pt x="147735" y="172433"/>
                  </a:lnTo>
                  <a:lnTo>
                    <a:pt x="166379" y="163393"/>
                  </a:lnTo>
                  <a:lnTo>
                    <a:pt x="187406" y="160184"/>
                  </a:lnTo>
                  <a:close/>
                </a:path>
              </a:pathLst>
            </a:custGeom>
            <a:ln w="2826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5683" y="2419937"/>
              <a:ext cx="706755" cy="330200"/>
            </a:xfrm>
            <a:custGeom>
              <a:avLst/>
              <a:gdLst/>
              <a:ahLst/>
              <a:cxnLst/>
              <a:rect l="l" t="t" r="r" b="b"/>
              <a:pathLst>
                <a:path w="706755" h="330200">
                  <a:moveTo>
                    <a:pt x="672402" y="0"/>
                  </a:moveTo>
                  <a:lnTo>
                    <a:pt x="159154" y="0"/>
                  </a:lnTo>
                  <a:lnTo>
                    <a:pt x="127134" y="20729"/>
                  </a:lnTo>
                  <a:lnTo>
                    <a:pt x="0" y="329790"/>
                  </a:lnTo>
                  <a:lnTo>
                    <a:pt x="574461" y="329790"/>
                  </a:lnTo>
                  <a:lnTo>
                    <a:pt x="705363" y="48997"/>
                  </a:lnTo>
                  <a:lnTo>
                    <a:pt x="706305" y="37690"/>
                  </a:lnTo>
                  <a:lnTo>
                    <a:pt x="703789" y="23718"/>
                  </a:lnTo>
                  <a:lnTo>
                    <a:pt x="696770" y="12131"/>
                  </a:lnTo>
                  <a:lnTo>
                    <a:pt x="686043" y="3901"/>
                  </a:lnTo>
                  <a:lnTo>
                    <a:pt x="67240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5683" y="2419937"/>
              <a:ext cx="706755" cy="330200"/>
            </a:xfrm>
            <a:custGeom>
              <a:avLst/>
              <a:gdLst/>
              <a:ahLst/>
              <a:cxnLst/>
              <a:rect l="l" t="t" r="r" b="b"/>
              <a:pathLst>
                <a:path w="706755" h="330200">
                  <a:moveTo>
                    <a:pt x="706305" y="37690"/>
                  </a:moveTo>
                  <a:lnTo>
                    <a:pt x="686043" y="3901"/>
                  </a:lnTo>
                  <a:lnTo>
                    <a:pt x="159154" y="0"/>
                  </a:lnTo>
                  <a:lnTo>
                    <a:pt x="148986" y="1516"/>
                  </a:lnTo>
                  <a:lnTo>
                    <a:pt x="139966" y="5771"/>
                  </a:lnTo>
                  <a:lnTo>
                    <a:pt x="132535" y="12322"/>
                  </a:lnTo>
                  <a:lnTo>
                    <a:pt x="127134" y="20729"/>
                  </a:lnTo>
                  <a:lnTo>
                    <a:pt x="0" y="329790"/>
                  </a:lnTo>
                  <a:lnTo>
                    <a:pt x="574461" y="329790"/>
                  </a:lnTo>
                  <a:lnTo>
                    <a:pt x="702538" y="54651"/>
                  </a:lnTo>
                  <a:lnTo>
                    <a:pt x="705363" y="48997"/>
                  </a:lnTo>
                  <a:lnTo>
                    <a:pt x="706305" y="43344"/>
                  </a:lnTo>
                  <a:lnTo>
                    <a:pt x="706305" y="37690"/>
                  </a:lnTo>
                  <a:close/>
                </a:path>
              </a:pathLst>
            </a:custGeom>
            <a:ln w="2826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6900" y="534161"/>
            <a:ext cx="1075309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spc="-150" dirty="0"/>
              <a:t>However,</a:t>
            </a:r>
            <a:r>
              <a:rPr spc="-325" dirty="0"/>
              <a:t> </a:t>
            </a:r>
            <a:r>
              <a:rPr spc="-85" dirty="0"/>
              <a:t>when</a:t>
            </a:r>
            <a:r>
              <a:rPr spc="-320" dirty="0"/>
              <a:t> </a:t>
            </a:r>
            <a:r>
              <a:rPr spc="-75" dirty="0"/>
              <a:t>it</a:t>
            </a:r>
            <a:r>
              <a:rPr spc="-325" dirty="0"/>
              <a:t> </a:t>
            </a:r>
            <a:r>
              <a:rPr spc="-80" dirty="0"/>
              <a:t>comes</a:t>
            </a:r>
            <a:r>
              <a:rPr spc="-345" dirty="0"/>
              <a:t> </a:t>
            </a:r>
            <a:r>
              <a:rPr spc="-20" dirty="0"/>
              <a:t>to</a:t>
            </a:r>
            <a:r>
              <a:rPr spc="-305" dirty="0"/>
              <a:t> </a:t>
            </a:r>
            <a:r>
              <a:rPr spc="-35" dirty="0"/>
              <a:t>implementing</a:t>
            </a:r>
            <a:r>
              <a:rPr spc="-325" dirty="0"/>
              <a:t> </a:t>
            </a:r>
            <a:r>
              <a:rPr spc="-20" dirty="0"/>
              <a:t>RAG,</a:t>
            </a:r>
          </a:p>
          <a:p>
            <a:pPr marL="12700">
              <a:lnSpc>
                <a:spcPts val="4560"/>
              </a:lnSpc>
            </a:pPr>
            <a:r>
              <a:rPr spc="-150" dirty="0"/>
              <a:t>there</a:t>
            </a:r>
            <a:r>
              <a:rPr spc="-340" dirty="0"/>
              <a:t> </a:t>
            </a:r>
            <a:r>
              <a:rPr spc="-140" dirty="0"/>
              <a:t>are</a:t>
            </a:r>
            <a:r>
              <a:rPr spc="-335" dirty="0"/>
              <a:t> </a:t>
            </a:r>
            <a:r>
              <a:rPr spc="-10" dirty="0"/>
              <a:t>challenges…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70552" y="3012440"/>
            <a:ext cx="298767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00899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vector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volumes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5337428" y="2912745"/>
            <a:ext cx="1657350" cy="190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10268" y="538805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10725" y="4561713"/>
            <a:ext cx="861060" cy="645160"/>
            <a:chOff x="9610725" y="4561713"/>
            <a:chExt cx="861060" cy="645160"/>
          </a:xfrm>
        </p:grpSpPr>
        <p:pic>
          <p:nvPicPr>
            <p:cNvPr id="20" name="object 20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10056494" y="4844415"/>
              <a:ext cx="415162" cy="3622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1" name="object 21"/>
            <p:cNvSpPr/>
            <p:nvPr/>
          </p:nvSpPr>
          <p:spPr>
            <a:xfrm>
              <a:off x="9620250" y="4571238"/>
              <a:ext cx="681355" cy="433070"/>
            </a:xfrm>
            <a:custGeom>
              <a:avLst/>
              <a:gdLst/>
              <a:ahLst/>
              <a:cxnLst/>
              <a:rect l="l" t="t" r="r" b="b"/>
              <a:pathLst>
                <a:path w="681354" h="433070">
                  <a:moveTo>
                    <a:pt x="425830" y="432816"/>
                  </a:moveTo>
                  <a:lnTo>
                    <a:pt x="13461" y="432816"/>
                  </a:lnTo>
                  <a:lnTo>
                    <a:pt x="5969" y="432816"/>
                  </a:lnTo>
                  <a:lnTo>
                    <a:pt x="0" y="427609"/>
                  </a:lnTo>
                  <a:lnTo>
                    <a:pt x="0" y="421131"/>
                  </a:lnTo>
                  <a:lnTo>
                    <a:pt x="0" y="11684"/>
                  </a:lnTo>
                  <a:lnTo>
                    <a:pt x="0" y="5206"/>
                  </a:lnTo>
                  <a:lnTo>
                    <a:pt x="5969" y="0"/>
                  </a:lnTo>
                  <a:lnTo>
                    <a:pt x="13461" y="0"/>
                  </a:lnTo>
                  <a:lnTo>
                    <a:pt x="667766" y="0"/>
                  </a:lnTo>
                  <a:lnTo>
                    <a:pt x="675258" y="0"/>
                  </a:lnTo>
                  <a:lnTo>
                    <a:pt x="681227" y="5206"/>
                  </a:lnTo>
                  <a:lnTo>
                    <a:pt x="681227" y="11684"/>
                  </a:lnTo>
                  <a:lnTo>
                    <a:pt x="681227" y="263270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9757282" y="4740402"/>
              <a:ext cx="450850" cy="8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object 23"/>
            <p:cNvSpPr/>
            <p:nvPr/>
          </p:nvSpPr>
          <p:spPr>
            <a:xfrm>
              <a:off x="9757282" y="4653534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>
                  <a:moveTo>
                    <a:pt x="0" y="0"/>
                  </a:moveTo>
                  <a:lnTo>
                    <a:pt x="112014" y="0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8534" y="4618863"/>
              <a:ext cx="80010" cy="69850"/>
            </a:xfrm>
            <a:custGeom>
              <a:avLst/>
              <a:gdLst/>
              <a:ahLst/>
              <a:cxnLst/>
              <a:rect l="l" t="t" r="r" b="b"/>
              <a:pathLst>
                <a:path w="80009" h="69850">
                  <a:moveTo>
                    <a:pt x="79501" y="34670"/>
                  </a:moveTo>
                  <a:lnTo>
                    <a:pt x="76380" y="48178"/>
                  </a:lnTo>
                  <a:lnTo>
                    <a:pt x="67865" y="59197"/>
                  </a:lnTo>
                  <a:lnTo>
                    <a:pt x="55231" y="66621"/>
                  </a:lnTo>
                  <a:lnTo>
                    <a:pt x="39750" y="69342"/>
                  </a:lnTo>
                  <a:lnTo>
                    <a:pt x="24270" y="66621"/>
                  </a:lnTo>
                  <a:lnTo>
                    <a:pt x="11636" y="59197"/>
                  </a:lnTo>
                  <a:lnTo>
                    <a:pt x="3121" y="48178"/>
                  </a:lnTo>
                  <a:lnTo>
                    <a:pt x="0" y="34670"/>
                  </a:lnTo>
                  <a:lnTo>
                    <a:pt x="3121" y="21163"/>
                  </a:lnTo>
                  <a:lnTo>
                    <a:pt x="11636" y="10144"/>
                  </a:lnTo>
                  <a:lnTo>
                    <a:pt x="24270" y="2720"/>
                  </a:lnTo>
                  <a:lnTo>
                    <a:pt x="39750" y="0"/>
                  </a:lnTo>
                  <a:lnTo>
                    <a:pt x="55231" y="2720"/>
                  </a:lnTo>
                  <a:lnTo>
                    <a:pt x="67865" y="10144"/>
                  </a:lnTo>
                  <a:lnTo>
                    <a:pt x="76380" y="21163"/>
                  </a:lnTo>
                  <a:lnTo>
                    <a:pt x="79501" y="3467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49306" y="4653534"/>
              <a:ext cx="259715" cy="0"/>
            </a:xfrm>
            <a:custGeom>
              <a:avLst/>
              <a:gdLst/>
              <a:ahLst/>
              <a:cxnLst/>
              <a:rect l="l" t="t" r="r" b="b"/>
              <a:pathLst>
                <a:path w="259715">
                  <a:moveTo>
                    <a:pt x="0" y="0"/>
                  </a:moveTo>
                  <a:lnTo>
                    <a:pt x="259207" y="0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9757155" y="4871466"/>
              <a:ext cx="281813" cy="883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7" name="object 27"/>
            <p:cNvSpPr/>
            <p:nvPr/>
          </p:nvSpPr>
          <p:spPr>
            <a:xfrm>
              <a:off x="9700894" y="4653534"/>
              <a:ext cx="22860" cy="262255"/>
            </a:xfrm>
            <a:custGeom>
              <a:avLst/>
              <a:gdLst/>
              <a:ahLst/>
              <a:cxnLst/>
              <a:rect l="l" t="t" r="r" b="b"/>
              <a:pathLst>
                <a:path w="22859" h="262254">
                  <a:moveTo>
                    <a:pt x="0" y="0"/>
                  </a:moveTo>
                  <a:lnTo>
                    <a:pt x="22605" y="0"/>
                  </a:lnTo>
                </a:path>
                <a:path w="22859" h="262254">
                  <a:moveTo>
                    <a:pt x="0" y="131064"/>
                  </a:moveTo>
                  <a:lnTo>
                    <a:pt x="22605" y="131064"/>
                  </a:lnTo>
                </a:path>
                <a:path w="22859" h="262254">
                  <a:moveTo>
                    <a:pt x="0" y="262128"/>
                  </a:moveTo>
                  <a:lnTo>
                    <a:pt x="22605" y="262128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9069705" y="5287136"/>
            <a:ext cx="1657350" cy="1905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83030" y="2949321"/>
            <a:ext cx="1880235" cy="1129030"/>
          </a:xfrm>
          <a:prstGeom prst="rect">
            <a:avLst/>
          </a:prstGeom>
          <a:ln>
            <a:noFill/>
          </a:ln>
        </p:spPr>
        <p:txBody>
          <a:bodyPr vert="horz" wrap="square" lIns="0" tIns="9525" rIns="0" bIns="0" rtlCol="0">
            <a:spAutoFit/>
          </a:bodyPr>
          <a:lstStyle/>
          <a:p>
            <a:pPr marL="12700" marR="5715" algn="ctr">
              <a:lnSpc>
                <a:spcPct val="100800"/>
              </a:lnSpc>
              <a:spcBef>
                <a:spcPts val="75"/>
              </a:spcBef>
            </a:pP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>
            <a:biLevel thresh="25000"/>
          </a:blip>
          <a:stretch>
            <a:fillRect/>
          </a:stretch>
        </p:blipFill>
        <p:spPr>
          <a:xfrm>
            <a:off x="1602105" y="2891408"/>
            <a:ext cx="1657349" cy="190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092700" y="5331053"/>
            <a:ext cx="224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5280" marR="5080" indent="-32321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retrieval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mechanism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4771" y="4473180"/>
            <a:ext cx="670560" cy="647700"/>
            <a:chOff x="5914771" y="4473180"/>
            <a:chExt cx="670560" cy="647700"/>
          </a:xfrm>
        </p:grpSpPr>
        <p:sp>
          <p:nvSpPr>
            <p:cNvPr id="33" name="object 33"/>
            <p:cNvSpPr/>
            <p:nvPr/>
          </p:nvSpPr>
          <p:spPr>
            <a:xfrm>
              <a:off x="5924296" y="4482705"/>
              <a:ext cx="651510" cy="628650"/>
            </a:xfrm>
            <a:custGeom>
              <a:avLst/>
              <a:gdLst/>
              <a:ahLst/>
              <a:cxnLst/>
              <a:rect l="l" t="t" r="r" b="b"/>
              <a:pathLst>
                <a:path w="651509" h="628650">
                  <a:moveTo>
                    <a:pt x="293877" y="488582"/>
                  </a:moveTo>
                  <a:lnTo>
                    <a:pt x="363422" y="457412"/>
                  </a:lnTo>
                  <a:lnTo>
                    <a:pt x="425037" y="419050"/>
                  </a:lnTo>
                  <a:lnTo>
                    <a:pt x="469078" y="386498"/>
                  </a:lnTo>
                  <a:lnTo>
                    <a:pt x="590506" y="241030"/>
                  </a:lnTo>
                  <a:lnTo>
                    <a:pt x="638365" y="124458"/>
                  </a:lnTo>
                  <a:lnTo>
                    <a:pt x="651172" y="41199"/>
                  </a:lnTo>
                  <a:lnTo>
                    <a:pt x="650621" y="9411"/>
                  </a:lnTo>
                  <a:lnTo>
                    <a:pt x="534775" y="0"/>
                  </a:lnTo>
                  <a:lnTo>
                    <a:pt x="456326" y="13174"/>
                  </a:lnTo>
                  <a:lnTo>
                    <a:pt x="379426" y="63615"/>
                  </a:lnTo>
                  <a:lnTo>
                    <a:pt x="268224" y="166002"/>
                  </a:lnTo>
                  <a:lnTo>
                    <a:pt x="216384" y="221359"/>
                  </a:lnTo>
                  <a:lnTo>
                    <a:pt x="186404" y="258808"/>
                  </a:lnTo>
                  <a:lnTo>
                    <a:pt x="166854" y="295447"/>
                  </a:lnTo>
                  <a:lnTo>
                    <a:pt x="146303" y="348374"/>
                  </a:lnTo>
                  <a:lnTo>
                    <a:pt x="293877" y="488582"/>
                  </a:lnTo>
                  <a:close/>
                </a:path>
                <a:path w="651509" h="628650">
                  <a:moveTo>
                    <a:pt x="179958" y="380505"/>
                  </a:moveTo>
                  <a:lnTo>
                    <a:pt x="108203" y="381394"/>
                  </a:lnTo>
                  <a:lnTo>
                    <a:pt x="258444" y="523253"/>
                  </a:lnTo>
                  <a:lnTo>
                    <a:pt x="258444" y="454673"/>
                  </a:lnTo>
                  <a:lnTo>
                    <a:pt x="179958" y="380505"/>
                  </a:lnTo>
                  <a:close/>
                </a:path>
                <a:path w="651509" h="628650">
                  <a:moveTo>
                    <a:pt x="260476" y="172733"/>
                  </a:moveTo>
                  <a:lnTo>
                    <a:pt x="197469" y="175416"/>
                  </a:lnTo>
                  <a:lnTo>
                    <a:pt x="156589" y="179574"/>
                  </a:lnTo>
                  <a:lnTo>
                    <a:pt x="0" y="312179"/>
                  </a:lnTo>
                  <a:lnTo>
                    <a:pt x="161289" y="312179"/>
                  </a:lnTo>
                </a:path>
                <a:path w="651509" h="628650">
                  <a:moveTo>
                    <a:pt x="479043" y="379108"/>
                  </a:moveTo>
                  <a:lnTo>
                    <a:pt x="476202" y="439227"/>
                  </a:lnTo>
                  <a:lnTo>
                    <a:pt x="471810" y="478246"/>
                  </a:lnTo>
                  <a:lnTo>
                    <a:pt x="330707" y="628282"/>
                  </a:lnTo>
                  <a:lnTo>
                    <a:pt x="330707" y="474231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32043" y="4928869"/>
              <a:ext cx="186690" cy="177165"/>
            </a:xfrm>
            <a:custGeom>
              <a:avLst/>
              <a:gdLst/>
              <a:ahLst/>
              <a:cxnLst/>
              <a:rect l="l" t="t" r="r" b="b"/>
              <a:pathLst>
                <a:path w="186689" h="177164">
                  <a:moveTo>
                    <a:pt x="99314" y="0"/>
                  </a:moveTo>
                  <a:lnTo>
                    <a:pt x="0" y="93979"/>
                  </a:lnTo>
                </a:path>
                <a:path w="186689" h="177164">
                  <a:moveTo>
                    <a:pt x="186182" y="82295"/>
                  </a:moveTo>
                  <a:lnTo>
                    <a:pt x="86868" y="176275"/>
                  </a:lnTo>
                </a:path>
                <a:path w="186689" h="177164">
                  <a:moveTo>
                    <a:pt x="125730" y="57784"/>
                  </a:moveTo>
                  <a:lnTo>
                    <a:pt x="0" y="176656"/>
                  </a:lnTo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6304978" y="4553489"/>
              <a:ext cx="203581" cy="1931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36" name="object 36"/>
          <p:cNvPicPr/>
          <p:nvPr/>
        </p:nvPicPr>
        <p:blipFill>
          <a:blip r:embed="rId10" cstate="print">
            <a:biLevel thresh="25000"/>
          </a:blip>
          <a:stretch>
            <a:fillRect/>
          </a:stretch>
        </p:blipFill>
        <p:spPr>
          <a:xfrm>
            <a:off x="5369433" y="5253609"/>
            <a:ext cx="1657349" cy="1905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236675" y="5401157"/>
            <a:ext cx="187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>
            <a:biLevel thresh="25000"/>
          </a:blip>
          <a:stretch>
            <a:fillRect/>
          </a:stretch>
        </p:blipFill>
        <p:spPr>
          <a:xfrm>
            <a:off x="1349121" y="5303901"/>
            <a:ext cx="1657350" cy="1905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801081" y="4514846"/>
            <a:ext cx="753745" cy="584200"/>
            <a:chOff x="1801081" y="4514846"/>
            <a:chExt cx="753745" cy="584200"/>
          </a:xfrm>
          <a:solidFill>
            <a:schemeClr val="bg1"/>
          </a:solidFill>
        </p:grpSpPr>
        <p:pic>
          <p:nvPicPr>
            <p:cNvPr id="40" name="object 40"/>
            <p:cNvPicPr/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1943943" y="4746548"/>
              <a:ext cx="134103" cy="21502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41" name="object 41"/>
            <p:cNvPicPr/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2277508" y="4746548"/>
              <a:ext cx="134103" cy="21502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42" name="object 42"/>
            <p:cNvSpPr/>
            <p:nvPr/>
          </p:nvSpPr>
          <p:spPr>
            <a:xfrm>
              <a:off x="1801075" y="4514849"/>
              <a:ext cx="753745" cy="584200"/>
            </a:xfrm>
            <a:custGeom>
              <a:avLst/>
              <a:gdLst/>
              <a:ahLst/>
              <a:cxnLst/>
              <a:rect l="l" t="t" r="r" b="b"/>
              <a:pathLst>
                <a:path w="753744" h="584200">
                  <a:moveTo>
                    <a:pt x="438518" y="242798"/>
                  </a:moveTo>
                  <a:lnTo>
                    <a:pt x="403707" y="228371"/>
                  </a:lnTo>
                  <a:lnTo>
                    <a:pt x="313613" y="445897"/>
                  </a:lnTo>
                  <a:lnTo>
                    <a:pt x="348411" y="460324"/>
                  </a:lnTo>
                  <a:lnTo>
                    <a:pt x="438518" y="242798"/>
                  </a:lnTo>
                  <a:close/>
                </a:path>
                <a:path w="753744" h="584200">
                  <a:moveTo>
                    <a:pt x="753389" y="0"/>
                  </a:moveTo>
                  <a:lnTo>
                    <a:pt x="696887" y="0"/>
                  </a:lnTo>
                  <a:lnTo>
                    <a:pt x="696887" y="150761"/>
                  </a:lnTo>
                  <a:lnTo>
                    <a:pt x="696887" y="527672"/>
                  </a:lnTo>
                  <a:lnTo>
                    <a:pt x="56502" y="527672"/>
                  </a:lnTo>
                  <a:lnTo>
                    <a:pt x="56502" y="150761"/>
                  </a:lnTo>
                  <a:lnTo>
                    <a:pt x="696887" y="150761"/>
                  </a:lnTo>
                  <a:lnTo>
                    <a:pt x="696887" y="0"/>
                  </a:lnTo>
                  <a:lnTo>
                    <a:pt x="668629" y="0"/>
                  </a:lnTo>
                  <a:lnTo>
                    <a:pt x="668629" y="75387"/>
                  </a:lnTo>
                  <a:lnTo>
                    <a:pt x="667156" y="82715"/>
                  </a:lnTo>
                  <a:lnTo>
                    <a:pt x="663117" y="88709"/>
                  </a:lnTo>
                  <a:lnTo>
                    <a:pt x="657136" y="92748"/>
                  </a:lnTo>
                  <a:lnTo>
                    <a:pt x="649795" y="94234"/>
                  </a:lnTo>
                  <a:lnTo>
                    <a:pt x="642467" y="92748"/>
                  </a:lnTo>
                  <a:lnTo>
                    <a:pt x="636485" y="88709"/>
                  </a:lnTo>
                  <a:lnTo>
                    <a:pt x="632447" y="82715"/>
                  </a:lnTo>
                  <a:lnTo>
                    <a:pt x="630961" y="75387"/>
                  </a:lnTo>
                  <a:lnTo>
                    <a:pt x="632447" y="68046"/>
                  </a:lnTo>
                  <a:lnTo>
                    <a:pt x="636485" y="62064"/>
                  </a:lnTo>
                  <a:lnTo>
                    <a:pt x="642467" y="58026"/>
                  </a:lnTo>
                  <a:lnTo>
                    <a:pt x="649795" y="56540"/>
                  </a:lnTo>
                  <a:lnTo>
                    <a:pt x="657136" y="58026"/>
                  </a:lnTo>
                  <a:lnTo>
                    <a:pt x="663117" y="62064"/>
                  </a:lnTo>
                  <a:lnTo>
                    <a:pt x="667156" y="68046"/>
                  </a:lnTo>
                  <a:lnTo>
                    <a:pt x="668629" y="75387"/>
                  </a:lnTo>
                  <a:lnTo>
                    <a:pt x="668629" y="0"/>
                  </a:lnTo>
                  <a:lnTo>
                    <a:pt x="602716" y="0"/>
                  </a:lnTo>
                  <a:lnTo>
                    <a:pt x="602716" y="75387"/>
                  </a:lnTo>
                  <a:lnTo>
                    <a:pt x="601230" y="82715"/>
                  </a:lnTo>
                  <a:lnTo>
                    <a:pt x="597192" y="88709"/>
                  </a:lnTo>
                  <a:lnTo>
                    <a:pt x="591210" y="92748"/>
                  </a:lnTo>
                  <a:lnTo>
                    <a:pt x="583882" y="94234"/>
                  </a:lnTo>
                  <a:lnTo>
                    <a:pt x="576541" y="92748"/>
                  </a:lnTo>
                  <a:lnTo>
                    <a:pt x="570560" y="88709"/>
                  </a:lnTo>
                  <a:lnTo>
                    <a:pt x="566521" y="82715"/>
                  </a:lnTo>
                  <a:lnTo>
                    <a:pt x="565048" y="75387"/>
                  </a:lnTo>
                  <a:lnTo>
                    <a:pt x="566521" y="68046"/>
                  </a:lnTo>
                  <a:lnTo>
                    <a:pt x="570560" y="62064"/>
                  </a:lnTo>
                  <a:lnTo>
                    <a:pt x="576541" y="58026"/>
                  </a:lnTo>
                  <a:lnTo>
                    <a:pt x="583882" y="56540"/>
                  </a:lnTo>
                  <a:lnTo>
                    <a:pt x="591210" y="58026"/>
                  </a:lnTo>
                  <a:lnTo>
                    <a:pt x="597192" y="62064"/>
                  </a:lnTo>
                  <a:lnTo>
                    <a:pt x="601230" y="68046"/>
                  </a:lnTo>
                  <a:lnTo>
                    <a:pt x="602716" y="75387"/>
                  </a:lnTo>
                  <a:lnTo>
                    <a:pt x="602716" y="0"/>
                  </a:lnTo>
                  <a:lnTo>
                    <a:pt x="536790" y="0"/>
                  </a:lnTo>
                  <a:lnTo>
                    <a:pt x="536790" y="75387"/>
                  </a:lnTo>
                  <a:lnTo>
                    <a:pt x="535317" y="82715"/>
                  </a:lnTo>
                  <a:lnTo>
                    <a:pt x="531279" y="88709"/>
                  </a:lnTo>
                  <a:lnTo>
                    <a:pt x="525284" y="92748"/>
                  </a:lnTo>
                  <a:lnTo>
                    <a:pt x="517956" y="94234"/>
                  </a:lnTo>
                  <a:lnTo>
                    <a:pt x="510628" y="92748"/>
                  </a:lnTo>
                  <a:lnTo>
                    <a:pt x="504634" y="88709"/>
                  </a:lnTo>
                  <a:lnTo>
                    <a:pt x="500595" y="82715"/>
                  </a:lnTo>
                  <a:lnTo>
                    <a:pt x="499122" y="75387"/>
                  </a:lnTo>
                  <a:lnTo>
                    <a:pt x="500595" y="68046"/>
                  </a:lnTo>
                  <a:lnTo>
                    <a:pt x="504634" y="62064"/>
                  </a:lnTo>
                  <a:lnTo>
                    <a:pt x="510628" y="58026"/>
                  </a:lnTo>
                  <a:lnTo>
                    <a:pt x="517956" y="56540"/>
                  </a:lnTo>
                  <a:lnTo>
                    <a:pt x="525284" y="58026"/>
                  </a:lnTo>
                  <a:lnTo>
                    <a:pt x="531279" y="62064"/>
                  </a:lnTo>
                  <a:lnTo>
                    <a:pt x="535317" y="68046"/>
                  </a:lnTo>
                  <a:lnTo>
                    <a:pt x="536790" y="75387"/>
                  </a:lnTo>
                  <a:lnTo>
                    <a:pt x="536790" y="0"/>
                  </a:lnTo>
                  <a:lnTo>
                    <a:pt x="0" y="0"/>
                  </a:lnTo>
                  <a:lnTo>
                    <a:pt x="0" y="584200"/>
                  </a:lnTo>
                  <a:lnTo>
                    <a:pt x="753389" y="584200"/>
                  </a:lnTo>
                  <a:lnTo>
                    <a:pt x="753389" y="527672"/>
                  </a:lnTo>
                  <a:lnTo>
                    <a:pt x="753389" y="150761"/>
                  </a:lnTo>
                  <a:lnTo>
                    <a:pt x="753389" y="94234"/>
                  </a:lnTo>
                  <a:lnTo>
                    <a:pt x="753389" y="56540"/>
                  </a:lnTo>
                  <a:lnTo>
                    <a:pt x="75338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612638" y="2063242"/>
            <a:ext cx="962660" cy="180340"/>
            <a:chOff x="5612638" y="2063242"/>
            <a:chExt cx="962660" cy="180340"/>
          </a:xfrm>
          <a:solidFill>
            <a:schemeClr val="tx1"/>
          </a:solidFill>
        </p:grpSpPr>
        <p:sp>
          <p:nvSpPr>
            <p:cNvPr id="44" name="object 44"/>
            <p:cNvSpPr/>
            <p:nvPr/>
          </p:nvSpPr>
          <p:spPr>
            <a:xfrm>
              <a:off x="5618988" y="2069592"/>
              <a:ext cx="949960" cy="167640"/>
            </a:xfrm>
            <a:custGeom>
              <a:avLst/>
              <a:gdLst/>
              <a:ahLst/>
              <a:cxnLst/>
              <a:rect l="l" t="t" r="r" b="b"/>
              <a:pathLst>
                <a:path w="949959" h="167639">
                  <a:moveTo>
                    <a:pt x="921512" y="0"/>
                  </a:moveTo>
                  <a:lnTo>
                    <a:pt x="27939" y="0"/>
                  </a:lnTo>
                  <a:lnTo>
                    <a:pt x="17037" y="2186"/>
                  </a:lnTo>
                  <a:lnTo>
                    <a:pt x="8159" y="8159"/>
                  </a:lnTo>
                  <a:lnTo>
                    <a:pt x="2186" y="17037"/>
                  </a:lnTo>
                  <a:lnTo>
                    <a:pt x="0" y="27940"/>
                  </a:lnTo>
                  <a:lnTo>
                    <a:pt x="0" y="139700"/>
                  </a:lnTo>
                  <a:lnTo>
                    <a:pt x="2186" y="150548"/>
                  </a:lnTo>
                  <a:lnTo>
                    <a:pt x="8159" y="159432"/>
                  </a:lnTo>
                  <a:lnTo>
                    <a:pt x="17037" y="165435"/>
                  </a:lnTo>
                  <a:lnTo>
                    <a:pt x="27939" y="167640"/>
                  </a:lnTo>
                  <a:lnTo>
                    <a:pt x="921512" y="167640"/>
                  </a:lnTo>
                  <a:lnTo>
                    <a:pt x="932360" y="165435"/>
                  </a:lnTo>
                  <a:lnTo>
                    <a:pt x="941244" y="159432"/>
                  </a:lnTo>
                  <a:lnTo>
                    <a:pt x="947247" y="150548"/>
                  </a:lnTo>
                  <a:lnTo>
                    <a:pt x="949452" y="139700"/>
                  </a:lnTo>
                  <a:lnTo>
                    <a:pt x="949452" y="27940"/>
                  </a:lnTo>
                  <a:lnTo>
                    <a:pt x="947247" y="17037"/>
                  </a:lnTo>
                  <a:lnTo>
                    <a:pt x="941244" y="8159"/>
                  </a:lnTo>
                  <a:lnTo>
                    <a:pt x="932360" y="2186"/>
                  </a:lnTo>
                  <a:lnTo>
                    <a:pt x="92151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8988" y="2069592"/>
              <a:ext cx="949960" cy="167640"/>
            </a:xfrm>
            <a:custGeom>
              <a:avLst/>
              <a:gdLst/>
              <a:ahLst/>
              <a:cxnLst/>
              <a:rect l="l" t="t" r="r" b="b"/>
              <a:pathLst>
                <a:path w="949959" h="167639">
                  <a:moveTo>
                    <a:pt x="0" y="27940"/>
                  </a:moveTo>
                  <a:lnTo>
                    <a:pt x="2186" y="17037"/>
                  </a:lnTo>
                  <a:lnTo>
                    <a:pt x="8159" y="8159"/>
                  </a:lnTo>
                  <a:lnTo>
                    <a:pt x="17037" y="2186"/>
                  </a:lnTo>
                  <a:lnTo>
                    <a:pt x="27939" y="0"/>
                  </a:lnTo>
                  <a:lnTo>
                    <a:pt x="921512" y="0"/>
                  </a:lnTo>
                  <a:lnTo>
                    <a:pt x="932360" y="2186"/>
                  </a:lnTo>
                  <a:lnTo>
                    <a:pt x="941244" y="8159"/>
                  </a:lnTo>
                  <a:lnTo>
                    <a:pt x="947247" y="17037"/>
                  </a:lnTo>
                  <a:lnTo>
                    <a:pt x="949452" y="27940"/>
                  </a:lnTo>
                  <a:lnTo>
                    <a:pt x="949452" y="139700"/>
                  </a:lnTo>
                  <a:lnTo>
                    <a:pt x="947247" y="150548"/>
                  </a:lnTo>
                  <a:lnTo>
                    <a:pt x="941244" y="159432"/>
                  </a:lnTo>
                  <a:lnTo>
                    <a:pt x="932360" y="165435"/>
                  </a:lnTo>
                  <a:lnTo>
                    <a:pt x="921512" y="167640"/>
                  </a:lnTo>
                  <a:lnTo>
                    <a:pt x="27939" y="167640"/>
                  </a:lnTo>
                  <a:lnTo>
                    <a:pt x="17037" y="165435"/>
                  </a:lnTo>
                  <a:lnTo>
                    <a:pt x="8159" y="159432"/>
                  </a:lnTo>
                  <a:lnTo>
                    <a:pt x="2186" y="150548"/>
                  </a:lnTo>
                  <a:lnTo>
                    <a:pt x="0" y="139700"/>
                  </a:lnTo>
                  <a:lnTo>
                    <a:pt x="0" y="27940"/>
                  </a:lnTo>
                  <a:close/>
                </a:path>
              </a:pathLst>
            </a:custGeom>
            <a:grpFill/>
            <a:ln w="1269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81294" y="2064258"/>
              <a:ext cx="640080" cy="177800"/>
            </a:xfrm>
            <a:custGeom>
              <a:avLst/>
              <a:gdLst/>
              <a:ahLst/>
              <a:cxnLst/>
              <a:rect l="l" t="t" r="r" b="b"/>
              <a:pathLst>
                <a:path w="640079" h="177800">
                  <a:moveTo>
                    <a:pt x="0" y="6095"/>
                  </a:moveTo>
                  <a:lnTo>
                    <a:pt x="0" y="171450"/>
                  </a:lnTo>
                </a:path>
                <a:path w="640079" h="177800">
                  <a:moveTo>
                    <a:pt x="213359" y="0"/>
                  </a:moveTo>
                  <a:lnTo>
                    <a:pt x="213359" y="165353"/>
                  </a:lnTo>
                </a:path>
                <a:path w="640079" h="177800">
                  <a:moveTo>
                    <a:pt x="451103" y="6095"/>
                  </a:moveTo>
                  <a:lnTo>
                    <a:pt x="451103" y="171450"/>
                  </a:lnTo>
                </a:path>
                <a:path w="640079" h="177800">
                  <a:moveTo>
                    <a:pt x="640079" y="12191"/>
                  </a:moveTo>
                  <a:lnTo>
                    <a:pt x="640079" y="177545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608065" y="2288794"/>
            <a:ext cx="962660" cy="180340"/>
            <a:chOff x="5608065" y="2288794"/>
            <a:chExt cx="962660" cy="180340"/>
          </a:xfrm>
          <a:solidFill>
            <a:schemeClr val="tx1"/>
          </a:solidFill>
        </p:grpSpPr>
        <p:sp>
          <p:nvSpPr>
            <p:cNvPr id="48" name="object 48"/>
            <p:cNvSpPr/>
            <p:nvPr/>
          </p:nvSpPr>
          <p:spPr>
            <a:xfrm>
              <a:off x="5614415" y="2295144"/>
              <a:ext cx="949960" cy="167640"/>
            </a:xfrm>
            <a:custGeom>
              <a:avLst/>
              <a:gdLst/>
              <a:ahLst/>
              <a:cxnLst/>
              <a:rect l="l" t="t" r="r" b="b"/>
              <a:pathLst>
                <a:path w="949959" h="167639">
                  <a:moveTo>
                    <a:pt x="921512" y="0"/>
                  </a:moveTo>
                  <a:lnTo>
                    <a:pt x="27939" y="0"/>
                  </a:lnTo>
                  <a:lnTo>
                    <a:pt x="17037" y="2186"/>
                  </a:lnTo>
                  <a:lnTo>
                    <a:pt x="8159" y="8159"/>
                  </a:lnTo>
                  <a:lnTo>
                    <a:pt x="2186" y="17037"/>
                  </a:lnTo>
                  <a:lnTo>
                    <a:pt x="0" y="27939"/>
                  </a:lnTo>
                  <a:lnTo>
                    <a:pt x="0" y="139700"/>
                  </a:lnTo>
                  <a:lnTo>
                    <a:pt x="2186" y="150548"/>
                  </a:lnTo>
                  <a:lnTo>
                    <a:pt x="8159" y="159432"/>
                  </a:lnTo>
                  <a:lnTo>
                    <a:pt x="17037" y="165435"/>
                  </a:lnTo>
                  <a:lnTo>
                    <a:pt x="27939" y="167639"/>
                  </a:lnTo>
                  <a:lnTo>
                    <a:pt x="921512" y="167639"/>
                  </a:lnTo>
                  <a:lnTo>
                    <a:pt x="932360" y="165435"/>
                  </a:lnTo>
                  <a:lnTo>
                    <a:pt x="941244" y="159432"/>
                  </a:lnTo>
                  <a:lnTo>
                    <a:pt x="947247" y="150548"/>
                  </a:lnTo>
                  <a:lnTo>
                    <a:pt x="949452" y="139700"/>
                  </a:lnTo>
                  <a:lnTo>
                    <a:pt x="949452" y="27939"/>
                  </a:lnTo>
                  <a:lnTo>
                    <a:pt x="947247" y="17037"/>
                  </a:lnTo>
                  <a:lnTo>
                    <a:pt x="941244" y="8159"/>
                  </a:lnTo>
                  <a:lnTo>
                    <a:pt x="932360" y="2186"/>
                  </a:lnTo>
                  <a:lnTo>
                    <a:pt x="92151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14415" y="2295144"/>
              <a:ext cx="949960" cy="167640"/>
            </a:xfrm>
            <a:custGeom>
              <a:avLst/>
              <a:gdLst/>
              <a:ahLst/>
              <a:cxnLst/>
              <a:rect l="l" t="t" r="r" b="b"/>
              <a:pathLst>
                <a:path w="949959" h="167639">
                  <a:moveTo>
                    <a:pt x="0" y="27939"/>
                  </a:moveTo>
                  <a:lnTo>
                    <a:pt x="2186" y="17037"/>
                  </a:lnTo>
                  <a:lnTo>
                    <a:pt x="8159" y="8159"/>
                  </a:lnTo>
                  <a:lnTo>
                    <a:pt x="17037" y="2186"/>
                  </a:lnTo>
                  <a:lnTo>
                    <a:pt x="27939" y="0"/>
                  </a:lnTo>
                  <a:lnTo>
                    <a:pt x="921512" y="0"/>
                  </a:lnTo>
                  <a:lnTo>
                    <a:pt x="932360" y="2186"/>
                  </a:lnTo>
                  <a:lnTo>
                    <a:pt x="941244" y="8159"/>
                  </a:lnTo>
                  <a:lnTo>
                    <a:pt x="947247" y="17037"/>
                  </a:lnTo>
                  <a:lnTo>
                    <a:pt x="949452" y="27939"/>
                  </a:lnTo>
                  <a:lnTo>
                    <a:pt x="949452" y="139700"/>
                  </a:lnTo>
                  <a:lnTo>
                    <a:pt x="947247" y="150548"/>
                  </a:lnTo>
                  <a:lnTo>
                    <a:pt x="941244" y="159432"/>
                  </a:lnTo>
                  <a:lnTo>
                    <a:pt x="932360" y="165435"/>
                  </a:lnTo>
                  <a:lnTo>
                    <a:pt x="921512" y="167639"/>
                  </a:lnTo>
                  <a:lnTo>
                    <a:pt x="27939" y="167639"/>
                  </a:lnTo>
                  <a:lnTo>
                    <a:pt x="17037" y="165435"/>
                  </a:lnTo>
                  <a:lnTo>
                    <a:pt x="8159" y="159432"/>
                  </a:lnTo>
                  <a:lnTo>
                    <a:pt x="2186" y="150548"/>
                  </a:lnTo>
                  <a:lnTo>
                    <a:pt x="0" y="139700"/>
                  </a:lnTo>
                  <a:lnTo>
                    <a:pt x="0" y="27939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76721" y="2289810"/>
              <a:ext cx="640080" cy="177800"/>
            </a:xfrm>
            <a:custGeom>
              <a:avLst/>
              <a:gdLst/>
              <a:ahLst/>
              <a:cxnLst/>
              <a:rect l="l" t="t" r="r" b="b"/>
              <a:pathLst>
                <a:path w="640079" h="177800">
                  <a:moveTo>
                    <a:pt x="0" y="6095"/>
                  </a:moveTo>
                  <a:lnTo>
                    <a:pt x="0" y="171450"/>
                  </a:lnTo>
                </a:path>
                <a:path w="640079" h="177800">
                  <a:moveTo>
                    <a:pt x="213360" y="0"/>
                  </a:moveTo>
                  <a:lnTo>
                    <a:pt x="213360" y="165353"/>
                  </a:lnTo>
                </a:path>
                <a:path w="640079" h="177800">
                  <a:moveTo>
                    <a:pt x="451103" y="6095"/>
                  </a:moveTo>
                  <a:lnTo>
                    <a:pt x="451103" y="171450"/>
                  </a:lnTo>
                </a:path>
                <a:path w="640079" h="177800">
                  <a:moveTo>
                    <a:pt x="640079" y="12191"/>
                  </a:moveTo>
                  <a:lnTo>
                    <a:pt x="640079" y="177545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615685" y="2526538"/>
            <a:ext cx="960755" cy="180340"/>
            <a:chOff x="5615685" y="2526538"/>
            <a:chExt cx="960755" cy="180340"/>
          </a:xfrm>
          <a:solidFill>
            <a:schemeClr val="tx1"/>
          </a:solidFill>
        </p:grpSpPr>
        <p:sp>
          <p:nvSpPr>
            <p:cNvPr id="52" name="object 52"/>
            <p:cNvSpPr/>
            <p:nvPr/>
          </p:nvSpPr>
          <p:spPr>
            <a:xfrm>
              <a:off x="5622035" y="2532888"/>
              <a:ext cx="948055" cy="167640"/>
            </a:xfrm>
            <a:custGeom>
              <a:avLst/>
              <a:gdLst/>
              <a:ahLst/>
              <a:cxnLst/>
              <a:rect l="l" t="t" r="r" b="b"/>
              <a:pathLst>
                <a:path w="948054" h="167639">
                  <a:moveTo>
                    <a:pt x="919988" y="0"/>
                  </a:moveTo>
                  <a:lnTo>
                    <a:pt x="27939" y="0"/>
                  </a:lnTo>
                  <a:lnTo>
                    <a:pt x="17037" y="2186"/>
                  </a:lnTo>
                  <a:lnTo>
                    <a:pt x="8159" y="8159"/>
                  </a:lnTo>
                  <a:lnTo>
                    <a:pt x="2186" y="17037"/>
                  </a:lnTo>
                  <a:lnTo>
                    <a:pt x="0" y="27939"/>
                  </a:lnTo>
                  <a:lnTo>
                    <a:pt x="0" y="139700"/>
                  </a:lnTo>
                  <a:lnTo>
                    <a:pt x="2186" y="150548"/>
                  </a:lnTo>
                  <a:lnTo>
                    <a:pt x="8159" y="159432"/>
                  </a:lnTo>
                  <a:lnTo>
                    <a:pt x="17037" y="165435"/>
                  </a:lnTo>
                  <a:lnTo>
                    <a:pt x="27939" y="167639"/>
                  </a:lnTo>
                  <a:lnTo>
                    <a:pt x="919988" y="167639"/>
                  </a:lnTo>
                  <a:lnTo>
                    <a:pt x="930836" y="165435"/>
                  </a:lnTo>
                  <a:lnTo>
                    <a:pt x="939720" y="159432"/>
                  </a:lnTo>
                  <a:lnTo>
                    <a:pt x="945723" y="150548"/>
                  </a:lnTo>
                  <a:lnTo>
                    <a:pt x="947928" y="139700"/>
                  </a:lnTo>
                  <a:lnTo>
                    <a:pt x="947928" y="27939"/>
                  </a:lnTo>
                  <a:lnTo>
                    <a:pt x="945723" y="17037"/>
                  </a:lnTo>
                  <a:lnTo>
                    <a:pt x="939720" y="8159"/>
                  </a:lnTo>
                  <a:lnTo>
                    <a:pt x="930836" y="2186"/>
                  </a:lnTo>
                  <a:lnTo>
                    <a:pt x="9199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22035" y="2532888"/>
              <a:ext cx="948055" cy="167640"/>
            </a:xfrm>
            <a:custGeom>
              <a:avLst/>
              <a:gdLst/>
              <a:ahLst/>
              <a:cxnLst/>
              <a:rect l="l" t="t" r="r" b="b"/>
              <a:pathLst>
                <a:path w="948054" h="167639">
                  <a:moveTo>
                    <a:pt x="0" y="27939"/>
                  </a:moveTo>
                  <a:lnTo>
                    <a:pt x="2186" y="17037"/>
                  </a:lnTo>
                  <a:lnTo>
                    <a:pt x="8159" y="8159"/>
                  </a:lnTo>
                  <a:lnTo>
                    <a:pt x="17037" y="2186"/>
                  </a:lnTo>
                  <a:lnTo>
                    <a:pt x="27939" y="0"/>
                  </a:lnTo>
                  <a:lnTo>
                    <a:pt x="919988" y="0"/>
                  </a:lnTo>
                  <a:lnTo>
                    <a:pt x="930836" y="2186"/>
                  </a:lnTo>
                  <a:lnTo>
                    <a:pt x="939720" y="8159"/>
                  </a:lnTo>
                  <a:lnTo>
                    <a:pt x="945723" y="17037"/>
                  </a:lnTo>
                  <a:lnTo>
                    <a:pt x="947928" y="27939"/>
                  </a:lnTo>
                  <a:lnTo>
                    <a:pt x="947928" y="139700"/>
                  </a:lnTo>
                  <a:lnTo>
                    <a:pt x="945723" y="150548"/>
                  </a:lnTo>
                  <a:lnTo>
                    <a:pt x="939720" y="159432"/>
                  </a:lnTo>
                  <a:lnTo>
                    <a:pt x="930836" y="165435"/>
                  </a:lnTo>
                  <a:lnTo>
                    <a:pt x="919988" y="167639"/>
                  </a:lnTo>
                  <a:lnTo>
                    <a:pt x="27939" y="167639"/>
                  </a:lnTo>
                  <a:lnTo>
                    <a:pt x="17037" y="165435"/>
                  </a:lnTo>
                  <a:lnTo>
                    <a:pt x="8159" y="159432"/>
                  </a:lnTo>
                  <a:lnTo>
                    <a:pt x="2186" y="150548"/>
                  </a:lnTo>
                  <a:lnTo>
                    <a:pt x="0" y="139700"/>
                  </a:lnTo>
                  <a:lnTo>
                    <a:pt x="0" y="27939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82817" y="2527554"/>
              <a:ext cx="640080" cy="177800"/>
            </a:xfrm>
            <a:custGeom>
              <a:avLst/>
              <a:gdLst/>
              <a:ahLst/>
              <a:cxnLst/>
              <a:rect l="l" t="t" r="r" b="b"/>
              <a:pathLst>
                <a:path w="640079" h="177800">
                  <a:moveTo>
                    <a:pt x="0" y="6096"/>
                  </a:moveTo>
                  <a:lnTo>
                    <a:pt x="0" y="171450"/>
                  </a:lnTo>
                </a:path>
                <a:path w="640079" h="177800">
                  <a:moveTo>
                    <a:pt x="213360" y="0"/>
                  </a:moveTo>
                  <a:lnTo>
                    <a:pt x="213360" y="165354"/>
                  </a:lnTo>
                </a:path>
                <a:path w="640079" h="177800">
                  <a:moveTo>
                    <a:pt x="451104" y="6096"/>
                  </a:moveTo>
                  <a:lnTo>
                    <a:pt x="451104" y="171450"/>
                  </a:lnTo>
                </a:path>
                <a:path w="640079" h="177800">
                  <a:moveTo>
                    <a:pt x="640080" y="12192"/>
                  </a:moveTo>
                  <a:lnTo>
                    <a:pt x="640080" y="177546"/>
                  </a:lnTo>
                </a:path>
              </a:pathLst>
            </a:custGeom>
            <a:grpFill/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9677400" y="190347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296"/>
                </a:moveTo>
                <a:lnTo>
                  <a:pt x="0" y="0"/>
                </a:lnTo>
              </a:path>
            </a:pathLst>
          </a:custGeom>
          <a:ln w="6350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05771" y="1940051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54863"/>
                </a:moveTo>
                <a:lnTo>
                  <a:pt x="0" y="0"/>
                </a:lnTo>
              </a:path>
            </a:pathLst>
          </a:custGeom>
          <a:ln w="6350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50552" y="1940051"/>
            <a:ext cx="0" cy="55244"/>
          </a:xfrm>
          <a:custGeom>
            <a:avLst/>
            <a:gdLst/>
            <a:ahLst/>
            <a:cxnLst/>
            <a:rect l="l" t="t" r="r" b="b"/>
            <a:pathLst>
              <a:path h="55244">
                <a:moveTo>
                  <a:pt x="0" y="54863"/>
                </a:moveTo>
                <a:lnTo>
                  <a:pt x="0" y="0"/>
                </a:lnTo>
              </a:path>
            </a:pathLst>
          </a:custGeom>
          <a:ln w="6350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9459848" y="1985772"/>
            <a:ext cx="659130" cy="729615"/>
            <a:chOff x="9459848" y="1985772"/>
            <a:chExt cx="659130" cy="729615"/>
          </a:xfrm>
        </p:grpSpPr>
        <p:sp>
          <p:nvSpPr>
            <p:cNvPr id="59" name="object 59"/>
            <p:cNvSpPr/>
            <p:nvPr/>
          </p:nvSpPr>
          <p:spPr>
            <a:xfrm>
              <a:off x="9469373" y="2064258"/>
              <a:ext cx="419100" cy="523240"/>
            </a:xfrm>
            <a:custGeom>
              <a:avLst/>
              <a:gdLst/>
              <a:ahLst/>
              <a:cxnLst/>
              <a:rect l="l" t="t" r="r" b="b"/>
              <a:pathLst>
                <a:path w="419100" h="523239">
                  <a:moveTo>
                    <a:pt x="419100" y="73405"/>
                  </a:moveTo>
                  <a:lnTo>
                    <a:pt x="380268" y="111965"/>
                  </a:lnTo>
                  <a:lnTo>
                    <a:pt x="335706" y="126093"/>
                  </a:lnTo>
                  <a:lnTo>
                    <a:pt x="277916" y="135357"/>
                  </a:lnTo>
                  <a:lnTo>
                    <a:pt x="209550" y="138683"/>
                  </a:lnTo>
                  <a:lnTo>
                    <a:pt x="141183" y="135345"/>
                  </a:lnTo>
                  <a:lnTo>
                    <a:pt x="83393" y="126057"/>
                  </a:lnTo>
                  <a:lnTo>
                    <a:pt x="38831" y="111910"/>
                  </a:lnTo>
                  <a:lnTo>
                    <a:pt x="10149" y="93996"/>
                  </a:lnTo>
                  <a:lnTo>
                    <a:pt x="0" y="73405"/>
                  </a:lnTo>
                  <a:lnTo>
                    <a:pt x="10149" y="52019"/>
                  </a:lnTo>
                  <a:lnTo>
                    <a:pt x="38831" y="32095"/>
                  </a:lnTo>
                  <a:lnTo>
                    <a:pt x="83393" y="15524"/>
                  </a:lnTo>
                  <a:lnTo>
                    <a:pt x="141183" y="4196"/>
                  </a:lnTo>
                  <a:lnTo>
                    <a:pt x="209550" y="0"/>
                  </a:lnTo>
                  <a:lnTo>
                    <a:pt x="277916" y="4171"/>
                  </a:lnTo>
                  <a:lnTo>
                    <a:pt x="335706" y="15451"/>
                  </a:lnTo>
                  <a:lnTo>
                    <a:pt x="380268" y="31985"/>
                  </a:lnTo>
                  <a:lnTo>
                    <a:pt x="408950" y="51921"/>
                  </a:lnTo>
                  <a:lnTo>
                    <a:pt x="419100" y="73405"/>
                  </a:lnTo>
                  <a:close/>
                </a:path>
                <a:path w="419100" h="523239">
                  <a:moveTo>
                    <a:pt x="269748" y="267207"/>
                  </a:moveTo>
                  <a:lnTo>
                    <a:pt x="255301" y="268301"/>
                  </a:lnTo>
                  <a:lnTo>
                    <a:pt x="240379" y="269097"/>
                  </a:lnTo>
                  <a:lnTo>
                    <a:pt x="225028" y="269583"/>
                  </a:lnTo>
                  <a:lnTo>
                    <a:pt x="209296" y="269747"/>
                  </a:lnTo>
                  <a:lnTo>
                    <a:pt x="141004" y="266407"/>
                  </a:lnTo>
                  <a:lnTo>
                    <a:pt x="83283" y="257104"/>
                  </a:lnTo>
                  <a:lnTo>
                    <a:pt x="38778" y="242919"/>
                  </a:lnTo>
                  <a:lnTo>
                    <a:pt x="10135" y="224930"/>
                  </a:lnTo>
                  <a:lnTo>
                    <a:pt x="0" y="204215"/>
                  </a:lnTo>
                </a:path>
                <a:path w="419100" h="523239">
                  <a:moveTo>
                    <a:pt x="242316" y="398652"/>
                  </a:moveTo>
                  <a:lnTo>
                    <a:pt x="238632" y="398652"/>
                  </a:lnTo>
                  <a:lnTo>
                    <a:pt x="231419" y="398966"/>
                  </a:lnTo>
                  <a:lnTo>
                    <a:pt x="224075" y="399161"/>
                  </a:lnTo>
                  <a:lnTo>
                    <a:pt x="216612" y="399260"/>
                  </a:lnTo>
                  <a:lnTo>
                    <a:pt x="209042" y="399288"/>
                  </a:lnTo>
                  <a:lnTo>
                    <a:pt x="140825" y="395947"/>
                  </a:lnTo>
                  <a:lnTo>
                    <a:pt x="83173" y="386644"/>
                  </a:lnTo>
                  <a:lnTo>
                    <a:pt x="38725" y="372459"/>
                  </a:lnTo>
                  <a:lnTo>
                    <a:pt x="10121" y="354470"/>
                  </a:lnTo>
                  <a:lnTo>
                    <a:pt x="0" y="333755"/>
                  </a:lnTo>
                </a:path>
                <a:path w="419100" h="523239">
                  <a:moveTo>
                    <a:pt x="419100" y="186308"/>
                  </a:moveTo>
                  <a:lnTo>
                    <a:pt x="419100" y="76707"/>
                  </a:lnTo>
                  <a:lnTo>
                    <a:pt x="408950" y="52490"/>
                  </a:lnTo>
                  <a:lnTo>
                    <a:pt x="380268" y="31437"/>
                  </a:lnTo>
                  <a:lnTo>
                    <a:pt x="335706" y="14821"/>
                  </a:lnTo>
                  <a:lnTo>
                    <a:pt x="277916" y="3917"/>
                  </a:lnTo>
                  <a:lnTo>
                    <a:pt x="209550" y="0"/>
                  </a:lnTo>
                  <a:lnTo>
                    <a:pt x="141183" y="3917"/>
                  </a:lnTo>
                  <a:lnTo>
                    <a:pt x="83393" y="14821"/>
                  </a:lnTo>
                  <a:lnTo>
                    <a:pt x="38831" y="31437"/>
                  </a:lnTo>
                  <a:lnTo>
                    <a:pt x="10149" y="52490"/>
                  </a:lnTo>
                  <a:lnTo>
                    <a:pt x="0" y="76707"/>
                  </a:lnTo>
                  <a:lnTo>
                    <a:pt x="0" y="446024"/>
                  </a:lnTo>
                  <a:lnTo>
                    <a:pt x="29575" y="487378"/>
                  </a:lnTo>
                  <a:lnTo>
                    <a:pt x="65418" y="503406"/>
                  </a:lnTo>
                  <a:lnTo>
                    <a:pt x="114300" y="515112"/>
                  </a:lnTo>
                  <a:lnTo>
                    <a:pt x="165226" y="521080"/>
                  </a:lnTo>
                  <a:lnTo>
                    <a:pt x="172593" y="521715"/>
                  </a:lnTo>
                  <a:lnTo>
                    <a:pt x="179831" y="522096"/>
                  </a:lnTo>
                  <a:lnTo>
                    <a:pt x="187071" y="522350"/>
                  </a:lnTo>
                  <a:lnTo>
                    <a:pt x="194436" y="522604"/>
                  </a:lnTo>
                  <a:lnTo>
                    <a:pt x="201929" y="522731"/>
                  </a:lnTo>
                  <a:lnTo>
                    <a:pt x="209550" y="522731"/>
                  </a:lnTo>
                  <a:lnTo>
                    <a:pt x="217170" y="522731"/>
                  </a:lnTo>
                  <a:lnTo>
                    <a:pt x="224662" y="522731"/>
                  </a:lnTo>
                  <a:lnTo>
                    <a:pt x="232028" y="522350"/>
                  </a:lnTo>
                  <a:lnTo>
                    <a:pt x="242061" y="521969"/>
                  </a:lnTo>
                  <a:lnTo>
                    <a:pt x="244601" y="52196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32619" y="1985772"/>
              <a:ext cx="291465" cy="27940"/>
            </a:xfrm>
            <a:custGeom>
              <a:avLst/>
              <a:gdLst/>
              <a:ahLst/>
              <a:cxnLst/>
              <a:rect l="l" t="t" r="r" b="b"/>
              <a:pathLst>
                <a:path w="291465" h="27939">
                  <a:moveTo>
                    <a:pt x="0" y="27431"/>
                  </a:moveTo>
                  <a:lnTo>
                    <a:pt x="0" y="0"/>
                  </a:lnTo>
                </a:path>
                <a:path w="291465" h="27939">
                  <a:moveTo>
                    <a:pt x="291083" y="27431"/>
                  </a:moveTo>
                  <a:lnTo>
                    <a:pt x="291083" y="0"/>
                  </a:lnTo>
                </a:path>
              </a:pathLst>
            </a:custGeom>
            <a:ln w="63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38260" y="2279142"/>
              <a:ext cx="370840" cy="426720"/>
            </a:xfrm>
            <a:custGeom>
              <a:avLst/>
              <a:gdLst/>
              <a:ahLst/>
              <a:cxnLst/>
              <a:rect l="l" t="t" r="r" b="b"/>
              <a:pathLst>
                <a:path w="370840" h="426719">
                  <a:moveTo>
                    <a:pt x="45311" y="118363"/>
                  </a:moveTo>
                  <a:lnTo>
                    <a:pt x="82835" y="85562"/>
                  </a:lnTo>
                  <a:lnTo>
                    <a:pt x="126177" y="64487"/>
                  </a:lnTo>
                  <a:lnTo>
                    <a:pt x="172835" y="55308"/>
                  </a:lnTo>
                  <a:lnTo>
                    <a:pt x="220308" y="58194"/>
                  </a:lnTo>
                  <a:lnTo>
                    <a:pt x="266094" y="73314"/>
                  </a:lnTo>
                  <a:lnTo>
                    <a:pt x="307693" y="100837"/>
                  </a:lnTo>
                  <a:lnTo>
                    <a:pt x="340494" y="138362"/>
                  </a:lnTo>
                  <a:lnTo>
                    <a:pt x="361569" y="181704"/>
                  </a:lnTo>
                  <a:lnTo>
                    <a:pt x="370749" y="228361"/>
                  </a:lnTo>
                  <a:lnTo>
                    <a:pt x="367863" y="275834"/>
                  </a:lnTo>
                  <a:lnTo>
                    <a:pt x="352743" y="321621"/>
                  </a:lnTo>
                  <a:lnTo>
                    <a:pt x="325219" y="363220"/>
                  </a:lnTo>
                  <a:lnTo>
                    <a:pt x="287695" y="396021"/>
                  </a:lnTo>
                  <a:lnTo>
                    <a:pt x="244353" y="417096"/>
                  </a:lnTo>
                  <a:lnTo>
                    <a:pt x="197695" y="426275"/>
                  </a:lnTo>
                  <a:lnTo>
                    <a:pt x="150222" y="423389"/>
                  </a:lnTo>
                  <a:lnTo>
                    <a:pt x="104436" y="408269"/>
                  </a:lnTo>
                  <a:lnTo>
                    <a:pt x="62837" y="380746"/>
                  </a:lnTo>
                  <a:lnTo>
                    <a:pt x="30900" y="344463"/>
                  </a:lnTo>
                  <a:lnTo>
                    <a:pt x="9790" y="302231"/>
                  </a:lnTo>
                  <a:lnTo>
                    <a:pt x="0" y="256360"/>
                  </a:lnTo>
                  <a:lnTo>
                    <a:pt x="2023" y="209159"/>
                  </a:lnTo>
                  <a:lnTo>
                    <a:pt x="16355" y="162941"/>
                  </a:lnTo>
                </a:path>
                <a:path w="370840" h="426719">
                  <a:moveTo>
                    <a:pt x="224889" y="59436"/>
                  </a:moveTo>
                  <a:lnTo>
                    <a:pt x="224889" y="0"/>
                  </a:lnTo>
                  <a:lnTo>
                    <a:pt x="147165" y="0"/>
                  </a:lnTo>
                  <a:lnTo>
                    <a:pt x="147165" y="59436"/>
                  </a:lnTo>
                </a:path>
                <a:path w="370840" h="426719">
                  <a:moveTo>
                    <a:pt x="321917" y="114300"/>
                  </a:moveTo>
                  <a:lnTo>
                    <a:pt x="359001" y="76581"/>
                  </a:lnTo>
                  <a:lnTo>
                    <a:pt x="328648" y="45720"/>
                  </a:lnTo>
                  <a:lnTo>
                    <a:pt x="290421" y="84582"/>
                  </a:lnTo>
                </a:path>
                <a:path w="370840" h="426719">
                  <a:moveTo>
                    <a:pt x="49375" y="114300"/>
                  </a:moveTo>
                  <a:lnTo>
                    <a:pt x="11529" y="76581"/>
                  </a:lnTo>
                  <a:lnTo>
                    <a:pt x="42517" y="45720"/>
                  </a:lnTo>
                  <a:lnTo>
                    <a:pt x="81633" y="8458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19893" y="2372106"/>
              <a:ext cx="250190" cy="294005"/>
            </a:xfrm>
            <a:custGeom>
              <a:avLst/>
              <a:gdLst/>
              <a:ahLst/>
              <a:cxnLst/>
              <a:rect l="l" t="t" r="r" b="b"/>
              <a:pathLst>
                <a:path w="250190" h="294005">
                  <a:moveTo>
                    <a:pt x="0" y="252349"/>
                  </a:moveTo>
                  <a:lnTo>
                    <a:pt x="38230" y="280038"/>
                  </a:lnTo>
                  <a:lnTo>
                    <a:pt x="81599" y="293907"/>
                  </a:lnTo>
                  <a:lnTo>
                    <a:pt x="126680" y="293945"/>
                  </a:lnTo>
                  <a:lnTo>
                    <a:pt x="170049" y="280138"/>
                  </a:lnTo>
                  <a:lnTo>
                    <a:pt x="208279" y="252476"/>
                  </a:lnTo>
                  <a:lnTo>
                    <a:pt x="235895" y="214080"/>
                  </a:lnTo>
                  <a:lnTo>
                    <a:pt x="249710" y="170527"/>
                  </a:lnTo>
                  <a:lnTo>
                    <a:pt x="249729" y="125255"/>
                  </a:lnTo>
                  <a:lnTo>
                    <a:pt x="235959" y="81702"/>
                  </a:lnTo>
                  <a:lnTo>
                    <a:pt x="208406" y="43307"/>
                  </a:lnTo>
                  <a:lnTo>
                    <a:pt x="160543" y="11271"/>
                  </a:lnTo>
                  <a:lnTo>
                    <a:pt x="104012" y="0"/>
                  </a:lnTo>
                  <a:lnTo>
                    <a:pt x="98551" y="0"/>
                  </a:lnTo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23525" y="2405634"/>
              <a:ext cx="82550" cy="114300"/>
            </a:xfrm>
            <a:custGeom>
              <a:avLst/>
              <a:gdLst/>
              <a:ahLst/>
              <a:cxnLst/>
              <a:rect l="l" t="t" r="r" b="b"/>
              <a:pathLst>
                <a:path w="82550" h="114300">
                  <a:moveTo>
                    <a:pt x="0" y="0"/>
                  </a:moveTo>
                  <a:lnTo>
                    <a:pt x="0" y="114300"/>
                  </a:lnTo>
                  <a:lnTo>
                    <a:pt x="82296" y="11430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>
              <a:biLevel thresh="25000"/>
            </a:blip>
            <a:stretch>
              <a:fillRect/>
            </a:stretch>
          </p:blipFill>
          <p:spPr>
            <a:xfrm>
              <a:off x="9752456" y="2403729"/>
              <a:ext cx="81534" cy="203454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8457945" y="2928569"/>
            <a:ext cx="2449195" cy="11296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indent="635" algn="ctr">
              <a:lnSpc>
                <a:spcPct val="100899"/>
              </a:lnSpc>
              <a:spcBef>
                <a:spcPts val="75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Incremental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vector store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4" cstate="print">
            <a:biLevel thresh="25000"/>
          </a:blip>
          <a:stretch>
            <a:fillRect/>
          </a:stretch>
        </p:blipFill>
        <p:spPr>
          <a:xfrm>
            <a:off x="8959977" y="2871597"/>
            <a:ext cx="1657350" cy="19050"/>
          </a:xfrm>
          <a:prstGeom prst="rect">
            <a:avLst/>
          </a:prstGeom>
        </p:spPr>
      </p:pic>
      <p:pic>
        <p:nvPicPr>
          <p:cNvPr id="68" name="Picture 67" descr="logos4.png">
            <a:extLst>
              <a:ext uri="{FF2B5EF4-FFF2-40B4-BE49-F238E27FC236}">
                <a16:creationId xmlns:a16="http://schemas.microsoft.com/office/drawing/2014/main" id="{E15D9753-4F48-525D-5E08-4B4B7C716FE3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24218" y="2420823"/>
            <a:ext cx="42849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Securely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FMs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022" y="3851909"/>
            <a:ext cx="3888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retrieve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sz="20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888" y="5446572"/>
            <a:ext cx="3162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20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attribution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416" y="2143505"/>
            <a:ext cx="4817745" cy="31515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 marR="5080">
              <a:lnSpc>
                <a:spcPts val="4320"/>
              </a:lnSpc>
              <a:spcBef>
                <a:spcPts val="640"/>
              </a:spcBef>
            </a:pPr>
            <a:r>
              <a:rPr sz="4000" b="1" spc="-2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40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6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r>
              <a:rPr sz="40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000" b="1" spc="-3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40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4000" dirty="0">
              <a:latin typeface="Trebuchet MS"/>
              <a:cs typeface="Trebuchet MS"/>
            </a:endParaRPr>
          </a:p>
          <a:p>
            <a:pPr marL="12700" marR="752475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Gives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FMs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contextual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Augmented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(RAG)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relevant,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accurate,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customized responses.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80431" y="979932"/>
            <a:ext cx="1459992" cy="5204460"/>
            <a:chOff x="4980431" y="979932"/>
            <a:chExt cx="1459992" cy="52044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0431" y="5027676"/>
              <a:ext cx="1156715" cy="11567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09031" y="979932"/>
              <a:ext cx="731520" cy="551815"/>
            </a:xfrm>
            <a:custGeom>
              <a:avLst/>
              <a:gdLst/>
              <a:ahLst/>
              <a:cxnLst/>
              <a:rect l="l" t="t" r="r" b="b"/>
              <a:pathLst>
                <a:path w="731520" h="551815">
                  <a:moveTo>
                    <a:pt x="527303" y="393191"/>
                  </a:moveTo>
                  <a:lnTo>
                    <a:pt x="527303" y="82295"/>
                  </a:lnTo>
                  <a:lnTo>
                    <a:pt x="527303" y="76326"/>
                  </a:lnTo>
                  <a:lnTo>
                    <a:pt x="531494" y="71627"/>
                  </a:lnTo>
                  <a:lnTo>
                    <a:pt x="536701" y="71627"/>
                  </a:lnTo>
                  <a:lnTo>
                    <a:pt x="663320" y="71627"/>
                  </a:lnTo>
                  <a:lnTo>
                    <a:pt x="731519" y="148970"/>
                  </a:lnTo>
                  <a:lnTo>
                    <a:pt x="731519" y="393191"/>
                  </a:lnTo>
                  <a:lnTo>
                    <a:pt x="731519" y="399160"/>
                  </a:lnTo>
                  <a:lnTo>
                    <a:pt x="727328" y="403859"/>
                  </a:lnTo>
                  <a:lnTo>
                    <a:pt x="722121" y="403859"/>
                  </a:lnTo>
                  <a:lnTo>
                    <a:pt x="536701" y="403859"/>
                  </a:lnTo>
                  <a:lnTo>
                    <a:pt x="531494" y="403859"/>
                  </a:lnTo>
                  <a:lnTo>
                    <a:pt x="527303" y="399160"/>
                  </a:lnTo>
                  <a:lnTo>
                    <a:pt x="527303" y="393191"/>
                  </a:lnTo>
                  <a:close/>
                </a:path>
                <a:path w="731520" h="551815">
                  <a:moveTo>
                    <a:pt x="662939" y="149351"/>
                  </a:moveTo>
                  <a:lnTo>
                    <a:pt x="731519" y="149351"/>
                  </a:lnTo>
                  <a:lnTo>
                    <a:pt x="662939" y="71627"/>
                  </a:lnTo>
                  <a:lnTo>
                    <a:pt x="662939" y="149351"/>
                  </a:lnTo>
                  <a:close/>
                </a:path>
                <a:path w="731520" h="551815">
                  <a:moveTo>
                    <a:pt x="556259" y="211835"/>
                  </a:moveTo>
                  <a:lnTo>
                    <a:pt x="702563" y="211835"/>
                  </a:lnTo>
                </a:path>
                <a:path w="731520" h="551815">
                  <a:moveTo>
                    <a:pt x="556259" y="257555"/>
                  </a:moveTo>
                  <a:lnTo>
                    <a:pt x="702563" y="257555"/>
                  </a:lnTo>
                </a:path>
                <a:path w="731520" h="551815">
                  <a:moveTo>
                    <a:pt x="556259" y="301751"/>
                  </a:moveTo>
                  <a:lnTo>
                    <a:pt x="702563" y="301751"/>
                  </a:lnTo>
                </a:path>
                <a:path w="731520" h="551815">
                  <a:moveTo>
                    <a:pt x="556259" y="347471"/>
                  </a:moveTo>
                  <a:lnTo>
                    <a:pt x="702563" y="347471"/>
                  </a:lnTo>
                </a:path>
                <a:path w="731520" h="551815">
                  <a:moveTo>
                    <a:pt x="556259" y="166115"/>
                  </a:moveTo>
                  <a:lnTo>
                    <a:pt x="638555" y="166115"/>
                  </a:lnTo>
                </a:path>
                <a:path w="731520" h="551815">
                  <a:moveTo>
                    <a:pt x="667512" y="493775"/>
                  </a:moveTo>
                  <a:lnTo>
                    <a:pt x="667512" y="493775"/>
                  </a:lnTo>
                  <a:lnTo>
                    <a:pt x="608076" y="493775"/>
                  </a:lnTo>
                </a:path>
                <a:path w="731520" h="551815">
                  <a:moveTo>
                    <a:pt x="612647" y="493775"/>
                  </a:moveTo>
                  <a:lnTo>
                    <a:pt x="135635" y="493775"/>
                  </a:lnTo>
                </a:path>
                <a:path w="731520" h="551815">
                  <a:moveTo>
                    <a:pt x="665988" y="536447"/>
                  </a:moveTo>
                  <a:lnTo>
                    <a:pt x="663575" y="538606"/>
                  </a:lnTo>
                  <a:lnTo>
                    <a:pt x="655915" y="544240"/>
                  </a:lnTo>
                  <a:lnTo>
                    <a:pt x="647541" y="548338"/>
                  </a:lnTo>
                  <a:lnTo>
                    <a:pt x="638643" y="550840"/>
                  </a:lnTo>
                  <a:lnTo>
                    <a:pt x="629412" y="551688"/>
                  </a:lnTo>
                </a:path>
                <a:path w="731520" h="551815">
                  <a:moveTo>
                    <a:pt x="667512" y="534923"/>
                  </a:moveTo>
                  <a:lnTo>
                    <a:pt x="665988" y="536447"/>
                  </a:lnTo>
                </a:path>
                <a:path w="731520" h="551815">
                  <a:moveTo>
                    <a:pt x="667512" y="493775"/>
                  </a:moveTo>
                  <a:lnTo>
                    <a:pt x="135635" y="493775"/>
                  </a:lnTo>
                </a:path>
                <a:path w="731520" h="551815">
                  <a:moveTo>
                    <a:pt x="667512" y="487679"/>
                  </a:moveTo>
                  <a:lnTo>
                    <a:pt x="667512" y="534415"/>
                  </a:lnTo>
                  <a:lnTo>
                    <a:pt x="665988" y="536447"/>
                  </a:lnTo>
                </a:path>
                <a:path w="731520" h="551815">
                  <a:moveTo>
                    <a:pt x="665988" y="536447"/>
                  </a:moveTo>
                  <a:lnTo>
                    <a:pt x="663575" y="538606"/>
                  </a:lnTo>
                  <a:lnTo>
                    <a:pt x="655915" y="544240"/>
                  </a:lnTo>
                  <a:lnTo>
                    <a:pt x="647541" y="548338"/>
                  </a:lnTo>
                  <a:lnTo>
                    <a:pt x="638643" y="550840"/>
                  </a:lnTo>
                  <a:lnTo>
                    <a:pt x="629412" y="551688"/>
                  </a:lnTo>
                </a:path>
                <a:path w="731520" h="551815">
                  <a:moveTo>
                    <a:pt x="629412" y="551688"/>
                  </a:moveTo>
                  <a:lnTo>
                    <a:pt x="156971" y="551688"/>
                  </a:lnTo>
                </a:path>
                <a:path w="731520" h="551815">
                  <a:moveTo>
                    <a:pt x="0" y="202691"/>
                  </a:moveTo>
                  <a:lnTo>
                    <a:pt x="0" y="0"/>
                  </a:lnTo>
                  <a:lnTo>
                    <a:pt x="246760" y="0"/>
                  </a:lnTo>
                  <a:lnTo>
                    <a:pt x="608076" y="0"/>
                  </a:lnTo>
                  <a:lnTo>
                    <a:pt x="608076" y="41909"/>
                  </a:lnTo>
                </a:path>
                <a:path w="731520" h="551815">
                  <a:moveTo>
                    <a:pt x="608076" y="493775"/>
                  </a:moveTo>
                  <a:lnTo>
                    <a:pt x="609600" y="423671"/>
                  </a:lnTo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1429" y="1202182"/>
              <a:ext cx="192532" cy="2153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38343" y="1050036"/>
              <a:ext cx="567055" cy="548640"/>
            </a:xfrm>
            <a:custGeom>
              <a:avLst/>
              <a:gdLst/>
              <a:ahLst/>
              <a:cxnLst/>
              <a:rect l="l" t="t" r="r" b="b"/>
              <a:pathLst>
                <a:path w="567054" h="548640">
                  <a:moveTo>
                    <a:pt x="5079" y="499872"/>
                  </a:moveTo>
                  <a:lnTo>
                    <a:pt x="2893" y="511653"/>
                  </a:lnTo>
                  <a:lnTo>
                    <a:pt x="1301" y="523732"/>
                  </a:lnTo>
                  <a:lnTo>
                    <a:pt x="329" y="536072"/>
                  </a:lnTo>
                  <a:lnTo>
                    <a:pt x="0" y="548639"/>
                  </a:lnTo>
                  <a:lnTo>
                    <a:pt x="298703" y="548639"/>
                  </a:lnTo>
                  <a:lnTo>
                    <a:pt x="293373" y="498815"/>
                  </a:lnTo>
                  <a:lnTo>
                    <a:pt x="278327" y="454039"/>
                  </a:lnTo>
                  <a:lnTo>
                    <a:pt x="254984" y="416099"/>
                  </a:lnTo>
                  <a:lnTo>
                    <a:pt x="224761" y="386785"/>
                  </a:lnTo>
                  <a:lnTo>
                    <a:pt x="189078" y="367885"/>
                  </a:lnTo>
                  <a:lnTo>
                    <a:pt x="149351" y="361188"/>
                  </a:lnTo>
                  <a:lnTo>
                    <a:pt x="123574" y="363966"/>
                  </a:lnTo>
                  <a:lnTo>
                    <a:pt x="99250" y="371983"/>
                  </a:lnTo>
                  <a:lnTo>
                    <a:pt x="76735" y="384762"/>
                  </a:lnTo>
                  <a:lnTo>
                    <a:pt x="56387" y="401827"/>
                  </a:lnTo>
                </a:path>
                <a:path w="567054" h="548640">
                  <a:moveTo>
                    <a:pt x="9143" y="487679"/>
                  </a:moveTo>
                  <a:lnTo>
                    <a:pt x="15478" y="460914"/>
                  </a:lnTo>
                  <a:lnTo>
                    <a:pt x="21716" y="444055"/>
                  </a:lnTo>
                  <a:lnTo>
                    <a:pt x="31575" y="429958"/>
                  </a:lnTo>
                  <a:lnTo>
                    <a:pt x="48767" y="411479"/>
                  </a:lnTo>
                </a:path>
                <a:path w="567054" h="548640">
                  <a:moveTo>
                    <a:pt x="400811" y="167639"/>
                  </a:moveTo>
                  <a:lnTo>
                    <a:pt x="489203" y="167639"/>
                  </a:lnTo>
                </a:path>
                <a:path w="567054" h="548640">
                  <a:moveTo>
                    <a:pt x="384047" y="132587"/>
                  </a:moveTo>
                  <a:lnTo>
                    <a:pt x="443483" y="132587"/>
                  </a:lnTo>
                </a:path>
                <a:path w="567054" h="548640">
                  <a:moveTo>
                    <a:pt x="455675" y="132587"/>
                  </a:moveTo>
                  <a:lnTo>
                    <a:pt x="481583" y="132587"/>
                  </a:lnTo>
                </a:path>
                <a:path w="567054" h="548640">
                  <a:moveTo>
                    <a:pt x="422147" y="97536"/>
                  </a:moveTo>
                  <a:lnTo>
                    <a:pt x="505967" y="97536"/>
                  </a:lnTo>
                </a:path>
                <a:path w="567054" h="548640">
                  <a:moveTo>
                    <a:pt x="340867" y="82550"/>
                  </a:moveTo>
                  <a:lnTo>
                    <a:pt x="337161" y="94351"/>
                  </a:lnTo>
                  <a:lnTo>
                    <a:pt x="334454" y="106664"/>
                  </a:lnTo>
                  <a:lnTo>
                    <a:pt x="332795" y="119429"/>
                  </a:lnTo>
                  <a:lnTo>
                    <a:pt x="332231" y="132587"/>
                  </a:lnTo>
                  <a:lnTo>
                    <a:pt x="341459" y="184219"/>
                  </a:lnTo>
                  <a:lnTo>
                    <a:pt x="366617" y="226361"/>
                  </a:lnTo>
                  <a:lnTo>
                    <a:pt x="403919" y="254763"/>
                  </a:lnTo>
                  <a:lnTo>
                    <a:pt x="449579" y="265175"/>
                  </a:lnTo>
                  <a:lnTo>
                    <a:pt x="495240" y="254763"/>
                  </a:lnTo>
                  <a:lnTo>
                    <a:pt x="532542" y="226361"/>
                  </a:lnTo>
                  <a:lnTo>
                    <a:pt x="557700" y="184219"/>
                  </a:lnTo>
                  <a:lnTo>
                    <a:pt x="566927" y="132587"/>
                  </a:lnTo>
                  <a:lnTo>
                    <a:pt x="557700" y="80956"/>
                  </a:lnTo>
                  <a:lnTo>
                    <a:pt x="532542" y="38814"/>
                  </a:lnTo>
                  <a:lnTo>
                    <a:pt x="495240" y="10412"/>
                  </a:lnTo>
                  <a:lnTo>
                    <a:pt x="449579" y="0"/>
                  </a:lnTo>
                  <a:lnTo>
                    <a:pt x="432296" y="1420"/>
                  </a:lnTo>
                  <a:lnTo>
                    <a:pt x="415797" y="5556"/>
                  </a:lnTo>
                  <a:lnTo>
                    <a:pt x="400252" y="12215"/>
                  </a:lnTo>
                  <a:lnTo>
                    <a:pt x="385825" y="21209"/>
                  </a:lnTo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645" y="1069848"/>
              <a:ext cx="434593" cy="3400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63411" y="2875788"/>
              <a:ext cx="238125" cy="180340"/>
            </a:xfrm>
            <a:custGeom>
              <a:avLst/>
              <a:gdLst/>
              <a:ahLst/>
              <a:cxnLst/>
              <a:rect l="l" t="t" r="r" b="b"/>
              <a:pathLst>
                <a:path w="238125" h="180339">
                  <a:moveTo>
                    <a:pt x="0" y="32003"/>
                  </a:moveTo>
                  <a:lnTo>
                    <a:pt x="73151" y="32003"/>
                  </a:lnTo>
                </a:path>
                <a:path w="238125" h="180339">
                  <a:moveTo>
                    <a:pt x="137160" y="31241"/>
                  </a:moveTo>
                  <a:lnTo>
                    <a:pt x="134641" y="43410"/>
                  </a:lnTo>
                  <a:lnTo>
                    <a:pt x="127777" y="53339"/>
                  </a:lnTo>
                  <a:lnTo>
                    <a:pt x="117603" y="60031"/>
                  </a:lnTo>
                  <a:lnTo>
                    <a:pt x="105155" y="62484"/>
                  </a:lnTo>
                  <a:lnTo>
                    <a:pt x="92708" y="60031"/>
                  </a:lnTo>
                  <a:lnTo>
                    <a:pt x="82534" y="53339"/>
                  </a:lnTo>
                  <a:lnTo>
                    <a:pt x="75670" y="43410"/>
                  </a:lnTo>
                  <a:lnTo>
                    <a:pt x="73151" y="31241"/>
                  </a:lnTo>
                  <a:lnTo>
                    <a:pt x="75670" y="19073"/>
                  </a:lnTo>
                  <a:lnTo>
                    <a:pt x="82534" y="9143"/>
                  </a:lnTo>
                  <a:lnTo>
                    <a:pt x="92708" y="2452"/>
                  </a:lnTo>
                  <a:lnTo>
                    <a:pt x="105155" y="0"/>
                  </a:lnTo>
                  <a:lnTo>
                    <a:pt x="117603" y="2452"/>
                  </a:lnTo>
                  <a:lnTo>
                    <a:pt x="127777" y="9144"/>
                  </a:lnTo>
                  <a:lnTo>
                    <a:pt x="134641" y="19073"/>
                  </a:lnTo>
                  <a:lnTo>
                    <a:pt x="137160" y="31241"/>
                  </a:lnTo>
                  <a:close/>
                </a:path>
                <a:path w="238125" h="180339">
                  <a:moveTo>
                    <a:pt x="237743" y="149351"/>
                  </a:moveTo>
                  <a:lnTo>
                    <a:pt x="235225" y="161240"/>
                  </a:lnTo>
                  <a:lnTo>
                    <a:pt x="228361" y="170926"/>
                  </a:lnTo>
                  <a:lnTo>
                    <a:pt x="218187" y="177444"/>
                  </a:lnTo>
                  <a:lnTo>
                    <a:pt x="205739" y="179832"/>
                  </a:lnTo>
                  <a:lnTo>
                    <a:pt x="193292" y="177444"/>
                  </a:lnTo>
                  <a:lnTo>
                    <a:pt x="183118" y="170926"/>
                  </a:lnTo>
                  <a:lnTo>
                    <a:pt x="176254" y="161240"/>
                  </a:lnTo>
                  <a:lnTo>
                    <a:pt x="173736" y="149351"/>
                  </a:lnTo>
                  <a:lnTo>
                    <a:pt x="176254" y="137463"/>
                  </a:lnTo>
                  <a:lnTo>
                    <a:pt x="183118" y="127777"/>
                  </a:lnTo>
                  <a:lnTo>
                    <a:pt x="193292" y="121259"/>
                  </a:lnTo>
                  <a:lnTo>
                    <a:pt x="205739" y="118872"/>
                  </a:lnTo>
                  <a:lnTo>
                    <a:pt x="218187" y="121259"/>
                  </a:lnTo>
                  <a:lnTo>
                    <a:pt x="228361" y="127777"/>
                  </a:lnTo>
                  <a:lnTo>
                    <a:pt x="235225" y="137463"/>
                  </a:lnTo>
                  <a:lnTo>
                    <a:pt x="237743" y="149351"/>
                  </a:lnTo>
                  <a:close/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1029" y="2755138"/>
              <a:ext cx="192532" cy="189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5058" y="3079750"/>
              <a:ext cx="76707" cy="751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95416" y="3025139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14782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3889" y="3029458"/>
              <a:ext cx="76708" cy="736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89091" y="2311908"/>
              <a:ext cx="474345" cy="774700"/>
            </a:xfrm>
            <a:custGeom>
              <a:avLst/>
              <a:gdLst/>
              <a:ahLst/>
              <a:cxnLst/>
              <a:rect l="l" t="t" r="r" b="b"/>
              <a:pathLst>
                <a:path w="474345" h="774700">
                  <a:moveTo>
                    <a:pt x="236220" y="338327"/>
                  </a:moveTo>
                  <a:lnTo>
                    <a:pt x="236220" y="669670"/>
                  </a:lnTo>
                  <a:lnTo>
                    <a:pt x="134493" y="669670"/>
                  </a:lnTo>
                  <a:lnTo>
                    <a:pt x="89916" y="731519"/>
                  </a:lnTo>
                </a:path>
                <a:path w="474345" h="774700">
                  <a:moveTo>
                    <a:pt x="274320" y="446531"/>
                  </a:moveTo>
                  <a:lnTo>
                    <a:pt x="274320" y="713231"/>
                  </a:lnTo>
                  <a:lnTo>
                    <a:pt x="377952" y="713231"/>
                  </a:lnTo>
                </a:path>
                <a:path w="474345" h="774700">
                  <a:moveTo>
                    <a:pt x="274320" y="678179"/>
                  </a:moveTo>
                  <a:lnTo>
                    <a:pt x="274320" y="774191"/>
                  </a:lnTo>
                </a:path>
                <a:path w="474345" h="774700">
                  <a:moveTo>
                    <a:pt x="117348" y="230124"/>
                  </a:moveTo>
                  <a:lnTo>
                    <a:pt x="117348" y="170687"/>
                  </a:lnTo>
                  <a:lnTo>
                    <a:pt x="176784" y="142239"/>
                  </a:lnTo>
                  <a:lnTo>
                    <a:pt x="176784" y="85343"/>
                  </a:lnTo>
                </a:path>
                <a:path w="474345" h="774700">
                  <a:moveTo>
                    <a:pt x="117348" y="170687"/>
                  </a:moveTo>
                  <a:lnTo>
                    <a:pt x="59436" y="141731"/>
                  </a:lnTo>
                </a:path>
                <a:path w="474345" h="774700">
                  <a:moveTo>
                    <a:pt x="117348" y="103631"/>
                  </a:moveTo>
                  <a:lnTo>
                    <a:pt x="117348" y="33527"/>
                  </a:lnTo>
                </a:path>
                <a:path w="474345" h="774700">
                  <a:moveTo>
                    <a:pt x="0" y="231647"/>
                  </a:moveTo>
                  <a:lnTo>
                    <a:pt x="56387" y="198119"/>
                  </a:lnTo>
                </a:path>
                <a:path w="474345" h="774700">
                  <a:moveTo>
                    <a:pt x="59436" y="323088"/>
                  </a:moveTo>
                  <a:lnTo>
                    <a:pt x="117348" y="284988"/>
                  </a:lnTo>
                </a:path>
                <a:path w="474345" h="774700">
                  <a:moveTo>
                    <a:pt x="117348" y="423671"/>
                  </a:moveTo>
                  <a:lnTo>
                    <a:pt x="170687" y="393191"/>
                  </a:lnTo>
                </a:path>
                <a:path w="474345" h="774700">
                  <a:moveTo>
                    <a:pt x="108204" y="352043"/>
                  </a:moveTo>
                  <a:lnTo>
                    <a:pt x="236220" y="284988"/>
                  </a:lnTo>
                </a:path>
                <a:path w="474345" h="774700">
                  <a:moveTo>
                    <a:pt x="59436" y="266700"/>
                  </a:moveTo>
                  <a:lnTo>
                    <a:pt x="117348" y="228600"/>
                  </a:lnTo>
                </a:path>
                <a:path w="474345" h="774700">
                  <a:moveTo>
                    <a:pt x="176784" y="313943"/>
                  </a:moveTo>
                  <a:lnTo>
                    <a:pt x="176784" y="266445"/>
                  </a:lnTo>
                  <a:lnTo>
                    <a:pt x="117348" y="228600"/>
                  </a:lnTo>
                </a:path>
                <a:path w="474345" h="774700">
                  <a:moveTo>
                    <a:pt x="355092" y="230124"/>
                  </a:moveTo>
                  <a:lnTo>
                    <a:pt x="355092" y="170814"/>
                  </a:lnTo>
                  <a:lnTo>
                    <a:pt x="295656" y="142239"/>
                  </a:lnTo>
                  <a:lnTo>
                    <a:pt x="295656" y="85343"/>
                  </a:lnTo>
                </a:path>
                <a:path w="474345" h="774700">
                  <a:moveTo>
                    <a:pt x="355092" y="170687"/>
                  </a:moveTo>
                  <a:lnTo>
                    <a:pt x="414528" y="141731"/>
                  </a:lnTo>
                </a:path>
                <a:path w="474345" h="774700">
                  <a:moveTo>
                    <a:pt x="355092" y="103631"/>
                  </a:moveTo>
                  <a:lnTo>
                    <a:pt x="355092" y="33527"/>
                  </a:lnTo>
                </a:path>
                <a:path w="474345" h="774700">
                  <a:moveTo>
                    <a:pt x="473963" y="231647"/>
                  </a:moveTo>
                  <a:lnTo>
                    <a:pt x="416052" y="198119"/>
                  </a:lnTo>
                </a:path>
                <a:path w="474345" h="774700">
                  <a:moveTo>
                    <a:pt x="414528" y="323088"/>
                  </a:moveTo>
                  <a:lnTo>
                    <a:pt x="355092" y="284988"/>
                  </a:lnTo>
                </a:path>
                <a:path w="474345" h="774700">
                  <a:moveTo>
                    <a:pt x="355092" y="423671"/>
                  </a:moveTo>
                  <a:lnTo>
                    <a:pt x="303275" y="393191"/>
                  </a:lnTo>
                </a:path>
                <a:path w="474345" h="774700">
                  <a:moveTo>
                    <a:pt x="364236" y="352043"/>
                  </a:moveTo>
                  <a:lnTo>
                    <a:pt x="236220" y="284988"/>
                  </a:lnTo>
                </a:path>
                <a:path w="474345" h="774700">
                  <a:moveTo>
                    <a:pt x="414528" y="266700"/>
                  </a:moveTo>
                  <a:lnTo>
                    <a:pt x="355092" y="228600"/>
                  </a:lnTo>
                </a:path>
                <a:path w="474345" h="774700">
                  <a:moveTo>
                    <a:pt x="295656" y="313943"/>
                  </a:moveTo>
                  <a:lnTo>
                    <a:pt x="295656" y="266445"/>
                  </a:lnTo>
                  <a:lnTo>
                    <a:pt x="355092" y="228600"/>
                  </a:lnTo>
                </a:path>
                <a:path w="474345" h="774700">
                  <a:moveTo>
                    <a:pt x="236220" y="204724"/>
                  </a:moveTo>
                  <a:lnTo>
                    <a:pt x="236220" y="38100"/>
                  </a:lnTo>
                  <a:lnTo>
                    <a:pt x="295656" y="0"/>
                  </a:lnTo>
                  <a:lnTo>
                    <a:pt x="414528" y="66675"/>
                  </a:lnTo>
                  <a:lnTo>
                    <a:pt x="414528" y="142366"/>
                  </a:lnTo>
                  <a:lnTo>
                    <a:pt x="473963" y="171450"/>
                  </a:lnTo>
                  <a:lnTo>
                    <a:pt x="473963" y="231012"/>
                  </a:lnTo>
                  <a:lnTo>
                    <a:pt x="473963" y="285750"/>
                  </a:lnTo>
                  <a:lnTo>
                    <a:pt x="414528" y="323850"/>
                  </a:lnTo>
                  <a:lnTo>
                    <a:pt x="414528" y="390525"/>
                  </a:lnTo>
                  <a:lnTo>
                    <a:pt x="295656" y="457200"/>
                  </a:lnTo>
                  <a:lnTo>
                    <a:pt x="236220" y="426592"/>
                  </a:lnTo>
                  <a:lnTo>
                    <a:pt x="236220" y="228600"/>
                  </a:lnTo>
                  <a:lnTo>
                    <a:pt x="295656" y="200025"/>
                  </a:lnTo>
                </a:path>
                <a:path w="474345" h="774700">
                  <a:moveTo>
                    <a:pt x="236220" y="38100"/>
                  </a:moveTo>
                  <a:lnTo>
                    <a:pt x="177165" y="0"/>
                  </a:lnTo>
                  <a:lnTo>
                    <a:pt x="59055" y="66675"/>
                  </a:lnTo>
                  <a:lnTo>
                    <a:pt x="59055" y="142366"/>
                  </a:lnTo>
                  <a:lnTo>
                    <a:pt x="0" y="171450"/>
                  </a:lnTo>
                  <a:lnTo>
                    <a:pt x="0" y="231012"/>
                  </a:lnTo>
                  <a:lnTo>
                    <a:pt x="0" y="285750"/>
                  </a:lnTo>
                  <a:lnTo>
                    <a:pt x="59055" y="323850"/>
                  </a:lnTo>
                  <a:lnTo>
                    <a:pt x="59055" y="390525"/>
                  </a:lnTo>
                  <a:lnTo>
                    <a:pt x="177165" y="457200"/>
                  </a:lnTo>
                  <a:lnTo>
                    <a:pt x="236220" y="426592"/>
                  </a:lnTo>
                  <a:lnTo>
                    <a:pt x="236220" y="228600"/>
                  </a:lnTo>
                  <a:lnTo>
                    <a:pt x="177165" y="200025"/>
                  </a:lnTo>
                </a:path>
              </a:pathLst>
            </a:custGeom>
            <a:ln w="12700">
              <a:solidFill>
                <a:srgbClr val="F1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5815" y="3599688"/>
              <a:ext cx="1054608" cy="105460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380479" y="835278"/>
            <a:ext cx="4627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sz="20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support for</a:t>
            </a: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end-to-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380479" y="1139774"/>
            <a:ext cx="1744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/>
              <a:t>RAG</a:t>
            </a:r>
            <a:r>
              <a:rPr sz="2000" spc="-85" dirty="0"/>
              <a:t> </a:t>
            </a:r>
            <a:r>
              <a:rPr sz="2000" spc="-10" dirty="0"/>
              <a:t>workflow</a:t>
            </a:r>
            <a:endParaRPr sz="2000"/>
          </a:p>
        </p:txBody>
      </p:sp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C81F3508-2ACA-9379-41DB-6EB484D15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95" dirty="0"/>
              <a:t> </a:t>
            </a:r>
            <a:r>
              <a:rPr spc="-30" dirty="0"/>
              <a:t>Ingestion</a:t>
            </a:r>
            <a:r>
              <a:rPr spc="-305" dirty="0"/>
              <a:t> </a:t>
            </a:r>
            <a:r>
              <a:rPr spc="-10" dirty="0"/>
              <a:t>Workflow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15536" y="2843630"/>
            <a:ext cx="1025525" cy="45275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 model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0881" y="2901287"/>
            <a:ext cx="792480" cy="23939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3114960" y="1620365"/>
            <a:ext cx="1325879" cy="1325880"/>
          </a:xfrm>
          <a:prstGeom prst="rect">
            <a:avLst/>
          </a:prstGeom>
          <a:ln>
            <a:noFill/>
          </a:ln>
        </p:spPr>
      </p:pic>
      <p:grpSp>
        <p:nvGrpSpPr>
          <p:cNvPr id="12" name="object 12"/>
          <p:cNvGrpSpPr/>
          <p:nvPr/>
        </p:nvGrpSpPr>
        <p:grpSpPr>
          <a:xfrm>
            <a:off x="5222653" y="1705710"/>
            <a:ext cx="1097280" cy="1247140"/>
            <a:chOff x="5998464" y="1828800"/>
            <a:chExt cx="1097280" cy="1247140"/>
          </a:xfrm>
        </p:grpSpPr>
        <p:pic>
          <p:nvPicPr>
            <p:cNvPr id="13" name="object 13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6432804" y="1937004"/>
              <a:ext cx="637031" cy="6781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object 14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6460236" y="2397251"/>
              <a:ext cx="635508" cy="6781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object 15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5998464" y="1828800"/>
              <a:ext cx="637032" cy="6781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object 16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6025896" y="2289048"/>
              <a:ext cx="637031" cy="6781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" name="object 17"/>
          <p:cNvSpPr txBox="1"/>
          <p:nvPr/>
        </p:nvSpPr>
        <p:spPr>
          <a:xfrm>
            <a:off x="5147723" y="2924402"/>
            <a:ext cx="1472565" cy="23939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chunks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2334" y="2855822"/>
            <a:ext cx="975360" cy="23939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2786" y="2875887"/>
            <a:ext cx="1010919" cy="23939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595533" y="1707233"/>
            <a:ext cx="1008887" cy="1325879"/>
          </a:xfrm>
          <a:prstGeom prst="rect">
            <a:avLst/>
          </a:prstGeom>
          <a:ln>
            <a:noFill/>
          </a:ln>
        </p:spPr>
      </p:pic>
      <p:sp>
        <p:nvSpPr>
          <p:cNvPr id="26" name="object 26"/>
          <p:cNvSpPr txBox="1"/>
          <p:nvPr/>
        </p:nvSpPr>
        <p:spPr>
          <a:xfrm>
            <a:off x="1319815" y="3287139"/>
            <a:ext cx="26631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906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source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(Amazon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S3)</a:t>
            </a:r>
            <a:endParaRPr sz="1600" dirty="0">
              <a:latin typeface="Trebuchet MS"/>
              <a:cs typeface="Trebuchet MS"/>
            </a:endParaRPr>
          </a:p>
          <a:p>
            <a:pPr marL="299085" marR="137160" indent="-287020">
              <a:lnSpc>
                <a:spcPct val="15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incremental updates</a:t>
            </a:r>
            <a:endParaRPr sz="16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formats supported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6786" y="3475455"/>
            <a:ext cx="1963420" cy="193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16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r>
              <a:rPr sz="16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Fixed</a:t>
            </a:r>
            <a:r>
              <a:rPr sz="16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chunks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756285" algn="l"/>
              </a:tabLst>
            </a:pP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endParaRPr sz="1600">
              <a:latin typeface="Trebuchet MS"/>
              <a:cs typeface="Trebuchet MS"/>
            </a:endParaRPr>
          </a:p>
          <a:p>
            <a:pPr marL="756285" marR="43815" lvl="1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(200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tokens)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7552" y="3530014"/>
            <a:ext cx="2045970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16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endParaRPr sz="1600">
              <a:latin typeface="Trebuchet MS"/>
              <a:cs typeface="Trebuchet MS"/>
            </a:endParaRPr>
          </a:p>
          <a:p>
            <a:pPr marR="50800" algn="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r>
              <a:rPr sz="1600" spc="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863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6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Titan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74868" y="3549242"/>
            <a:ext cx="2081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32068" y="3999990"/>
            <a:ext cx="14624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search serverless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Pinecone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95658" y="1959074"/>
            <a:ext cx="7807325" cy="792480"/>
            <a:chOff x="3371469" y="2082164"/>
            <a:chExt cx="7807325" cy="792480"/>
          </a:xfrm>
        </p:grpSpPr>
        <p:sp>
          <p:nvSpPr>
            <p:cNvPr id="32" name="object 32"/>
            <p:cNvSpPr/>
            <p:nvPr/>
          </p:nvSpPr>
          <p:spPr>
            <a:xfrm>
              <a:off x="3371469" y="2455925"/>
              <a:ext cx="6555105" cy="90170"/>
            </a:xfrm>
            <a:custGeom>
              <a:avLst/>
              <a:gdLst/>
              <a:ahLst/>
              <a:cxnLst/>
              <a:rect l="l" t="t" r="r" b="b"/>
              <a:pathLst>
                <a:path w="6555105" h="90169">
                  <a:moveTo>
                    <a:pt x="743712" y="51816"/>
                  </a:moveTo>
                  <a:lnTo>
                    <a:pt x="724662" y="42291"/>
                  </a:lnTo>
                  <a:lnTo>
                    <a:pt x="667512" y="13716"/>
                  </a:lnTo>
                  <a:lnTo>
                    <a:pt x="667512" y="42291"/>
                  </a:lnTo>
                  <a:lnTo>
                    <a:pt x="4318" y="42291"/>
                  </a:lnTo>
                  <a:lnTo>
                    <a:pt x="0" y="46609"/>
                  </a:lnTo>
                  <a:lnTo>
                    <a:pt x="0" y="57023"/>
                  </a:lnTo>
                  <a:lnTo>
                    <a:pt x="4318" y="61341"/>
                  </a:lnTo>
                  <a:lnTo>
                    <a:pt x="667512" y="61341"/>
                  </a:lnTo>
                  <a:lnTo>
                    <a:pt x="667512" y="89916"/>
                  </a:lnTo>
                  <a:lnTo>
                    <a:pt x="724662" y="61341"/>
                  </a:lnTo>
                  <a:lnTo>
                    <a:pt x="743712" y="51816"/>
                  </a:lnTo>
                  <a:close/>
                </a:path>
                <a:path w="6555105" h="90169">
                  <a:moveTo>
                    <a:pt x="2628900" y="51816"/>
                  </a:moveTo>
                  <a:lnTo>
                    <a:pt x="2609850" y="42291"/>
                  </a:lnTo>
                  <a:lnTo>
                    <a:pt x="2552700" y="13716"/>
                  </a:lnTo>
                  <a:lnTo>
                    <a:pt x="2552700" y="42291"/>
                  </a:lnTo>
                  <a:lnTo>
                    <a:pt x="1889506" y="42291"/>
                  </a:lnTo>
                  <a:lnTo>
                    <a:pt x="1885188" y="46609"/>
                  </a:lnTo>
                  <a:lnTo>
                    <a:pt x="1885188" y="57023"/>
                  </a:lnTo>
                  <a:lnTo>
                    <a:pt x="1889506" y="61341"/>
                  </a:lnTo>
                  <a:lnTo>
                    <a:pt x="2552700" y="61341"/>
                  </a:lnTo>
                  <a:lnTo>
                    <a:pt x="2552700" y="89916"/>
                  </a:lnTo>
                  <a:lnTo>
                    <a:pt x="2609850" y="61341"/>
                  </a:lnTo>
                  <a:lnTo>
                    <a:pt x="2628900" y="51816"/>
                  </a:lnTo>
                  <a:close/>
                </a:path>
                <a:path w="6555105" h="90169">
                  <a:moveTo>
                    <a:pt x="4532376" y="50292"/>
                  </a:moveTo>
                  <a:lnTo>
                    <a:pt x="4513326" y="40767"/>
                  </a:lnTo>
                  <a:lnTo>
                    <a:pt x="4456176" y="12192"/>
                  </a:lnTo>
                  <a:lnTo>
                    <a:pt x="4456176" y="40767"/>
                  </a:lnTo>
                  <a:lnTo>
                    <a:pt x="3792982" y="40767"/>
                  </a:lnTo>
                  <a:lnTo>
                    <a:pt x="3788664" y="45085"/>
                  </a:lnTo>
                  <a:lnTo>
                    <a:pt x="3788664" y="55499"/>
                  </a:lnTo>
                  <a:lnTo>
                    <a:pt x="3792982" y="59817"/>
                  </a:lnTo>
                  <a:lnTo>
                    <a:pt x="4456176" y="59817"/>
                  </a:lnTo>
                  <a:lnTo>
                    <a:pt x="4456176" y="88392"/>
                  </a:lnTo>
                  <a:lnTo>
                    <a:pt x="4513326" y="59817"/>
                  </a:lnTo>
                  <a:lnTo>
                    <a:pt x="4532376" y="50292"/>
                  </a:lnTo>
                  <a:close/>
                </a:path>
                <a:path w="6555105" h="90169">
                  <a:moveTo>
                    <a:pt x="6554724" y="38100"/>
                  </a:moveTo>
                  <a:lnTo>
                    <a:pt x="6535674" y="28575"/>
                  </a:lnTo>
                  <a:lnTo>
                    <a:pt x="6478524" y="0"/>
                  </a:lnTo>
                  <a:lnTo>
                    <a:pt x="6478524" y="28575"/>
                  </a:lnTo>
                  <a:lnTo>
                    <a:pt x="5815330" y="28575"/>
                  </a:lnTo>
                  <a:lnTo>
                    <a:pt x="5811012" y="32893"/>
                  </a:lnTo>
                  <a:lnTo>
                    <a:pt x="5811012" y="43307"/>
                  </a:lnTo>
                  <a:lnTo>
                    <a:pt x="5815330" y="47625"/>
                  </a:lnTo>
                  <a:lnTo>
                    <a:pt x="6478524" y="47625"/>
                  </a:lnTo>
                  <a:lnTo>
                    <a:pt x="6478524" y="76200"/>
                  </a:lnTo>
                  <a:lnTo>
                    <a:pt x="6535674" y="47625"/>
                  </a:lnTo>
                  <a:lnTo>
                    <a:pt x="6554724" y="38100"/>
                  </a:lnTo>
                  <a:close/>
                </a:path>
              </a:pathLst>
            </a:custGeom>
            <a:solidFill>
              <a:srgbClr val="FFF1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8319897" y="2379344"/>
              <a:ext cx="281177" cy="1882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4" name="object 34"/>
            <p:cNvSpPr/>
            <p:nvPr/>
          </p:nvSpPr>
          <p:spPr>
            <a:xfrm>
              <a:off x="8042909" y="2091689"/>
              <a:ext cx="955675" cy="765175"/>
            </a:xfrm>
            <a:custGeom>
              <a:avLst/>
              <a:gdLst/>
              <a:ahLst/>
              <a:cxnLst/>
              <a:rect l="l" t="t" r="r" b="b"/>
              <a:pathLst>
                <a:path w="955675" h="765175">
                  <a:moveTo>
                    <a:pt x="431165" y="605917"/>
                  </a:moveTo>
                  <a:lnTo>
                    <a:pt x="431165" y="699515"/>
                  </a:lnTo>
                  <a:lnTo>
                    <a:pt x="431165" y="708151"/>
                  </a:lnTo>
                  <a:lnTo>
                    <a:pt x="327279" y="765048"/>
                  </a:lnTo>
                  <a:lnTo>
                    <a:pt x="110617" y="652018"/>
                  </a:lnTo>
                  <a:lnTo>
                    <a:pt x="110617" y="529336"/>
                  </a:lnTo>
                  <a:lnTo>
                    <a:pt x="0" y="475614"/>
                  </a:lnTo>
                  <a:lnTo>
                    <a:pt x="0" y="382397"/>
                  </a:lnTo>
                  <a:lnTo>
                    <a:pt x="0" y="290068"/>
                  </a:lnTo>
                  <a:lnTo>
                    <a:pt x="110617" y="234696"/>
                  </a:lnTo>
                  <a:lnTo>
                    <a:pt x="110617" y="112649"/>
                  </a:lnTo>
                  <a:lnTo>
                    <a:pt x="320040" y="0"/>
                  </a:lnTo>
                  <a:lnTo>
                    <a:pt x="431292" y="58674"/>
                  </a:lnTo>
                  <a:lnTo>
                    <a:pt x="431292" y="149351"/>
                  </a:lnTo>
                </a:path>
                <a:path w="955675" h="765175">
                  <a:moveTo>
                    <a:pt x="239268" y="163068"/>
                  </a:moveTo>
                  <a:lnTo>
                    <a:pt x="239268" y="45720"/>
                  </a:lnTo>
                </a:path>
                <a:path w="955675" h="765175">
                  <a:moveTo>
                    <a:pt x="109728" y="234696"/>
                  </a:moveTo>
                  <a:lnTo>
                    <a:pt x="239268" y="298704"/>
                  </a:lnTo>
                </a:path>
                <a:path w="955675" h="765175">
                  <a:moveTo>
                    <a:pt x="86868" y="387096"/>
                  </a:moveTo>
                  <a:lnTo>
                    <a:pt x="201168" y="439165"/>
                  </a:lnTo>
                  <a:lnTo>
                    <a:pt x="190500" y="504317"/>
                  </a:lnTo>
                  <a:lnTo>
                    <a:pt x="109982" y="528827"/>
                  </a:lnTo>
                </a:path>
                <a:path w="955675" h="765175">
                  <a:moveTo>
                    <a:pt x="292608" y="605027"/>
                  </a:moveTo>
                  <a:lnTo>
                    <a:pt x="222504" y="699515"/>
                  </a:lnTo>
                </a:path>
                <a:path w="955675" h="765175">
                  <a:moveTo>
                    <a:pt x="580644" y="283463"/>
                  </a:moveTo>
                  <a:lnTo>
                    <a:pt x="635508" y="283463"/>
                  </a:lnTo>
                  <a:lnTo>
                    <a:pt x="762000" y="173736"/>
                  </a:lnTo>
                </a:path>
                <a:path w="955675" h="765175">
                  <a:moveTo>
                    <a:pt x="580644" y="493775"/>
                  </a:moveTo>
                  <a:lnTo>
                    <a:pt x="635508" y="493775"/>
                  </a:lnTo>
                  <a:lnTo>
                    <a:pt x="757428" y="600456"/>
                  </a:lnTo>
                </a:path>
                <a:path w="955675" h="765175">
                  <a:moveTo>
                    <a:pt x="580644" y="388620"/>
                  </a:moveTo>
                  <a:lnTo>
                    <a:pt x="757428" y="388620"/>
                  </a:lnTo>
                </a:path>
                <a:path w="955675" h="765175">
                  <a:moveTo>
                    <a:pt x="758951" y="260604"/>
                  </a:moveTo>
                  <a:lnTo>
                    <a:pt x="955548" y="260604"/>
                  </a:lnTo>
                  <a:lnTo>
                    <a:pt x="955548" y="85344"/>
                  </a:lnTo>
                  <a:lnTo>
                    <a:pt x="758951" y="85344"/>
                  </a:lnTo>
                  <a:lnTo>
                    <a:pt x="758951" y="260604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9105" y="2227324"/>
              <a:ext cx="102235" cy="74930"/>
            </a:xfrm>
            <a:custGeom>
              <a:avLst/>
              <a:gdLst/>
              <a:ahLst/>
              <a:cxnLst/>
              <a:rect l="l" t="t" r="r" b="b"/>
              <a:pathLst>
                <a:path w="102234" h="74930">
                  <a:moveTo>
                    <a:pt x="0" y="1"/>
                  </a:moveTo>
                  <a:lnTo>
                    <a:pt x="0" y="74677"/>
                  </a:lnTo>
                </a:path>
                <a:path w="102234" h="74930">
                  <a:moveTo>
                    <a:pt x="48768" y="74677"/>
                  </a:moveTo>
                  <a:lnTo>
                    <a:pt x="102109" y="74677"/>
                  </a:lnTo>
                  <a:lnTo>
                    <a:pt x="102109" y="0"/>
                  </a:lnTo>
                  <a:lnTo>
                    <a:pt x="48768" y="0"/>
                  </a:lnTo>
                  <a:lnTo>
                    <a:pt x="48768" y="74677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01861" y="2594609"/>
              <a:ext cx="196850" cy="175260"/>
            </a:xfrm>
            <a:custGeom>
              <a:avLst/>
              <a:gdLst/>
              <a:ahLst/>
              <a:cxnLst/>
              <a:rect l="l" t="t" r="r" b="b"/>
              <a:pathLst>
                <a:path w="196850" h="175260">
                  <a:moveTo>
                    <a:pt x="0" y="175260"/>
                  </a:moveTo>
                  <a:lnTo>
                    <a:pt x="196596" y="175260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47582" y="2644900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5" h="74930">
                  <a:moveTo>
                    <a:pt x="0" y="1"/>
                  </a:moveTo>
                  <a:lnTo>
                    <a:pt x="0" y="74677"/>
                  </a:lnTo>
                </a:path>
                <a:path w="100965" h="74930">
                  <a:moveTo>
                    <a:pt x="47244" y="74677"/>
                  </a:moveTo>
                  <a:lnTo>
                    <a:pt x="100585" y="74677"/>
                  </a:lnTo>
                  <a:lnTo>
                    <a:pt x="100585" y="0"/>
                  </a:lnTo>
                  <a:lnTo>
                    <a:pt x="47244" y="0"/>
                  </a:lnTo>
                  <a:lnTo>
                    <a:pt x="47244" y="74677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22991" y="2090927"/>
              <a:ext cx="612775" cy="730250"/>
            </a:xfrm>
            <a:custGeom>
              <a:avLst/>
              <a:gdLst/>
              <a:ahLst/>
              <a:cxnLst/>
              <a:rect l="l" t="t" r="r" b="b"/>
              <a:pathLst>
                <a:path w="612775" h="730250">
                  <a:moveTo>
                    <a:pt x="612648" y="103124"/>
                  </a:moveTo>
                  <a:lnTo>
                    <a:pt x="582932" y="143568"/>
                  </a:lnTo>
                  <a:lnTo>
                    <a:pt x="547906" y="160640"/>
                  </a:lnTo>
                  <a:lnTo>
                    <a:pt x="501320" y="174877"/>
                  </a:lnTo>
                  <a:lnTo>
                    <a:pt x="444585" y="185729"/>
                  </a:lnTo>
                  <a:lnTo>
                    <a:pt x="379116" y="192644"/>
                  </a:lnTo>
                  <a:lnTo>
                    <a:pt x="306324" y="195072"/>
                  </a:lnTo>
                  <a:lnTo>
                    <a:pt x="233531" y="192644"/>
                  </a:lnTo>
                  <a:lnTo>
                    <a:pt x="168062" y="185729"/>
                  </a:lnTo>
                  <a:lnTo>
                    <a:pt x="111327" y="174877"/>
                  </a:lnTo>
                  <a:lnTo>
                    <a:pt x="64741" y="160640"/>
                  </a:lnTo>
                  <a:lnTo>
                    <a:pt x="29715" y="143568"/>
                  </a:lnTo>
                  <a:lnTo>
                    <a:pt x="0" y="103124"/>
                  </a:lnTo>
                  <a:lnTo>
                    <a:pt x="7664" y="81456"/>
                  </a:lnTo>
                  <a:lnTo>
                    <a:pt x="64741" y="41262"/>
                  </a:lnTo>
                  <a:lnTo>
                    <a:pt x="111327" y="24632"/>
                  </a:lnTo>
                  <a:lnTo>
                    <a:pt x="168062" y="11580"/>
                  </a:lnTo>
                  <a:lnTo>
                    <a:pt x="233531" y="3053"/>
                  </a:lnTo>
                  <a:lnTo>
                    <a:pt x="306324" y="0"/>
                  </a:lnTo>
                  <a:lnTo>
                    <a:pt x="379116" y="3053"/>
                  </a:lnTo>
                  <a:lnTo>
                    <a:pt x="444585" y="11580"/>
                  </a:lnTo>
                  <a:lnTo>
                    <a:pt x="501320" y="24632"/>
                  </a:lnTo>
                  <a:lnTo>
                    <a:pt x="547906" y="41262"/>
                  </a:lnTo>
                  <a:lnTo>
                    <a:pt x="582932" y="60519"/>
                  </a:lnTo>
                  <a:lnTo>
                    <a:pt x="612648" y="103124"/>
                  </a:lnTo>
                  <a:close/>
                </a:path>
                <a:path w="612775" h="730250">
                  <a:moveTo>
                    <a:pt x="0" y="286512"/>
                  </a:moveTo>
                  <a:lnTo>
                    <a:pt x="29690" y="327380"/>
                  </a:lnTo>
                  <a:lnTo>
                    <a:pt x="64691" y="344641"/>
                  </a:lnTo>
                  <a:lnTo>
                    <a:pt x="111250" y="359041"/>
                  </a:lnTo>
                  <a:lnTo>
                    <a:pt x="167960" y="370020"/>
                  </a:lnTo>
                  <a:lnTo>
                    <a:pt x="233411" y="377018"/>
                  </a:lnTo>
                  <a:lnTo>
                    <a:pt x="306197" y="379475"/>
                  </a:lnTo>
                  <a:lnTo>
                    <a:pt x="393191" y="379475"/>
                  </a:lnTo>
                </a:path>
                <a:path w="612775" h="730250">
                  <a:moveTo>
                    <a:pt x="0" y="467868"/>
                  </a:moveTo>
                  <a:lnTo>
                    <a:pt x="29690" y="508736"/>
                  </a:lnTo>
                  <a:lnTo>
                    <a:pt x="64691" y="525997"/>
                  </a:lnTo>
                  <a:lnTo>
                    <a:pt x="111250" y="540397"/>
                  </a:lnTo>
                  <a:lnTo>
                    <a:pt x="167960" y="551376"/>
                  </a:lnTo>
                  <a:lnTo>
                    <a:pt x="233411" y="558374"/>
                  </a:lnTo>
                  <a:lnTo>
                    <a:pt x="306197" y="560832"/>
                  </a:lnTo>
                  <a:lnTo>
                    <a:pt x="393191" y="560832"/>
                  </a:lnTo>
                </a:path>
                <a:path w="612775" h="730250">
                  <a:moveTo>
                    <a:pt x="0" y="97536"/>
                  </a:moveTo>
                  <a:lnTo>
                    <a:pt x="0" y="640080"/>
                  </a:lnTo>
                </a:path>
                <a:path w="612775" h="730250">
                  <a:moveTo>
                    <a:pt x="612648" y="103632"/>
                  </a:moveTo>
                  <a:lnTo>
                    <a:pt x="612648" y="230124"/>
                  </a:lnTo>
                </a:path>
                <a:path w="612775" h="730250">
                  <a:moveTo>
                    <a:pt x="0" y="637032"/>
                  </a:moveTo>
                  <a:lnTo>
                    <a:pt x="32359" y="677900"/>
                  </a:lnTo>
                  <a:lnTo>
                    <a:pt x="69989" y="695161"/>
                  </a:lnTo>
                  <a:lnTo>
                    <a:pt x="119414" y="709561"/>
                  </a:lnTo>
                  <a:lnTo>
                    <a:pt x="178753" y="720540"/>
                  </a:lnTo>
                  <a:lnTo>
                    <a:pt x="246128" y="727538"/>
                  </a:lnTo>
                  <a:lnTo>
                    <a:pt x="319658" y="729996"/>
                  </a:lnTo>
                  <a:lnTo>
                    <a:pt x="393191" y="72999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24387" y="2433827"/>
              <a:ext cx="448309" cy="434340"/>
            </a:xfrm>
            <a:custGeom>
              <a:avLst/>
              <a:gdLst/>
              <a:ahLst/>
              <a:cxnLst/>
              <a:rect l="l" t="t" r="r" b="b"/>
              <a:pathLst>
                <a:path w="448309" h="434339">
                  <a:moveTo>
                    <a:pt x="0" y="362712"/>
                  </a:moveTo>
                  <a:lnTo>
                    <a:pt x="3047" y="73151"/>
                  </a:lnTo>
                </a:path>
                <a:path w="448309" h="434339">
                  <a:moveTo>
                    <a:pt x="373379" y="434339"/>
                  </a:moveTo>
                  <a:lnTo>
                    <a:pt x="214883" y="434339"/>
                  </a:lnTo>
                  <a:lnTo>
                    <a:pt x="71627" y="434339"/>
                  </a:lnTo>
                </a:path>
                <a:path w="448309" h="434339">
                  <a:moveTo>
                    <a:pt x="448055" y="73151"/>
                  </a:moveTo>
                  <a:lnTo>
                    <a:pt x="448055" y="362712"/>
                  </a:lnTo>
                </a:path>
                <a:path w="448309" h="434339">
                  <a:moveTo>
                    <a:pt x="71627" y="0"/>
                  </a:moveTo>
                  <a:lnTo>
                    <a:pt x="373379" y="0"/>
                  </a:lnTo>
                </a:path>
                <a:path w="448309" h="434339">
                  <a:moveTo>
                    <a:pt x="143255" y="0"/>
                  </a:moveTo>
                  <a:lnTo>
                    <a:pt x="143255" y="434339"/>
                  </a:lnTo>
                </a:path>
                <a:path w="448309" h="434339">
                  <a:moveTo>
                    <a:pt x="301751" y="181356"/>
                  </a:moveTo>
                  <a:lnTo>
                    <a:pt x="301751" y="434339"/>
                  </a:lnTo>
                </a:path>
                <a:path w="448309" h="434339">
                  <a:moveTo>
                    <a:pt x="301751" y="0"/>
                  </a:moveTo>
                  <a:lnTo>
                    <a:pt x="301751" y="102108"/>
                  </a:lnTo>
                </a:path>
                <a:path w="448309" h="434339">
                  <a:moveTo>
                    <a:pt x="344423" y="143256"/>
                  </a:moveTo>
                  <a:lnTo>
                    <a:pt x="441959" y="143256"/>
                  </a:lnTo>
                </a:path>
                <a:path w="448309" h="434339">
                  <a:moveTo>
                    <a:pt x="6095" y="143256"/>
                  </a:moveTo>
                  <a:lnTo>
                    <a:pt x="260603" y="143256"/>
                  </a:lnTo>
                </a:path>
                <a:path w="448309" h="434339">
                  <a:moveTo>
                    <a:pt x="6095" y="280416"/>
                  </a:moveTo>
                  <a:lnTo>
                    <a:pt x="441959" y="28041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10978641" y="2531109"/>
              <a:ext cx="96519" cy="934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42" name="object 42"/>
          <p:cNvGrpSpPr/>
          <p:nvPr/>
        </p:nvGrpSpPr>
        <p:grpSpPr>
          <a:xfrm>
            <a:off x="8016525" y="2253207"/>
            <a:ext cx="215900" cy="194310"/>
            <a:chOff x="8792336" y="2376297"/>
            <a:chExt cx="215900" cy="194310"/>
          </a:xfrm>
        </p:grpSpPr>
        <p:sp>
          <p:nvSpPr>
            <p:cNvPr id="43" name="object 43"/>
            <p:cNvSpPr/>
            <p:nvPr/>
          </p:nvSpPr>
          <p:spPr>
            <a:xfrm>
              <a:off x="8801861" y="2385822"/>
              <a:ext cx="196850" cy="175260"/>
            </a:xfrm>
            <a:custGeom>
              <a:avLst/>
              <a:gdLst/>
              <a:ahLst/>
              <a:cxnLst/>
              <a:rect l="l" t="t" r="r" b="b"/>
              <a:pathLst>
                <a:path w="196850" h="175260">
                  <a:moveTo>
                    <a:pt x="0" y="175260"/>
                  </a:moveTo>
                  <a:lnTo>
                    <a:pt x="196596" y="175260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75260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49105" y="2437636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5" h="74930">
                  <a:moveTo>
                    <a:pt x="100584" y="74677"/>
                  </a:moveTo>
                  <a:lnTo>
                    <a:pt x="100584" y="1"/>
                  </a:lnTo>
                </a:path>
                <a:path w="100965" h="74930">
                  <a:moveTo>
                    <a:pt x="0" y="74677"/>
                  </a:moveTo>
                  <a:lnTo>
                    <a:pt x="53341" y="74677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74677"/>
                  </a:lnTo>
                  <a:close/>
                </a:path>
              </a:pathLst>
            </a:custGeom>
            <a:ln w="190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0321957" y="2263493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123825" h="120650">
                <a:moveTo>
                  <a:pt x="0" y="120396"/>
                </a:moveTo>
                <a:lnTo>
                  <a:pt x="123444" y="120396"/>
                </a:lnTo>
                <a:lnTo>
                  <a:pt x="12344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126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96760" y="2263493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123825" h="120650">
                <a:moveTo>
                  <a:pt x="0" y="120396"/>
                </a:moveTo>
                <a:lnTo>
                  <a:pt x="123444" y="120396"/>
                </a:lnTo>
                <a:lnTo>
                  <a:pt x="12344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126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21957" y="2673449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123825" h="120650">
                <a:moveTo>
                  <a:pt x="0" y="120396"/>
                </a:moveTo>
                <a:lnTo>
                  <a:pt x="123444" y="120396"/>
                </a:lnTo>
                <a:lnTo>
                  <a:pt x="12344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126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96760" y="2673449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123825" h="120650">
                <a:moveTo>
                  <a:pt x="0" y="120396"/>
                </a:moveTo>
                <a:lnTo>
                  <a:pt x="123444" y="120396"/>
                </a:lnTo>
                <a:lnTo>
                  <a:pt x="123444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126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logos4.png">
            <a:extLst>
              <a:ext uri="{FF2B5EF4-FFF2-40B4-BE49-F238E27FC236}">
                <a16:creationId xmlns:a16="http://schemas.microsoft.com/office/drawing/2014/main" id="{A7F89A64-B7D7-1A90-780F-6B720DC27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Retrieval</a:t>
            </a:r>
            <a:r>
              <a:rPr spc="-325" dirty="0"/>
              <a:t> </a:t>
            </a:r>
            <a:r>
              <a:rPr dirty="0"/>
              <a:t>and</a:t>
            </a:r>
            <a:r>
              <a:rPr spc="-305" dirty="0"/>
              <a:t> </a:t>
            </a:r>
            <a:r>
              <a:rPr spc="-90" dirty="0"/>
              <a:t>Generate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4016" y="2297683"/>
            <a:ext cx="1312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Language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6229" y="2297683"/>
            <a:ext cx="1169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augmentation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7407" y="2405633"/>
            <a:ext cx="79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484120" y="1200911"/>
            <a:ext cx="1325880" cy="13258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14494" y="5938215"/>
            <a:ext cx="2409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864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Amazon Bedrock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8929" y="3522979"/>
            <a:ext cx="10248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540" marR="5080" indent="-24384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 model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0761" y="1200911"/>
            <a:ext cx="8004809" cy="3230880"/>
            <a:chOff x="3810761" y="1200911"/>
            <a:chExt cx="8004809" cy="3230880"/>
          </a:xfrm>
        </p:grpSpPr>
        <p:pic>
          <p:nvPicPr>
            <p:cNvPr id="13" name="object 13"/>
            <p:cNvPicPr/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9008364" y="1452371"/>
              <a:ext cx="821435" cy="822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7086600" y="1200911"/>
              <a:ext cx="1325879" cy="13258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0489692" y="1200911"/>
              <a:ext cx="1325879" cy="13258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10762" y="1648205"/>
              <a:ext cx="6679565" cy="2783840"/>
            </a:xfrm>
            <a:custGeom>
              <a:avLst/>
              <a:gdLst/>
              <a:ahLst/>
              <a:cxnLst/>
              <a:rect l="l" t="t" r="r" b="b"/>
              <a:pathLst>
                <a:path w="6679565" h="2783840">
                  <a:moveTo>
                    <a:pt x="887476" y="2706370"/>
                  </a:moveTo>
                  <a:lnTo>
                    <a:pt x="858837" y="2707094"/>
                  </a:lnTo>
                  <a:lnTo>
                    <a:pt x="850773" y="2377186"/>
                  </a:lnTo>
                  <a:lnTo>
                    <a:pt x="831723" y="2377694"/>
                  </a:lnTo>
                  <a:lnTo>
                    <a:pt x="839787" y="2707563"/>
                  </a:lnTo>
                  <a:lnTo>
                    <a:pt x="811276" y="2708275"/>
                  </a:lnTo>
                  <a:lnTo>
                    <a:pt x="851281" y="2783459"/>
                  </a:lnTo>
                  <a:lnTo>
                    <a:pt x="880973" y="2720213"/>
                  </a:lnTo>
                  <a:lnTo>
                    <a:pt x="887476" y="2706370"/>
                  </a:lnTo>
                  <a:close/>
                </a:path>
                <a:path w="6679565" h="2783840">
                  <a:moveTo>
                    <a:pt x="3262503" y="38100"/>
                  </a:moveTo>
                  <a:lnTo>
                    <a:pt x="3243453" y="28575"/>
                  </a:lnTo>
                  <a:lnTo>
                    <a:pt x="3186303" y="0"/>
                  </a:lnTo>
                  <a:lnTo>
                    <a:pt x="3186303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3186303" y="47625"/>
                  </a:lnTo>
                  <a:lnTo>
                    <a:pt x="3186303" y="76200"/>
                  </a:lnTo>
                  <a:lnTo>
                    <a:pt x="3243453" y="47625"/>
                  </a:lnTo>
                  <a:lnTo>
                    <a:pt x="3262503" y="38100"/>
                  </a:lnTo>
                  <a:close/>
                </a:path>
                <a:path w="6679565" h="2783840">
                  <a:moveTo>
                    <a:pt x="5197221" y="216408"/>
                  </a:moveTo>
                  <a:lnTo>
                    <a:pt x="5178171" y="206883"/>
                  </a:lnTo>
                  <a:lnTo>
                    <a:pt x="5121021" y="178308"/>
                  </a:lnTo>
                  <a:lnTo>
                    <a:pt x="5121021" y="206883"/>
                  </a:lnTo>
                  <a:lnTo>
                    <a:pt x="4602480" y="206883"/>
                  </a:lnTo>
                  <a:lnTo>
                    <a:pt x="4602480" y="225933"/>
                  </a:lnTo>
                  <a:lnTo>
                    <a:pt x="5121021" y="225933"/>
                  </a:lnTo>
                  <a:lnTo>
                    <a:pt x="5121021" y="254508"/>
                  </a:lnTo>
                  <a:lnTo>
                    <a:pt x="5178171" y="225933"/>
                  </a:lnTo>
                  <a:lnTo>
                    <a:pt x="5197221" y="216408"/>
                  </a:lnTo>
                  <a:close/>
                </a:path>
                <a:path w="6679565" h="2783840">
                  <a:moveTo>
                    <a:pt x="6679311" y="216408"/>
                  </a:moveTo>
                  <a:lnTo>
                    <a:pt x="6660261" y="206883"/>
                  </a:lnTo>
                  <a:lnTo>
                    <a:pt x="6603111" y="178308"/>
                  </a:lnTo>
                  <a:lnTo>
                    <a:pt x="6603111" y="206883"/>
                  </a:lnTo>
                  <a:lnTo>
                    <a:pt x="6019800" y="206883"/>
                  </a:lnTo>
                  <a:lnTo>
                    <a:pt x="6019800" y="225933"/>
                  </a:lnTo>
                  <a:lnTo>
                    <a:pt x="6603111" y="225933"/>
                  </a:lnTo>
                  <a:lnTo>
                    <a:pt x="6603111" y="254508"/>
                  </a:lnTo>
                  <a:lnTo>
                    <a:pt x="6660261" y="225933"/>
                  </a:lnTo>
                  <a:lnTo>
                    <a:pt x="6679311" y="216408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5301995" y="2755391"/>
              <a:ext cx="1325879" cy="97993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169157" y="2265933"/>
            <a:ext cx="39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7957" y="1773174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4952" y="3706748"/>
            <a:ext cx="659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22953" y="2133980"/>
            <a:ext cx="1625600" cy="2524125"/>
            <a:chOff x="3822953" y="2133980"/>
            <a:chExt cx="1625600" cy="2524125"/>
          </a:xfrm>
        </p:grpSpPr>
        <p:sp>
          <p:nvSpPr>
            <p:cNvPr id="22" name="object 22"/>
            <p:cNvSpPr/>
            <p:nvPr/>
          </p:nvSpPr>
          <p:spPr>
            <a:xfrm>
              <a:off x="3822953" y="2133980"/>
              <a:ext cx="817880" cy="585470"/>
            </a:xfrm>
            <a:custGeom>
              <a:avLst/>
              <a:gdLst/>
              <a:ahLst/>
              <a:cxnLst/>
              <a:rect l="l" t="t" r="r" b="b"/>
              <a:pathLst>
                <a:path w="817879" h="585469">
                  <a:moveTo>
                    <a:pt x="770255" y="508889"/>
                  </a:moveTo>
                  <a:lnTo>
                    <a:pt x="741680" y="508889"/>
                  </a:lnTo>
                  <a:lnTo>
                    <a:pt x="779780" y="585089"/>
                  </a:lnTo>
                  <a:lnTo>
                    <a:pt x="811530" y="521589"/>
                  </a:lnTo>
                  <a:lnTo>
                    <a:pt x="770255" y="521589"/>
                  </a:lnTo>
                  <a:lnTo>
                    <a:pt x="770255" y="508889"/>
                  </a:lnTo>
                  <a:close/>
                </a:path>
                <a:path w="817879" h="585469">
                  <a:moveTo>
                    <a:pt x="770255" y="9525"/>
                  </a:moveTo>
                  <a:lnTo>
                    <a:pt x="770255" y="521589"/>
                  </a:lnTo>
                  <a:lnTo>
                    <a:pt x="789305" y="521589"/>
                  </a:lnTo>
                  <a:lnTo>
                    <a:pt x="789305" y="19050"/>
                  </a:lnTo>
                  <a:lnTo>
                    <a:pt x="779780" y="19050"/>
                  </a:lnTo>
                  <a:lnTo>
                    <a:pt x="770255" y="9525"/>
                  </a:lnTo>
                  <a:close/>
                </a:path>
                <a:path w="817879" h="585469">
                  <a:moveTo>
                    <a:pt x="817880" y="508889"/>
                  </a:moveTo>
                  <a:lnTo>
                    <a:pt x="789305" y="508889"/>
                  </a:lnTo>
                  <a:lnTo>
                    <a:pt x="789305" y="521589"/>
                  </a:lnTo>
                  <a:lnTo>
                    <a:pt x="811530" y="521589"/>
                  </a:lnTo>
                  <a:lnTo>
                    <a:pt x="817880" y="508889"/>
                  </a:lnTo>
                  <a:close/>
                </a:path>
                <a:path w="817879" h="585469">
                  <a:moveTo>
                    <a:pt x="78930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70255" y="19050"/>
                  </a:lnTo>
                  <a:lnTo>
                    <a:pt x="770255" y="9525"/>
                  </a:lnTo>
                  <a:lnTo>
                    <a:pt x="789305" y="9525"/>
                  </a:lnTo>
                  <a:lnTo>
                    <a:pt x="789305" y="0"/>
                  </a:lnTo>
                  <a:close/>
                </a:path>
                <a:path w="817879" h="585469">
                  <a:moveTo>
                    <a:pt x="789305" y="9525"/>
                  </a:moveTo>
                  <a:lnTo>
                    <a:pt x="770255" y="9525"/>
                  </a:lnTo>
                  <a:lnTo>
                    <a:pt x="779780" y="19050"/>
                  </a:lnTo>
                  <a:lnTo>
                    <a:pt x="789305" y="19050"/>
                  </a:lnTo>
                  <a:lnTo>
                    <a:pt x="789305" y="9525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10227" y="4430267"/>
              <a:ext cx="1106805" cy="220979"/>
            </a:xfrm>
            <a:custGeom>
              <a:avLst/>
              <a:gdLst/>
              <a:ahLst/>
              <a:cxnLst/>
              <a:rect l="l" t="t" r="r" b="b"/>
              <a:pathLst>
                <a:path w="1106804" h="220979">
                  <a:moveTo>
                    <a:pt x="0" y="20446"/>
                  </a:moveTo>
                  <a:lnTo>
                    <a:pt x="1605" y="12483"/>
                  </a:lnTo>
                  <a:lnTo>
                    <a:pt x="5984" y="5984"/>
                  </a:lnTo>
                  <a:lnTo>
                    <a:pt x="12483" y="1605"/>
                  </a:lnTo>
                  <a:lnTo>
                    <a:pt x="20447" y="0"/>
                  </a:lnTo>
                  <a:lnTo>
                    <a:pt x="200533" y="0"/>
                  </a:lnTo>
                  <a:lnTo>
                    <a:pt x="208496" y="1605"/>
                  </a:lnTo>
                  <a:lnTo>
                    <a:pt x="214995" y="5984"/>
                  </a:lnTo>
                  <a:lnTo>
                    <a:pt x="219374" y="12483"/>
                  </a:lnTo>
                  <a:lnTo>
                    <a:pt x="220980" y="20446"/>
                  </a:lnTo>
                  <a:lnTo>
                    <a:pt x="220980" y="200532"/>
                  </a:lnTo>
                  <a:lnTo>
                    <a:pt x="219374" y="208496"/>
                  </a:lnTo>
                  <a:lnTo>
                    <a:pt x="214995" y="214995"/>
                  </a:lnTo>
                  <a:lnTo>
                    <a:pt x="208496" y="219374"/>
                  </a:lnTo>
                  <a:lnTo>
                    <a:pt x="200533" y="220979"/>
                  </a:lnTo>
                  <a:lnTo>
                    <a:pt x="20447" y="220979"/>
                  </a:lnTo>
                  <a:lnTo>
                    <a:pt x="12483" y="219374"/>
                  </a:lnTo>
                  <a:lnTo>
                    <a:pt x="5984" y="214995"/>
                  </a:lnTo>
                  <a:lnTo>
                    <a:pt x="1605" y="208496"/>
                  </a:lnTo>
                  <a:lnTo>
                    <a:pt x="0" y="200532"/>
                  </a:lnTo>
                  <a:lnTo>
                    <a:pt x="0" y="20446"/>
                  </a:lnTo>
                  <a:close/>
                </a:path>
                <a:path w="1106804" h="220979">
                  <a:moveTo>
                    <a:pt x="885444" y="20446"/>
                  </a:moveTo>
                  <a:lnTo>
                    <a:pt x="887049" y="12483"/>
                  </a:lnTo>
                  <a:lnTo>
                    <a:pt x="891428" y="5984"/>
                  </a:lnTo>
                  <a:lnTo>
                    <a:pt x="897927" y="1605"/>
                  </a:lnTo>
                  <a:lnTo>
                    <a:pt x="905891" y="0"/>
                  </a:lnTo>
                  <a:lnTo>
                    <a:pt x="1085977" y="0"/>
                  </a:lnTo>
                  <a:lnTo>
                    <a:pt x="1093940" y="1605"/>
                  </a:lnTo>
                  <a:lnTo>
                    <a:pt x="1100439" y="5984"/>
                  </a:lnTo>
                  <a:lnTo>
                    <a:pt x="1104818" y="12483"/>
                  </a:lnTo>
                  <a:lnTo>
                    <a:pt x="1106424" y="20446"/>
                  </a:lnTo>
                  <a:lnTo>
                    <a:pt x="1106424" y="200532"/>
                  </a:lnTo>
                  <a:lnTo>
                    <a:pt x="1104818" y="208496"/>
                  </a:lnTo>
                  <a:lnTo>
                    <a:pt x="1100439" y="214995"/>
                  </a:lnTo>
                  <a:lnTo>
                    <a:pt x="1093940" y="219374"/>
                  </a:lnTo>
                  <a:lnTo>
                    <a:pt x="1085977" y="220979"/>
                  </a:lnTo>
                  <a:lnTo>
                    <a:pt x="905891" y="220979"/>
                  </a:lnTo>
                  <a:lnTo>
                    <a:pt x="897927" y="219374"/>
                  </a:lnTo>
                  <a:lnTo>
                    <a:pt x="891428" y="214995"/>
                  </a:lnTo>
                  <a:lnTo>
                    <a:pt x="887049" y="208496"/>
                  </a:lnTo>
                  <a:lnTo>
                    <a:pt x="885444" y="200532"/>
                  </a:lnTo>
                  <a:lnTo>
                    <a:pt x="885444" y="204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4628" y="4523231"/>
              <a:ext cx="165100" cy="35560"/>
            </a:xfrm>
            <a:custGeom>
              <a:avLst/>
              <a:gdLst/>
              <a:ahLst/>
              <a:cxnLst/>
              <a:rect l="l" t="t" r="r" b="b"/>
              <a:pathLst>
                <a:path w="165100" h="35560">
                  <a:moveTo>
                    <a:pt x="33528" y="9017"/>
                  </a:moveTo>
                  <a:lnTo>
                    <a:pt x="26035" y="1524"/>
                  </a:lnTo>
                  <a:lnTo>
                    <a:pt x="7493" y="1524"/>
                  </a:lnTo>
                  <a:lnTo>
                    <a:pt x="0" y="9017"/>
                  </a:lnTo>
                  <a:lnTo>
                    <a:pt x="0" y="18288"/>
                  </a:lnTo>
                  <a:lnTo>
                    <a:pt x="0" y="27559"/>
                  </a:lnTo>
                  <a:lnTo>
                    <a:pt x="7493" y="35052"/>
                  </a:lnTo>
                  <a:lnTo>
                    <a:pt x="26035" y="35052"/>
                  </a:lnTo>
                  <a:lnTo>
                    <a:pt x="33528" y="27559"/>
                  </a:lnTo>
                  <a:lnTo>
                    <a:pt x="33528" y="9017"/>
                  </a:lnTo>
                  <a:close/>
                </a:path>
                <a:path w="165100" h="35560">
                  <a:moveTo>
                    <a:pt x="97536" y="9017"/>
                  </a:moveTo>
                  <a:lnTo>
                    <a:pt x="90043" y="1524"/>
                  </a:lnTo>
                  <a:lnTo>
                    <a:pt x="71501" y="1524"/>
                  </a:lnTo>
                  <a:lnTo>
                    <a:pt x="64008" y="9017"/>
                  </a:lnTo>
                  <a:lnTo>
                    <a:pt x="64008" y="18288"/>
                  </a:lnTo>
                  <a:lnTo>
                    <a:pt x="64008" y="27559"/>
                  </a:lnTo>
                  <a:lnTo>
                    <a:pt x="71501" y="35052"/>
                  </a:lnTo>
                  <a:lnTo>
                    <a:pt x="90043" y="35052"/>
                  </a:lnTo>
                  <a:lnTo>
                    <a:pt x="97536" y="27559"/>
                  </a:lnTo>
                  <a:lnTo>
                    <a:pt x="97536" y="9017"/>
                  </a:lnTo>
                  <a:close/>
                </a:path>
                <a:path w="165100" h="35560">
                  <a:moveTo>
                    <a:pt x="164592" y="7874"/>
                  </a:moveTo>
                  <a:lnTo>
                    <a:pt x="156464" y="0"/>
                  </a:lnTo>
                  <a:lnTo>
                    <a:pt x="136144" y="0"/>
                  </a:lnTo>
                  <a:lnTo>
                    <a:pt x="128016" y="7874"/>
                  </a:lnTo>
                  <a:lnTo>
                    <a:pt x="128016" y="17526"/>
                  </a:lnTo>
                  <a:lnTo>
                    <a:pt x="128016" y="27178"/>
                  </a:lnTo>
                  <a:lnTo>
                    <a:pt x="136144" y="35052"/>
                  </a:lnTo>
                  <a:lnTo>
                    <a:pt x="156464" y="35052"/>
                  </a:lnTo>
                  <a:lnTo>
                    <a:pt x="164592" y="27178"/>
                  </a:lnTo>
                  <a:lnTo>
                    <a:pt x="164592" y="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199" y="4430267"/>
              <a:ext cx="1556385" cy="220979"/>
            </a:xfrm>
            <a:custGeom>
              <a:avLst/>
              <a:gdLst/>
              <a:ahLst/>
              <a:cxnLst/>
              <a:rect l="l" t="t" r="r" b="b"/>
              <a:pathLst>
                <a:path w="1556385" h="220979">
                  <a:moveTo>
                    <a:pt x="0" y="20446"/>
                  </a:moveTo>
                  <a:lnTo>
                    <a:pt x="1605" y="12483"/>
                  </a:lnTo>
                  <a:lnTo>
                    <a:pt x="5984" y="5984"/>
                  </a:lnTo>
                  <a:lnTo>
                    <a:pt x="12483" y="1605"/>
                  </a:lnTo>
                  <a:lnTo>
                    <a:pt x="20447" y="0"/>
                  </a:lnTo>
                  <a:lnTo>
                    <a:pt x="202057" y="0"/>
                  </a:lnTo>
                  <a:lnTo>
                    <a:pt x="210020" y="1605"/>
                  </a:lnTo>
                  <a:lnTo>
                    <a:pt x="216519" y="5984"/>
                  </a:lnTo>
                  <a:lnTo>
                    <a:pt x="220898" y="12483"/>
                  </a:lnTo>
                  <a:lnTo>
                    <a:pt x="222503" y="20446"/>
                  </a:lnTo>
                  <a:lnTo>
                    <a:pt x="222503" y="200532"/>
                  </a:lnTo>
                  <a:lnTo>
                    <a:pt x="220898" y="208496"/>
                  </a:lnTo>
                  <a:lnTo>
                    <a:pt x="216519" y="214995"/>
                  </a:lnTo>
                  <a:lnTo>
                    <a:pt x="210020" y="219374"/>
                  </a:lnTo>
                  <a:lnTo>
                    <a:pt x="202057" y="220979"/>
                  </a:lnTo>
                  <a:lnTo>
                    <a:pt x="20447" y="220979"/>
                  </a:lnTo>
                  <a:lnTo>
                    <a:pt x="12483" y="219374"/>
                  </a:lnTo>
                  <a:lnTo>
                    <a:pt x="5984" y="214995"/>
                  </a:lnTo>
                  <a:lnTo>
                    <a:pt x="1605" y="208496"/>
                  </a:lnTo>
                  <a:lnTo>
                    <a:pt x="0" y="200532"/>
                  </a:lnTo>
                  <a:lnTo>
                    <a:pt x="0" y="20446"/>
                  </a:lnTo>
                  <a:close/>
                </a:path>
                <a:path w="1556385" h="220979">
                  <a:moveTo>
                    <a:pt x="1335024" y="20446"/>
                  </a:moveTo>
                  <a:lnTo>
                    <a:pt x="1336629" y="12483"/>
                  </a:lnTo>
                  <a:lnTo>
                    <a:pt x="1341008" y="5984"/>
                  </a:lnTo>
                  <a:lnTo>
                    <a:pt x="1347507" y="1605"/>
                  </a:lnTo>
                  <a:lnTo>
                    <a:pt x="1355471" y="0"/>
                  </a:lnTo>
                  <a:lnTo>
                    <a:pt x="1535557" y="0"/>
                  </a:lnTo>
                  <a:lnTo>
                    <a:pt x="1543520" y="1605"/>
                  </a:lnTo>
                  <a:lnTo>
                    <a:pt x="1550019" y="5984"/>
                  </a:lnTo>
                  <a:lnTo>
                    <a:pt x="1554398" y="12483"/>
                  </a:lnTo>
                  <a:lnTo>
                    <a:pt x="1556003" y="20446"/>
                  </a:lnTo>
                  <a:lnTo>
                    <a:pt x="1556003" y="200532"/>
                  </a:lnTo>
                  <a:lnTo>
                    <a:pt x="1554398" y="208496"/>
                  </a:lnTo>
                  <a:lnTo>
                    <a:pt x="1550019" y="214995"/>
                  </a:lnTo>
                  <a:lnTo>
                    <a:pt x="1543520" y="219374"/>
                  </a:lnTo>
                  <a:lnTo>
                    <a:pt x="1535557" y="220979"/>
                  </a:lnTo>
                  <a:lnTo>
                    <a:pt x="1355471" y="220979"/>
                  </a:lnTo>
                  <a:lnTo>
                    <a:pt x="1347507" y="219374"/>
                  </a:lnTo>
                  <a:lnTo>
                    <a:pt x="1341008" y="214995"/>
                  </a:lnTo>
                  <a:lnTo>
                    <a:pt x="1336629" y="208496"/>
                  </a:lnTo>
                  <a:lnTo>
                    <a:pt x="1335024" y="200532"/>
                  </a:lnTo>
                  <a:lnTo>
                    <a:pt x="1335024" y="204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331208" y="4430267"/>
            <a:ext cx="664845" cy="220979"/>
          </a:xfrm>
          <a:custGeom>
            <a:avLst/>
            <a:gdLst/>
            <a:ahLst/>
            <a:cxnLst/>
            <a:rect l="l" t="t" r="r" b="b"/>
            <a:pathLst>
              <a:path w="664845" h="220979">
                <a:moveTo>
                  <a:pt x="0" y="20446"/>
                </a:moveTo>
                <a:lnTo>
                  <a:pt x="1605" y="12483"/>
                </a:lnTo>
                <a:lnTo>
                  <a:pt x="5984" y="5984"/>
                </a:lnTo>
                <a:lnTo>
                  <a:pt x="12483" y="1605"/>
                </a:lnTo>
                <a:lnTo>
                  <a:pt x="20446" y="0"/>
                </a:lnTo>
                <a:lnTo>
                  <a:pt x="200532" y="0"/>
                </a:lnTo>
                <a:lnTo>
                  <a:pt x="208496" y="1605"/>
                </a:lnTo>
                <a:lnTo>
                  <a:pt x="214995" y="5984"/>
                </a:lnTo>
                <a:lnTo>
                  <a:pt x="219374" y="12483"/>
                </a:lnTo>
                <a:lnTo>
                  <a:pt x="220979" y="20446"/>
                </a:lnTo>
                <a:lnTo>
                  <a:pt x="220979" y="200532"/>
                </a:lnTo>
                <a:lnTo>
                  <a:pt x="219374" y="208496"/>
                </a:lnTo>
                <a:lnTo>
                  <a:pt x="214995" y="214995"/>
                </a:lnTo>
                <a:lnTo>
                  <a:pt x="208496" y="219374"/>
                </a:lnTo>
                <a:lnTo>
                  <a:pt x="200532" y="220979"/>
                </a:lnTo>
                <a:lnTo>
                  <a:pt x="20446" y="220979"/>
                </a:lnTo>
                <a:lnTo>
                  <a:pt x="12483" y="219374"/>
                </a:lnTo>
                <a:lnTo>
                  <a:pt x="5984" y="214995"/>
                </a:lnTo>
                <a:lnTo>
                  <a:pt x="1605" y="208496"/>
                </a:lnTo>
                <a:lnTo>
                  <a:pt x="0" y="200532"/>
                </a:lnTo>
                <a:lnTo>
                  <a:pt x="0" y="20446"/>
                </a:lnTo>
                <a:close/>
              </a:path>
              <a:path w="664845" h="220979">
                <a:moveTo>
                  <a:pt x="219455" y="20446"/>
                </a:moveTo>
                <a:lnTo>
                  <a:pt x="221061" y="12483"/>
                </a:lnTo>
                <a:lnTo>
                  <a:pt x="225440" y="5984"/>
                </a:lnTo>
                <a:lnTo>
                  <a:pt x="231939" y="1605"/>
                </a:lnTo>
                <a:lnTo>
                  <a:pt x="239902" y="0"/>
                </a:lnTo>
                <a:lnTo>
                  <a:pt x="419988" y="0"/>
                </a:lnTo>
                <a:lnTo>
                  <a:pt x="427952" y="1605"/>
                </a:lnTo>
                <a:lnTo>
                  <a:pt x="434451" y="5984"/>
                </a:lnTo>
                <a:lnTo>
                  <a:pt x="438830" y="12483"/>
                </a:lnTo>
                <a:lnTo>
                  <a:pt x="440436" y="20446"/>
                </a:lnTo>
                <a:lnTo>
                  <a:pt x="440436" y="200532"/>
                </a:lnTo>
                <a:lnTo>
                  <a:pt x="438830" y="208496"/>
                </a:lnTo>
                <a:lnTo>
                  <a:pt x="434451" y="214995"/>
                </a:lnTo>
                <a:lnTo>
                  <a:pt x="427952" y="219374"/>
                </a:lnTo>
                <a:lnTo>
                  <a:pt x="419988" y="220979"/>
                </a:lnTo>
                <a:lnTo>
                  <a:pt x="239902" y="220979"/>
                </a:lnTo>
                <a:lnTo>
                  <a:pt x="231939" y="219374"/>
                </a:lnTo>
                <a:lnTo>
                  <a:pt x="225440" y="214995"/>
                </a:lnTo>
                <a:lnTo>
                  <a:pt x="221061" y="208496"/>
                </a:lnTo>
                <a:lnTo>
                  <a:pt x="219455" y="200532"/>
                </a:lnTo>
                <a:lnTo>
                  <a:pt x="219455" y="20446"/>
                </a:lnTo>
                <a:close/>
              </a:path>
              <a:path w="664845" h="220979">
                <a:moveTo>
                  <a:pt x="441959" y="20446"/>
                </a:moveTo>
                <a:lnTo>
                  <a:pt x="443565" y="12483"/>
                </a:lnTo>
                <a:lnTo>
                  <a:pt x="447944" y="5984"/>
                </a:lnTo>
                <a:lnTo>
                  <a:pt x="454443" y="1605"/>
                </a:lnTo>
                <a:lnTo>
                  <a:pt x="462406" y="0"/>
                </a:lnTo>
                <a:lnTo>
                  <a:pt x="644016" y="0"/>
                </a:lnTo>
                <a:lnTo>
                  <a:pt x="651980" y="1605"/>
                </a:lnTo>
                <a:lnTo>
                  <a:pt x="658479" y="5984"/>
                </a:lnTo>
                <a:lnTo>
                  <a:pt x="662858" y="12483"/>
                </a:lnTo>
                <a:lnTo>
                  <a:pt x="664463" y="20446"/>
                </a:lnTo>
                <a:lnTo>
                  <a:pt x="664463" y="200532"/>
                </a:lnTo>
                <a:lnTo>
                  <a:pt x="662858" y="208496"/>
                </a:lnTo>
                <a:lnTo>
                  <a:pt x="658479" y="214995"/>
                </a:lnTo>
                <a:lnTo>
                  <a:pt x="651980" y="219374"/>
                </a:lnTo>
                <a:lnTo>
                  <a:pt x="644016" y="220979"/>
                </a:lnTo>
                <a:lnTo>
                  <a:pt x="462406" y="220979"/>
                </a:lnTo>
                <a:lnTo>
                  <a:pt x="454443" y="219374"/>
                </a:lnTo>
                <a:lnTo>
                  <a:pt x="447944" y="214995"/>
                </a:lnTo>
                <a:lnTo>
                  <a:pt x="443565" y="208496"/>
                </a:lnTo>
                <a:lnTo>
                  <a:pt x="441959" y="200532"/>
                </a:lnTo>
                <a:lnTo>
                  <a:pt x="441959" y="2044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2005" y="2207513"/>
            <a:ext cx="2461895" cy="3305175"/>
          </a:xfrm>
          <a:custGeom>
            <a:avLst/>
            <a:gdLst/>
            <a:ahLst/>
            <a:cxnLst/>
            <a:rect l="l" t="t" r="r" b="b"/>
            <a:pathLst>
              <a:path w="2461895" h="3305175">
                <a:moveTo>
                  <a:pt x="694182" y="3266694"/>
                </a:moveTo>
                <a:lnTo>
                  <a:pt x="675132" y="3257169"/>
                </a:lnTo>
                <a:lnTo>
                  <a:pt x="617982" y="3228594"/>
                </a:lnTo>
                <a:lnTo>
                  <a:pt x="617982" y="3257169"/>
                </a:lnTo>
                <a:lnTo>
                  <a:pt x="19050" y="3257169"/>
                </a:lnTo>
                <a:lnTo>
                  <a:pt x="19050" y="2717292"/>
                </a:lnTo>
                <a:lnTo>
                  <a:pt x="0" y="2717292"/>
                </a:lnTo>
                <a:lnTo>
                  <a:pt x="0" y="3276219"/>
                </a:lnTo>
                <a:lnTo>
                  <a:pt x="617982" y="3276219"/>
                </a:lnTo>
                <a:lnTo>
                  <a:pt x="617982" y="3304794"/>
                </a:lnTo>
                <a:lnTo>
                  <a:pt x="675132" y="3276219"/>
                </a:lnTo>
                <a:lnTo>
                  <a:pt x="694182" y="3266694"/>
                </a:lnTo>
                <a:close/>
              </a:path>
              <a:path w="2461895" h="3305175">
                <a:moveTo>
                  <a:pt x="1391793" y="1894332"/>
                </a:moveTo>
                <a:lnTo>
                  <a:pt x="1385443" y="1881632"/>
                </a:lnTo>
                <a:lnTo>
                  <a:pt x="1353693" y="1818132"/>
                </a:lnTo>
                <a:lnTo>
                  <a:pt x="1315593" y="1894332"/>
                </a:lnTo>
                <a:lnTo>
                  <a:pt x="1344168" y="1894332"/>
                </a:lnTo>
                <a:lnTo>
                  <a:pt x="1344168" y="2625217"/>
                </a:lnTo>
                <a:lnTo>
                  <a:pt x="1363218" y="2625217"/>
                </a:lnTo>
                <a:lnTo>
                  <a:pt x="1363218" y="1894332"/>
                </a:lnTo>
                <a:lnTo>
                  <a:pt x="1391793" y="1894332"/>
                </a:lnTo>
                <a:close/>
              </a:path>
              <a:path w="2461895" h="3305175">
                <a:moveTo>
                  <a:pt x="2461514" y="38100"/>
                </a:moveTo>
                <a:lnTo>
                  <a:pt x="2442464" y="28575"/>
                </a:lnTo>
                <a:lnTo>
                  <a:pt x="2385314" y="0"/>
                </a:lnTo>
                <a:lnTo>
                  <a:pt x="2385314" y="28575"/>
                </a:lnTo>
                <a:lnTo>
                  <a:pt x="1344168" y="28575"/>
                </a:lnTo>
                <a:lnTo>
                  <a:pt x="1344168" y="548894"/>
                </a:lnTo>
                <a:lnTo>
                  <a:pt x="1363218" y="548894"/>
                </a:lnTo>
                <a:lnTo>
                  <a:pt x="1363218" y="47625"/>
                </a:lnTo>
                <a:lnTo>
                  <a:pt x="2385314" y="47625"/>
                </a:lnTo>
                <a:lnTo>
                  <a:pt x="2385314" y="76200"/>
                </a:lnTo>
                <a:lnTo>
                  <a:pt x="2442464" y="47625"/>
                </a:lnTo>
                <a:lnTo>
                  <a:pt x="2461514" y="3810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4773" y="3449573"/>
            <a:ext cx="13093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Generation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7375" y="4518253"/>
            <a:ext cx="1967230" cy="90741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031240">
              <a:lnSpc>
                <a:spcPct val="100000"/>
              </a:lnSpc>
              <a:spcBef>
                <a:spcPts val="105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endParaRPr sz="1400">
              <a:latin typeface="Trebuchet MS"/>
              <a:cs typeface="Trebuchet MS"/>
            </a:endParaRPr>
          </a:p>
          <a:p>
            <a:pPr marR="1183005" algn="ctr">
              <a:lnSpc>
                <a:spcPct val="100000"/>
              </a:lnSpc>
              <a:spcBef>
                <a:spcPts val="95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endParaRPr sz="1400">
              <a:latin typeface="Trebuchet MS"/>
              <a:cs typeface="Trebuchet MS"/>
            </a:endParaRPr>
          </a:p>
          <a:p>
            <a:pPr marR="1184275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>
            <a:lum bright="70000" contrast="-70000"/>
          </a:blip>
          <a:stretch>
            <a:fillRect/>
          </a:stretch>
        </p:blipFill>
        <p:spPr>
          <a:xfrm>
            <a:off x="4515992" y="3063621"/>
            <a:ext cx="282702" cy="186689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239005" y="2774442"/>
            <a:ext cx="957580" cy="765175"/>
          </a:xfrm>
          <a:custGeom>
            <a:avLst/>
            <a:gdLst/>
            <a:ahLst/>
            <a:cxnLst/>
            <a:rect l="l" t="t" r="r" b="b"/>
            <a:pathLst>
              <a:path w="957579" h="765175">
                <a:moveTo>
                  <a:pt x="431165" y="605917"/>
                </a:moveTo>
                <a:lnTo>
                  <a:pt x="431165" y="699516"/>
                </a:lnTo>
                <a:lnTo>
                  <a:pt x="431165" y="708152"/>
                </a:lnTo>
                <a:lnTo>
                  <a:pt x="327279" y="765048"/>
                </a:lnTo>
                <a:lnTo>
                  <a:pt x="110617" y="652018"/>
                </a:lnTo>
                <a:lnTo>
                  <a:pt x="110617" y="529336"/>
                </a:lnTo>
                <a:lnTo>
                  <a:pt x="0" y="475615"/>
                </a:lnTo>
                <a:lnTo>
                  <a:pt x="0" y="382397"/>
                </a:lnTo>
                <a:lnTo>
                  <a:pt x="0" y="290068"/>
                </a:lnTo>
                <a:lnTo>
                  <a:pt x="110617" y="234696"/>
                </a:lnTo>
                <a:lnTo>
                  <a:pt x="110617" y="112649"/>
                </a:lnTo>
                <a:lnTo>
                  <a:pt x="320040" y="0"/>
                </a:lnTo>
                <a:lnTo>
                  <a:pt x="431292" y="58674"/>
                </a:lnTo>
                <a:lnTo>
                  <a:pt x="431292" y="149352"/>
                </a:lnTo>
              </a:path>
              <a:path w="957579" h="765175">
                <a:moveTo>
                  <a:pt x="239268" y="164592"/>
                </a:moveTo>
                <a:lnTo>
                  <a:pt x="239268" y="45720"/>
                </a:lnTo>
              </a:path>
              <a:path w="957579" h="765175">
                <a:moveTo>
                  <a:pt x="111252" y="234696"/>
                </a:moveTo>
                <a:lnTo>
                  <a:pt x="239268" y="300228"/>
                </a:lnTo>
              </a:path>
              <a:path w="957579" h="765175">
                <a:moveTo>
                  <a:pt x="88392" y="388620"/>
                </a:moveTo>
                <a:lnTo>
                  <a:pt x="201168" y="440690"/>
                </a:lnTo>
                <a:lnTo>
                  <a:pt x="190627" y="505841"/>
                </a:lnTo>
                <a:lnTo>
                  <a:pt x="111125" y="530352"/>
                </a:lnTo>
              </a:path>
              <a:path w="957579" h="765175">
                <a:moveTo>
                  <a:pt x="292608" y="606552"/>
                </a:moveTo>
                <a:lnTo>
                  <a:pt x="222504" y="699516"/>
                </a:lnTo>
              </a:path>
              <a:path w="957579" h="765175">
                <a:moveTo>
                  <a:pt x="582168" y="284988"/>
                </a:moveTo>
                <a:lnTo>
                  <a:pt x="636651" y="284988"/>
                </a:lnTo>
                <a:lnTo>
                  <a:pt x="762000" y="173736"/>
                </a:lnTo>
              </a:path>
              <a:path w="957579" h="765175">
                <a:moveTo>
                  <a:pt x="582168" y="493775"/>
                </a:moveTo>
                <a:lnTo>
                  <a:pt x="636524" y="493775"/>
                </a:lnTo>
                <a:lnTo>
                  <a:pt x="757428" y="601980"/>
                </a:lnTo>
              </a:path>
              <a:path w="957579" h="765175">
                <a:moveTo>
                  <a:pt x="582168" y="390144"/>
                </a:moveTo>
                <a:lnTo>
                  <a:pt x="757428" y="390144"/>
                </a:lnTo>
              </a:path>
              <a:path w="957579" h="765175">
                <a:moveTo>
                  <a:pt x="758952" y="260604"/>
                </a:moveTo>
                <a:lnTo>
                  <a:pt x="957072" y="260604"/>
                </a:lnTo>
                <a:lnTo>
                  <a:pt x="957072" y="86868"/>
                </a:lnTo>
                <a:lnTo>
                  <a:pt x="758952" y="86868"/>
                </a:lnTo>
                <a:lnTo>
                  <a:pt x="758952" y="26060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46725" y="2911600"/>
            <a:ext cx="100965" cy="74930"/>
          </a:xfrm>
          <a:custGeom>
            <a:avLst/>
            <a:gdLst/>
            <a:ahLst/>
            <a:cxnLst/>
            <a:rect l="l" t="t" r="r" b="b"/>
            <a:pathLst>
              <a:path w="100964" h="74930">
                <a:moveTo>
                  <a:pt x="0" y="1"/>
                </a:moveTo>
                <a:lnTo>
                  <a:pt x="0" y="74677"/>
                </a:lnTo>
              </a:path>
              <a:path w="100964" h="74930">
                <a:moveTo>
                  <a:pt x="47244" y="74677"/>
                </a:moveTo>
                <a:lnTo>
                  <a:pt x="100585" y="74677"/>
                </a:lnTo>
                <a:lnTo>
                  <a:pt x="100585" y="0"/>
                </a:lnTo>
                <a:lnTo>
                  <a:pt x="47244" y="0"/>
                </a:lnTo>
                <a:lnTo>
                  <a:pt x="47244" y="74677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7957" y="3278886"/>
            <a:ext cx="198120" cy="173990"/>
          </a:xfrm>
          <a:custGeom>
            <a:avLst/>
            <a:gdLst/>
            <a:ahLst/>
            <a:cxnLst/>
            <a:rect l="l" t="t" r="r" b="b"/>
            <a:pathLst>
              <a:path w="198120" h="173989">
                <a:moveTo>
                  <a:pt x="0" y="173736"/>
                </a:moveTo>
                <a:lnTo>
                  <a:pt x="198120" y="173736"/>
                </a:lnTo>
                <a:lnTo>
                  <a:pt x="1981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3677" y="3327652"/>
            <a:ext cx="100965" cy="76200"/>
          </a:xfrm>
          <a:custGeom>
            <a:avLst/>
            <a:gdLst/>
            <a:ahLst/>
            <a:cxnLst/>
            <a:rect l="l" t="t" r="r" b="b"/>
            <a:pathLst>
              <a:path w="100964" h="76200">
                <a:moveTo>
                  <a:pt x="0" y="1"/>
                </a:moveTo>
                <a:lnTo>
                  <a:pt x="0" y="76201"/>
                </a:lnTo>
              </a:path>
              <a:path w="100964" h="76200">
                <a:moveTo>
                  <a:pt x="48768" y="76201"/>
                </a:moveTo>
                <a:lnTo>
                  <a:pt x="100585" y="76201"/>
                </a:lnTo>
                <a:lnTo>
                  <a:pt x="100585" y="0"/>
                </a:lnTo>
                <a:lnTo>
                  <a:pt x="48768" y="0"/>
                </a:lnTo>
                <a:lnTo>
                  <a:pt x="48768" y="7620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97957" y="3070098"/>
            <a:ext cx="198120" cy="173990"/>
          </a:xfrm>
          <a:custGeom>
            <a:avLst/>
            <a:gdLst/>
            <a:ahLst/>
            <a:cxnLst/>
            <a:rect l="l" t="t" r="r" b="b"/>
            <a:pathLst>
              <a:path w="198120" h="173989">
                <a:moveTo>
                  <a:pt x="0" y="173736"/>
                </a:moveTo>
                <a:lnTo>
                  <a:pt x="198120" y="173736"/>
                </a:lnTo>
                <a:lnTo>
                  <a:pt x="198120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46725" y="3120388"/>
            <a:ext cx="100965" cy="76200"/>
          </a:xfrm>
          <a:custGeom>
            <a:avLst/>
            <a:gdLst/>
            <a:ahLst/>
            <a:cxnLst/>
            <a:rect l="l" t="t" r="r" b="b"/>
            <a:pathLst>
              <a:path w="100964" h="76200">
                <a:moveTo>
                  <a:pt x="100584" y="76201"/>
                </a:moveTo>
                <a:lnTo>
                  <a:pt x="100584" y="1525"/>
                </a:lnTo>
              </a:path>
              <a:path w="100964" h="76200">
                <a:moveTo>
                  <a:pt x="0" y="76201"/>
                </a:moveTo>
                <a:lnTo>
                  <a:pt x="51817" y="76201"/>
                </a:lnTo>
                <a:lnTo>
                  <a:pt x="51817" y="0"/>
                </a:lnTo>
                <a:lnTo>
                  <a:pt x="0" y="0"/>
                </a:lnTo>
                <a:lnTo>
                  <a:pt x="0" y="7620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8" cstate="print">
            <a:biLevel thresh="25000"/>
          </a:blip>
          <a:stretch>
            <a:fillRect/>
          </a:stretch>
        </p:blipFill>
        <p:spPr>
          <a:xfrm>
            <a:off x="5973826" y="4941697"/>
            <a:ext cx="312927" cy="314578"/>
          </a:xfrm>
          <a:prstGeom prst="rect">
            <a:avLst/>
          </a:prstGeom>
          <a:ln>
            <a:noFill/>
          </a:ln>
        </p:spPr>
      </p:pic>
      <p:sp>
        <p:nvSpPr>
          <p:cNvPr id="43" name="object 43"/>
          <p:cNvSpPr/>
          <p:nvPr/>
        </p:nvSpPr>
        <p:spPr>
          <a:xfrm>
            <a:off x="5829300" y="5053584"/>
            <a:ext cx="74930" cy="180340"/>
          </a:xfrm>
          <a:custGeom>
            <a:avLst/>
            <a:gdLst/>
            <a:ahLst/>
            <a:cxnLst/>
            <a:rect l="l" t="t" r="r" b="b"/>
            <a:pathLst>
              <a:path w="74929" h="180339">
                <a:moveTo>
                  <a:pt x="0" y="179832"/>
                </a:moveTo>
                <a:lnTo>
                  <a:pt x="0" y="106045"/>
                </a:lnTo>
                <a:lnTo>
                  <a:pt x="74675" y="70739"/>
                </a:lnTo>
                <a:lnTo>
                  <a:pt x="7467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4623" y="4991100"/>
            <a:ext cx="74930" cy="169545"/>
          </a:xfrm>
          <a:custGeom>
            <a:avLst/>
            <a:gdLst/>
            <a:ahLst/>
            <a:cxnLst/>
            <a:rect l="l" t="t" r="r" b="b"/>
            <a:pathLst>
              <a:path w="74929" h="169545">
                <a:moveTo>
                  <a:pt x="74675" y="169163"/>
                </a:moveTo>
                <a:lnTo>
                  <a:pt x="0" y="132587"/>
                </a:lnTo>
              </a:path>
              <a:path w="74929" h="169545">
                <a:moveTo>
                  <a:pt x="74675" y="86868"/>
                </a:moveTo>
                <a:lnTo>
                  <a:pt x="7467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79947" y="5193792"/>
            <a:ext cx="71755" cy="40005"/>
          </a:xfrm>
          <a:custGeom>
            <a:avLst/>
            <a:gdLst/>
            <a:ahLst/>
            <a:cxnLst/>
            <a:rect l="l" t="t" r="r" b="b"/>
            <a:pathLst>
              <a:path w="71754" h="40004">
                <a:moveTo>
                  <a:pt x="0" y="39623"/>
                </a:moveTo>
                <a:lnTo>
                  <a:pt x="71627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54623" y="5230368"/>
            <a:ext cx="74930" cy="47625"/>
          </a:xfrm>
          <a:custGeom>
            <a:avLst/>
            <a:gdLst/>
            <a:ahLst/>
            <a:cxnLst/>
            <a:rect l="l" t="t" r="r" b="b"/>
            <a:pathLst>
              <a:path w="74929" h="47625">
                <a:moveTo>
                  <a:pt x="0" y="47243"/>
                </a:moveTo>
                <a:lnTo>
                  <a:pt x="74675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>
            <a:biLevel thresh="25000"/>
          </a:blip>
          <a:stretch>
            <a:fillRect/>
          </a:stretch>
        </p:blipFill>
        <p:spPr>
          <a:xfrm>
            <a:off x="5673597" y="4941697"/>
            <a:ext cx="310006" cy="320674"/>
          </a:xfrm>
          <a:prstGeom prst="rect">
            <a:avLst/>
          </a:prstGeom>
          <a:ln>
            <a:noFill/>
          </a:ln>
        </p:spPr>
      </p:pic>
      <p:sp>
        <p:nvSpPr>
          <p:cNvPr id="48" name="object 48"/>
          <p:cNvSpPr/>
          <p:nvPr/>
        </p:nvSpPr>
        <p:spPr>
          <a:xfrm>
            <a:off x="5829300" y="5230368"/>
            <a:ext cx="151130" cy="96520"/>
          </a:xfrm>
          <a:custGeom>
            <a:avLst/>
            <a:gdLst/>
            <a:ahLst/>
            <a:cxnLst/>
            <a:rect l="l" t="t" r="r" b="b"/>
            <a:pathLst>
              <a:path w="151129" h="96520">
                <a:moveTo>
                  <a:pt x="0" y="0"/>
                </a:moveTo>
                <a:lnTo>
                  <a:pt x="75437" y="46989"/>
                </a:lnTo>
                <a:lnTo>
                  <a:pt x="75437" y="96011"/>
                </a:lnTo>
                <a:lnTo>
                  <a:pt x="150875" y="58038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05727" y="5265420"/>
            <a:ext cx="26034" cy="12700"/>
          </a:xfrm>
          <a:custGeom>
            <a:avLst/>
            <a:gdLst/>
            <a:ahLst/>
            <a:cxnLst/>
            <a:rect l="l" t="t" r="r" b="b"/>
            <a:pathLst>
              <a:path w="26035" h="12700">
                <a:moveTo>
                  <a:pt x="0" y="0"/>
                </a:moveTo>
                <a:lnTo>
                  <a:pt x="25908" y="12191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55435" y="507796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291" y="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05144" y="5053584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50291" y="23622"/>
                </a:moveTo>
                <a:lnTo>
                  <a:pt x="48309" y="32831"/>
                </a:lnTo>
                <a:lnTo>
                  <a:pt x="42910" y="40338"/>
                </a:lnTo>
                <a:lnTo>
                  <a:pt x="34915" y="45392"/>
                </a:lnTo>
                <a:lnTo>
                  <a:pt x="25145" y="47244"/>
                </a:lnTo>
                <a:lnTo>
                  <a:pt x="15376" y="45392"/>
                </a:lnTo>
                <a:lnTo>
                  <a:pt x="7381" y="40338"/>
                </a:lnTo>
                <a:lnTo>
                  <a:pt x="1982" y="32831"/>
                </a:lnTo>
                <a:lnTo>
                  <a:pt x="0" y="23622"/>
                </a:lnTo>
                <a:lnTo>
                  <a:pt x="1982" y="14412"/>
                </a:lnTo>
                <a:lnTo>
                  <a:pt x="7381" y="6905"/>
                </a:lnTo>
                <a:lnTo>
                  <a:pt x="15376" y="1851"/>
                </a:lnTo>
                <a:lnTo>
                  <a:pt x="25145" y="0"/>
                </a:lnTo>
                <a:lnTo>
                  <a:pt x="34915" y="1851"/>
                </a:lnTo>
                <a:lnTo>
                  <a:pt x="42910" y="6905"/>
                </a:lnTo>
                <a:lnTo>
                  <a:pt x="48309" y="14412"/>
                </a:lnTo>
                <a:lnTo>
                  <a:pt x="50291" y="2362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55435" y="5230368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50291" y="23621"/>
                </a:moveTo>
                <a:lnTo>
                  <a:pt x="48309" y="32831"/>
                </a:lnTo>
                <a:lnTo>
                  <a:pt x="42910" y="40338"/>
                </a:lnTo>
                <a:lnTo>
                  <a:pt x="34915" y="45392"/>
                </a:lnTo>
                <a:lnTo>
                  <a:pt x="25146" y="47243"/>
                </a:lnTo>
                <a:lnTo>
                  <a:pt x="15376" y="45392"/>
                </a:lnTo>
                <a:lnTo>
                  <a:pt x="7381" y="40338"/>
                </a:lnTo>
                <a:lnTo>
                  <a:pt x="1982" y="32831"/>
                </a:lnTo>
                <a:lnTo>
                  <a:pt x="0" y="23621"/>
                </a:lnTo>
                <a:lnTo>
                  <a:pt x="1982" y="14412"/>
                </a:lnTo>
                <a:lnTo>
                  <a:pt x="7381" y="6905"/>
                </a:lnTo>
                <a:lnTo>
                  <a:pt x="15376" y="1851"/>
                </a:lnTo>
                <a:lnTo>
                  <a:pt x="25146" y="0"/>
                </a:lnTo>
                <a:lnTo>
                  <a:pt x="34915" y="1851"/>
                </a:lnTo>
                <a:lnTo>
                  <a:pt x="42910" y="6905"/>
                </a:lnTo>
                <a:lnTo>
                  <a:pt x="48309" y="14412"/>
                </a:lnTo>
                <a:lnTo>
                  <a:pt x="50291" y="23621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10072" y="5170932"/>
            <a:ext cx="195580" cy="173990"/>
          </a:xfrm>
          <a:custGeom>
            <a:avLst/>
            <a:gdLst/>
            <a:ahLst/>
            <a:cxnLst/>
            <a:rect l="l" t="t" r="r" b="b"/>
            <a:pathLst>
              <a:path w="195579" h="173989">
                <a:moveTo>
                  <a:pt x="195072" y="23622"/>
                </a:moveTo>
                <a:lnTo>
                  <a:pt x="193089" y="32831"/>
                </a:lnTo>
                <a:lnTo>
                  <a:pt x="187690" y="40338"/>
                </a:lnTo>
                <a:lnTo>
                  <a:pt x="179695" y="45392"/>
                </a:lnTo>
                <a:lnTo>
                  <a:pt x="169925" y="47244"/>
                </a:lnTo>
                <a:lnTo>
                  <a:pt x="160156" y="45392"/>
                </a:lnTo>
                <a:lnTo>
                  <a:pt x="152161" y="40338"/>
                </a:lnTo>
                <a:lnTo>
                  <a:pt x="146762" y="32831"/>
                </a:lnTo>
                <a:lnTo>
                  <a:pt x="144779" y="23622"/>
                </a:lnTo>
                <a:lnTo>
                  <a:pt x="146762" y="14412"/>
                </a:lnTo>
                <a:lnTo>
                  <a:pt x="152161" y="6905"/>
                </a:lnTo>
                <a:lnTo>
                  <a:pt x="160156" y="1851"/>
                </a:lnTo>
                <a:lnTo>
                  <a:pt x="169925" y="0"/>
                </a:lnTo>
                <a:lnTo>
                  <a:pt x="179695" y="1851"/>
                </a:lnTo>
                <a:lnTo>
                  <a:pt x="187690" y="6905"/>
                </a:lnTo>
                <a:lnTo>
                  <a:pt x="193089" y="14412"/>
                </a:lnTo>
                <a:lnTo>
                  <a:pt x="195072" y="23622"/>
                </a:lnTo>
                <a:close/>
              </a:path>
              <a:path w="195579" h="173989">
                <a:moveTo>
                  <a:pt x="70103" y="173736"/>
                </a:moveTo>
                <a:lnTo>
                  <a:pt x="70103" y="62611"/>
                </a:lnTo>
                <a:lnTo>
                  <a:pt x="0" y="2286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553455" y="5277612"/>
            <a:ext cx="853440" cy="650875"/>
          </a:xfrm>
          <a:custGeom>
            <a:avLst/>
            <a:gdLst/>
            <a:ahLst/>
            <a:cxnLst/>
            <a:rect l="l" t="t" r="r" b="b"/>
            <a:pathLst>
              <a:path w="853439" h="650875">
                <a:moveTo>
                  <a:pt x="853440" y="504444"/>
                </a:moveTo>
                <a:lnTo>
                  <a:pt x="853440" y="429768"/>
                </a:lnTo>
              </a:path>
              <a:path w="853439" h="650875">
                <a:moveTo>
                  <a:pt x="463296" y="650747"/>
                </a:moveTo>
                <a:lnTo>
                  <a:pt x="853440" y="580351"/>
                </a:lnTo>
                <a:lnTo>
                  <a:pt x="853440" y="533400"/>
                </a:lnTo>
              </a:path>
              <a:path w="853439" h="650875">
                <a:moveTo>
                  <a:pt x="0" y="481584"/>
                </a:moveTo>
                <a:lnTo>
                  <a:pt x="0" y="580707"/>
                </a:lnTo>
                <a:lnTo>
                  <a:pt x="390144" y="650747"/>
                </a:lnTo>
              </a:path>
              <a:path w="853439" h="650875">
                <a:moveTo>
                  <a:pt x="853440" y="394157"/>
                </a:moveTo>
                <a:lnTo>
                  <a:pt x="853440" y="51815"/>
                </a:lnTo>
                <a:lnTo>
                  <a:pt x="463042" y="97154"/>
                </a:lnTo>
                <a:lnTo>
                  <a:pt x="463042" y="650747"/>
                </a:lnTo>
                <a:lnTo>
                  <a:pt x="390398" y="650747"/>
                </a:lnTo>
                <a:lnTo>
                  <a:pt x="390398" y="97154"/>
                </a:lnTo>
                <a:lnTo>
                  <a:pt x="0" y="51815"/>
                </a:lnTo>
                <a:lnTo>
                  <a:pt x="0" y="306578"/>
                </a:lnTo>
              </a:path>
              <a:path w="853439" h="650875">
                <a:moveTo>
                  <a:pt x="460248" y="593051"/>
                </a:moveTo>
                <a:lnTo>
                  <a:pt x="426847" y="597407"/>
                </a:lnTo>
                <a:lnTo>
                  <a:pt x="391668" y="592835"/>
                </a:lnTo>
              </a:path>
              <a:path w="853439" h="650875">
                <a:moveTo>
                  <a:pt x="460248" y="155701"/>
                </a:moveTo>
                <a:lnTo>
                  <a:pt x="426847" y="161544"/>
                </a:lnTo>
                <a:lnTo>
                  <a:pt x="391668" y="155447"/>
                </a:lnTo>
              </a:path>
              <a:path w="853439" h="650875">
                <a:moveTo>
                  <a:pt x="463296" y="97535"/>
                </a:moveTo>
                <a:lnTo>
                  <a:pt x="390144" y="97535"/>
                </a:lnTo>
              </a:path>
              <a:path w="853439" h="650875">
                <a:moveTo>
                  <a:pt x="0" y="332231"/>
                </a:moveTo>
                <a:lnTo>
                  <a:pt x="0" y="445007"/>
                </a:lnTo>
              </a:path>
              <a:path w="853439" h="650875">
                <a:moveTo>
                  <a:pt x="74676" y="61213"/>
                </a:moveTo>
                <a:lnTo>
                  <a:pt x="74676" y="0"/>
                </a:lnTo>
                <a:lnTo>
                  <a:pt x="426720" y="97535"/>
                </a:lnTo>
              </a:path>
              <a:path w="853439" h="650875">
                <a:moveTo>
                  <a:pt x="787908" y="61213"/>
                </a:moveTo>
                <a:lnTo>
                  <a:pt x="787908" y="0"/>
                </a:lnTo>
                <a:lnTo>
                  <a:pt x="435864" y="9753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Picture 55" descr="logos4.png">
            <a:extLst>
              <a:ext uri="{FF2B5EF4-FFF2-40B4-BE49-F238E27FC236}">
                <a16:creationId xmlns:a16="http://schemas.microsoft.com/office/drawing/2014/main" id="{D31661B0-D537-AD29-0099-D86AF9727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RetrieveAndGenerate</a:t>
            </a:r>
            <a:r>
              <a:rPr spc="-265" dirty="0"/>
              <a:t> </a:t>
            </a:r>
            <a:r>
              <a:rPr spc="30" dirty="0"/>
              <a:t>API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80293" y="3287648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6311" y="2162555"/>
            <a:ext cx="9022080" cy="1330960"/>
            <a:chOff x="2496311" y="2162555"/>
            <a:chExt cx="9022080" cy="1330960"/>
          </a:xfrm>
        </p:grpSpPr>
        <p:pic>
          <p:nvPicPr>
            <p:cNvPr id="8" name="object 8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496311" y="2162555"/>
              <a:ext cx="1325880" cy="1325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10192511" y="2165603"/>
              <a:ext cx="1325879" cy="13274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15589" y="3332479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6892" y="2415032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605" y="3386404"/>
            <a:ext cx="13163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Fully </a:t>
            </a:r>
            <a:r>
              <a:rPr sz="2400" spc="55" dirty="0" err="1">
                <a:solidFill>
                  <a:srgbClr val="FFFFFF"/>
                </a:solidFill>
                <a:latin typeface="Trebuchet MS"/>
                <a:cs typeface="Trebuchet MS"/>
              </a:rPr>
              <a:t>manged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RAG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8132" y="2220467"/>
            <a:ext cx="2727960" cy="1219200"/>
          </a:xfrm>
          <a:custGeom>
            <a:avLst/>
            <a:gdLst/>
            <a:ahLst/>
            <a:cxnLst/>
            <a:rect l="l" t="t" r="r" b="b"/>
            <a:pathLst>
              <a:path w="2727959" h="1219200">
                <a:moveTo>
                  <a:pt x="2524760" y="0"/>
                </a:moveTo>
                <a:lnTo>
                  <a:pt x="203200" y="0"/>
                </a:lnTo>
                <a:lnTo>
                  <a:pt x="156594" y="5364"/>
                </a:lnTo>
                <a:lnTo>
                  <a:pt x="113818" y="20645"/>
                </a:lnTo>
                <a:lnTo>
                  <a:pt x="76090" y="44626"/>
                </a:lnTo>
                <a:lnTo>
                  <a:pt x="44626" y="76090"/>
                </a:lnTo>
                <a:lnTo>
                  <a:pt x="20645" y="113818"/>
                </a:lnTo>
                <a:lnTo>
                  <a:pt x="5364" y="156594"/>
                </a:lnTo>
                <a:lnTo>
                  <a:pt x="0" y="203200"/>
                </a:lnTo>
                <a:lnTo>
                  <a:pt x="0" y="1016000"/>
                </a:lnTo>
                <a:lnTo>
                  <a:pt x="5364" y="1062605"/>
                </a:lnTo>
                <a:lnTo>
                  <a:pt x="20645" y="1105381"/>
                </a:lnTo>
                <a:lnTo>
                  <a:pt x="44626" y="1143109"/>
                </a:lnTo>
                <a:lnTo>
                  <a:pt x="76090" y="1174573"/>
                </a:lnTo>
                <a:lnTo>
                  <a:pt x="113818" y="1198554"/>
                </a:lnTo>
                <a:lnTo>
                  <a:pt x="156594" y="1213835"/>
                </a:lnTo>
                <a:lnTo>
                  <a:pt x="203200" y="1219200"/>
                </a:lnTo>
                <a:lnTo>
                  <a:pt x="2524760" y="1219200"/>
                </a:lnTo>
                <a:lnTo>
                  <a:pt x="2571365" y="1213835"/>
                </a:lnTo>
                <a:lnTo>
                  <a:pt x="2614141" y="1198554"/>
                </a:lnTo>
                <a:lnTo>
                  <a:pt x="2651869" y="1174573"/>
                </a:lnTo>
                <a:lnTo>
                  <a:pt x="2683333" y="1143109"/>
                </a:lnTo>
                <a:lnTo>
                  <a:pt x="2707314" y="1105381"/>
                </a:lnTo>
                <a:lnTo>
                  <a:pt x="2722595" y="1062605"/>
                </a:lnTo>
                <a:lnTo>
                  <a:pt x="2727960" y="1016000"/>
                </a:lnTo>
                <a:lnTo>
                  <a:pt x="2727960" y="203200"/>
                </a:lnTo>
                <a:lnTo>
                  <a:pt x="2722595" y="156594"/>
                </a:lnTo>
                <a:lnTo>
                  <a:pt x="2707314" y="113818"/>
                </a:lnTo>
                <a:lnTo>
                  <a:pt x="2683333" y="76090"/>
                </a:lnTo>
                <a:lnTo>
                  <a:pt x="2651869" y="44626"/>
                </a:lnTo>
                <a:lnTo>
                  <a:pt x="2614141" y="20645"/>
                </a:lnTo>
                <a:lnTo>
                  <a:pt x="2571365" y="5364"/>
                </a:lnTo>
                <a:lnTo>
                  <a:pt x="252476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75782" y="2529078"/>
            <a:ext cx="223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3610" marR="5080" indent="-93154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RetrieveAndGenerate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99002" y="2791205"/>
            <a:ext cx="6805930" cy="3420745"/>
            <a:chOff x="3699002" y="2791205"/>
            <a:chExt cx="6805930" cy="3420745"/>
          </a:xfrm>
        </p:grpSpPr>
        <p:sp>
          <p:nvSpPr>
            <p:cNvPr id="18" name="object 18"/>
            <p:cNvSpPr/>
            <p:nvPr/>
          </p:nvSpPr>
          <p:spPr>
            <a:xfrm>
              <a:off x="3822954" y="2791205"/>
              <a:ext cx="6370955" cy="1704975"/>
            </a:xfrm>
            <a:custGeom>
              <a:avLst/>
              <a:gdLst/>
              <a:ahLst/>
              <a:cxnLst/>
              <a:rect l="l" t="t" r="r" b="b"/>
              <a:pathLst>
                <a:path w="6370955" h="1704975">
                  <a:moveTo>
                    <a:pt x="1805178" y="39751"/>
                  </a:moveTo>
                  <a:lnTo>
                    <a:pt x="1786128" y="30226"/>
                  </a:lnTo>
                  <a:lnTo>
                    <a:pt x="1728978" y="1651"/>
                  </a:lnTo>
                  <a:lnTo>
                    <a:pt x="1728978" y="30226"/>
                  </a:lnTo>
                  <a:lnTo>
                    <a:pt x="912114" y="30226"/>
                  </a:lnTo>
                  <a:lnTo>
                    <a:pt x="912114" y="25527"/>
                  </a:lnTo>
                  <a:lnTo>
                    <a:pt x="0" y="25527"/>
                  </a:lnTo>
                  <a:lnTo>
                    <a:pt x="0" y="44577"/>
                  </a:lnTo>
                  <a:lnTo>
                    <a:pt x="893064" y="44577"/>
                  </a:lnTo>
                  <a:lnTo>
                    <a:pt x="893064" y="49276"/>
                  </a:lnTo>
                  <a:lnTo>
                    <a:pt x="1728978" y="49276"/>
                  </a:lnTo>
                  <a:lnTo>
                    <a:pt x="1728978" y="77851"/>
                  </a:lnTo>
                  <a:lnTo>
                    <a:pt x="1786128" y="49276"/>
                  </a:lnTo>
                  <a:lnTo>
                    <a:pt x="1805178" y="39751"/>
                  </a:lnTo>
                  <a:close/>
                </a:path>
                <a:path w="6370955" h="1704975">
                  <a:moveTo>
                    <a:pt x="3756660" y="714756"/>
                  </a:moveTo>
                  <a:lnTo>
                    <a:pt x="3750310" y="702056"/>
                  </a:lnTo>
                  <a:lnTo>
                    <a:pt x="3718560" y="638556"/>
                  </a:lnTo>
                  <a:lnTo>
                    <a:pt x="3680460" y="714756"/>
                  </a:lnTo>
                  <a:lnTo>
                    <a:pt x="3709035" y="714756"/>
                  </a:lnTo>
                  <a:lnTo>
                    <a:pt x="3709035" y="1704721"/>
                  </a:lnTo>
                  <a:lnTo>
                    <a:pt x="3728085" y="1704721"/>
                  </a:lnTo>
                  <a:lnTo>
                    <a:pt x="3728085" y="714756"/>
                  </a:lnTo>
                  <a:lnTo>
                    <a:pt x="3756660" y="714756"/>
                  </a:lnTo>
                  <a:close/>
                </a:path>
                <a:path w="6370955" h="1704975">
                  <a:moveTo>
                    <a:pt x="6370447" y="38100"/>
                  </a:moveTo>
                  <a:lnTo>
                    <a:pt x="6351397" y="28575"/>
                  </a:lnTo>
                  <a:lnTo>
                    <a:pt x="6294247" y="0"/>
                  </a:lnTo>
                  <a:lnTo>
                    <a:pt x="6294247" y="28575"/>
                  </a:lnTo>
                  <a:lnTo>
                    <a:pt x="5442712" y="28575"/>
                  </a:lnTo>
                  <a:lnTo>
                    <a:pt x="5442712" y="29972"/>
                  </a:lnTo>
                  <a:lnTo>
                    <a:pt x="4533900" y="29972"/>
                  </a:lnTo>
                  <a:lnTo>
                    <a:pt x="4533900" y="49022"/>
                  </a:lnTo>
                  <a:lnTo>
                    <a:pt x="5461762" y="49022"/>
                  </a:lnTo>
                  <a:lnTo>
                    <a:pt x="5461762" y="47625"/>
                  </a:lnTo>
                  <a:lnTo>
                    <a:pt x="6294247" y="47625"/>
                  </a:lnTo>
                  <a:lnTo>
                    <a:pt x="6294247" y="76200"/>
                  </a:lnTo>
                  <a:lnTo>
                    <a:pt x="6351397" y="47625"/>
                  </a:lnTo>
                  <a:lnTo>
                    <a:pt x="6370447" y="3810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3699002" y="4509770"/>
              <a:ext cx="6805676" cy="1701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4299979" y="5069976"/>
              <a:ext cx="199024" cy="1445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83318" y="4814706"/>
              <a:ext cx="327025" cy="655955"/>
            </a:xfrm>
            <a:custGeom>
              <a:avLst/>
              <a:gdLst/>
              <a:ahLst/>
              <a:cxnLst/>
              <a:rect l="l" t="t" r="r" b="b"/>
              <a:pathLst>
                <a:path w="327025" h="655954">
                  <a:moveTo>
                    <a:pt x="326467" y="519226"/>
                  </a:moveTo>
                  <a:lnTo>
                    <a:pt x="326467" y="599430"/>
                  </a:lnTo>
                  <a:lnTo>
                    <a:pt x="326467" y="606768"/>
                  </a:lnTo>
                  <a:lnTo>
                    <a:pt x="247822" y="655566"/>
                  </a:lnTo>
                  <a:lnTo>
                    <a:pt x="83710" y="558705"/>
                  </a:lnTo>
                  <a:lnTo>
                    <a:pt x="83710" y="453550"/>
                  </a:lnTo>
                  <a:lnTo>
                    <a:pt x="0" y="407540"/>
                  </a:lnTo>
                  <a:lnTo>
                    <a:pt x="0" y="327624"/>
                  </a:lnTo>
                  <a:lnTo>
                    <a:pt x="0" y="248524"/>
                  </a:lnTo>
                  <a:lnTo>
                    <a:pt x="83709" y="201115"/>
                  </a:lnTo>
                  <a:lnTo>
                    <a:pt x="83709" y="96549"/>
                  </a:lnTo>
                  <a:lnTo>
                    <a:pt x="242314" y="0"/>
                  </a:lnTo>
                  <a:lnTo>
                    <a:pt x="326540" y="50269"/>
                  </a:lnTo>
                  <a:lnTo>
                    <a:pt x="326540" y="127957"/>
                  </a:lnTo>
                </a:path>
              </a:pathLst>
            </a:custGeom>
            <a:ln w="14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9759" y="4853805"/>
              <a:ext cx="657860" cy="560705"/>
            </a:xfrm>
            <a:custGeom>
              <a:avLst/>
              <a:gdLst/>
              <a:ahLst/>
              <a:cxnLst/>
              <a:rect l="l" t="t" r="r" b="b"/>
              <a:pathLst>
                <a:path w="657860" h="560704">
                  <a:moveTo>
                    <a:pt x="114871" y="101183"/>
                  </a:moveTo>
                  <a:lnTo>
                    <a:pt x="114871" y="0"/>
                  </a:lnTo>
                </a:path>
                <a:path w="657860" h="560704">
                  <a:moveTo>
                    <a:pt x="17268" y="162016"/>
                  </a:moveTo>
                  <a:lnTo>
                    <a:pt x="114871" y="217497"/>
                  </a:lnTo>
                </a:path>
                <a:path w="657860" h="560704">
                  <a:moveTo>
                    <a:pt x="0" y="293227"/>
                  </a:moveTo>
                  <a:lnTo>
                    <a:pt x="85474" y="337764"/>
                  </a:lnTo>
                  <a:lnTo>
                    <a:pt x="77464" y="393533"/>
                  </a:lnTo>
                  <a:lnTo>
                    <a:pt x="17268" y="414451"/>
                  </a:lnTo>
                </a:path>
                <a:path w="657860" h="560704">
                  <a:moveTo>
                    <a:pt x="155291" y="480127"/>
                  </a:moveTo>
                  <a:lnTo>
                    <a:pt x="101716" y="560331"/>
                  </a:lnTo>
                </a:path>
                <a:path w="657860" h="560704">
                  <a:moveTo>
                    <a:pt x="373790" y="204583"/>
                  </a:moveTo>
                  <a:lnTo>
                    <a:pt x="415168" y="204583"/>
                  </a:lnTo>
                  <a:lnTo>
                    <a:pt x="510491" y="109770"/>
                  </a:lnTo>
                </a:path>
                <a:path w="657860" h="560704">
                  <a:moveTo>
                    <a:pt x="373790" y="384216"/>
                  </a:moveTo>
                  <a:lnTo>
                    <a:pt x="415168" y="384216"/>
                  </a:lnTo>
                  <a:lnTo>
                    <a:pt x="507184" y="476088"/>
                  </a:lnTo>
                </a:path>
                <a:path w="657860" h="560704">
                  <a:moveTo>
                    <a:pt x="373790" y="294399"/>
                  </a:moveTo>
                  <a:lnTo>
                    <a:pt x="507184" y="294399"/>
                  </a:lnTo>
                </a:path>
                <a:path w="657860" h="560704">
                  <a:moveTo>
                    <a:pt x="507774" y="34998"/>
                  </a:moveTo>
                  <a:lnTo>
                    <a:pt x="657581" y="34998"/>
                  </a:lnTo>
                  <a:lnTo>
                    <a:pt x="657581" y="184549"/>
                  </a:lnTo>
                  <a:lnTo>
                    <a:pt x="507774" y="184549"/>
                  </a:lnTo>
                  <a:lnTo>
                    <a:pt x="507774" y="34998"/>
                  </a:lnTo>
                  <a:close/>
                </a:path>
                <a:path w="657860" h="560704">
                  <a:moveTo>
                    <a:pt x="544529" y="77558"/>
                  </a:moveTo>
                  <a:lnTo>
                    <a:pt x="544529" y="142062"/>
                  </a:lnTo>
                </a:path>
                <a:path w="657860" h="560704">
                  <a:moveTo>
                    <a:pt x="580984" y="77558"/>
                  </a:moveTo>
                  <a:lnTo>
                    <a:pt x="620819" y="77558"/>
                  </a:lnTo>
                  <a:lnTo>
                    <a:pt x="620819" y="142062"/>
                  </a:lnTo>
                  <a:lnTo>
                    <a:pt x="580984" y="142062"/>
                  </a:lnTo>
                  <a:lnTo>
                    <a:pt x="580984" y="77558"/>
                  </a:lnTo>
                  <a:close/>
                </a:path>
                <a:path w="657860" h="560704">
                  <a:moveTo>
                    <a:pt x="507774" y="392361"/>
                  </a:moveTo>
                  <a:lnTo>
                    <a:pt x="657581" y="392361"/>
                  </a:lnTo>
                  <a:lnTo>
                    <a:pt x="657581" y="541912"/>
                  </a:lnTo>
                  <a:lnTo>
                    <a:pt x="507774" y="541912"/>
                  </a:lnTo>
                  <a:lnTo>
                    <a:pt x="507774" y="392361"/>
                  </a:lnTo>
                  <a:close/>
                </a:path>
                <a:path w="657860" h="560704">
                  <a:moveTo>
                    <a:pt x="542808" y="434848"/>
                  </a:moveTo>
                  <a:lnTo>
                    <a:pt x="542808" y="499351"/>
                  </a:lnTo>
                </a:path>
                <a:path w="657860" h="560704">
                  <a:moveTo>
                    <a:pt x="579201" y="434848"/>
                  </a:moveTo>
                  <a:lnTo>
                    <a:pt x="619037" y="434848"/>
                  </a:lnTo>
                  <a:lnTo>
                    <a:pt x="619037" y="499351"/>
                  </a:lnTo>
                  <a:lnTo>
                    <a:pt x="579201" y="499351"/>
                  </a:lnTo>
                  <a:lnTo>
                    <a:pt x="579201" y="434848"/>
                  </a:lnTo>
                  <a:close/>
                </a:path>
                <a:path w="657860" h="560704">
                  <a:moveTo>
                    <a:pt x="507774" y="213679"/>
                  </a:moveTo>
                  <a:lnTo>
                    <a:pt x="657581" y="213679"/>
                  </a:lnTo>
                  <a:lnTo>
                    <a:pt x="657581" y="363230"/>
                  </a:lnTo>
                  <a:lnTo>
                    <a:pt x="507774" y="363230"/>
                  </a:lnTo>
                  <a:lnTo>
                    <a:pt x="507774" y="213679"/>
                  </a:lnTo>
                  <a:close/>
                </a:path>
                <a:path w="657860" h="560704">
                  <a:moveTo>
                    <a:pt x="620758" y="322210"/>
                  </a:moveTo>
                  <a:lnTo>
                    <a:pt x="620758" y="257707"/>
                  </a:lnTo>
                </a:path>
                <a:path w="657860" h="560704">
                  <a:moveTo>
                    <a:pt x="584365" y="322137"/>
                  </a:moveTo>
                  <a:lnTo>
                    <a:pt x="544529" y="322137"/>
                  </a:lnTo>
                  <a:lnTo>
                    <a:pt x="544529" y="257633"/>
                  </a:lnTo>
                  <a:lnTo>
                    <a:pt x="584365" y="257633"/>
                  </a:lnTo>
                  <a:lnTo>
                    <a:pt x="584365" y="322137"/>
                  </a:lnTo>
                  <a:close/>
                </a:path>
              </a:pathLst>
            </a:custGeom>
            <a:ln w="1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1544" y="5103875"/>
              <a:ext cx="15240" cy="117475"/>
            </a:xfrm>
            <a:custGeom>
              <a:avLst/>
              <a:gdLst/>
              <a:ahLst/>
              <a:cxnLst/>
              <a:rect l="l" t="t" r="r" b="b"/>
              <a:pathLst>
                <a:path w="15240" h="117475">
                  <a:moveTo>
                    <a:pt x="15240" y="105537"/>
                  </a:moveTo>
                  <a:lnTo>
                    <a:pt x="11811" y="102108"/>
                  </a:lnTo>
                  <a:lnTo>
                    <a:pt x="3429" y="102108"/>
                  </a:lnTo>
                  <a:lnTo>
                    <a:pt x="0" y="105537"/>
                  </a:lnTo>
                  <a:lnTo>
                    <a:pt x="0" y="113919"/>
                  </a:lnTo>
                  <a:lnTo>
                    <a:pt x="3429" y="117348"/>
                  </a:lnTo>
                  <a:lnTo>
                    <a:pt x="11811" y="117348"/>
                  </a:lnTo>
                  <a:lnTo>
                    <a:pt x="15240" y="113919"/>
                  </a:lnTo>
                  <a:lnTo>
                    <a:pt x="15240" y="109740"/>
                  </a:lnTo>
                  <a:lnTo>
                    <a:pt x="15240" y="105537"/>
                  </a:lnTo>
                  <a:close/>
                </a:path>
                <a:path w="15240" h="117475">
                  <a:moveTo>
                    <a:pt x="15240" y="55245"/>
                  </a:moveTo>
                  <a:lnTo>
                    <a:pt x="11811" y="51816"/>
                  </a:lnTo>
                  <a:lnTo>
                    <a:pt x="3429" y="51816"/>
                  </a:lnTo>
                  <a:lnTo>
                    <a:pt x="0" y="55245"/>
                  </a:lnTo>
                  <a:lnTo>
                    <a:pt x="0" y="63627"/>
                  </a:lnTo>
                  <a:lnTo>
                    <a:pt x="3429" y="67056"/>
                  </a:lnTo>
                  <a:lnTo>
                    <a:pt x="11811" y="67056"/>
                  </a:lnTo>
                  <a:lnTo>
                    <a:pt x="15240" y="63627"/>
                  </a:lnTo>
                  <a:lnTo>
                    <a:pt x="15240" y="59436"/>
                  </a:lnTo>
                  <a:lnTo>
                    <a:pt x="15240" y="55245"/>
                  </a:lnTo>
                  <a:close/>
                </a:path>
                <a:path w="15240" h="117475">
                  <a:moveTo>
                    <a:pt x="15240" y="3810"/>
                  </a:moveTo>
                  <a:lnTo>
                    <a:pt x="11811" y="0"/>
                  </a:lnTo>
                  <a:lnTo>
                    <a:pt x="3429" y="0"/>
                  </a:lnTo>
                  <a:lnTo>
                    <a:pt x="0" y="3810"/>
                  </a:lnTo>
                  <a:lnTo>
                    <a:pt x="0" y="12954"/>
                  </a:lnTo>
                  <a:lnTo>
                    <a:pt x="3429" y="16764"/>
                  </a:lnTo>
                  <a:lnTo>
                    <a:pt x="11811" y="16764"/>
                  </a:lnTo>
                  <a:lnTo>
                    <a:pt x="15240" y="12954"/>
                  </a:lnTo>
                  <a:lnTo>
                    <a:pt x="15240" y="8382"/>
                  </a:lnTo>
                  <a:lnTo>
                    <a:pt x="15240" y="381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65720" y="4963667"/>
              <a:ext cx="581025" cy="387350"/>
            </a:xfrm>
            <a:custGeom>
              <a:avLst/>
              <a:gdLst/>
              <a:ahLst/>
              <a:cxnLst/>
              <a:rect l="l" t="t" r="r" b="b"/>
              <a:pathLst>
                <a:path w="581025" h="387350">
                  <a:moveTo>
                    <a:pt x="106679" y="106679"/>
                  </a:moveTo>
                  <a:lnTo>
                    <a:pt x="239268" y="106679"/>
                  </a:lnTo>
                  <a:lnTo>
                    <a:pt x="239268" y="74674"/>
                  </a:lnTo>
                  <a:lnTo>
                    <a:pt x="106679" y="74674"/>
                  </a:lnTo>
                  <a:lnTo>
                    <a:pt x="106679" y="106679"/>
                  </a:lnTo>
                  <a:close/>
                </a:path>
                <a:path w="581025" h="387350">
                  <a:moveTo>
                    <a:pt x="580644" y="345947"/>
                  </a:moveTo>
                  <a:lnTo>
                    <a:pt x="0" y="345947"/>
                  </a:lnTo>
                  <a:lnTo>
                    <a:pt x="0" y="374776"/>
                  </a:lnTo>
                  <a:lnTo>
                    <a:pt x="1904" y="376173"/>
                  </a:lnTo>
                  <a:lnTo>
                    <a:pt x="3175" y="377062"/>
                  </a:lnTo>
                  <a:lnTo>
                    <a:pt x="4318" y="377951"/>
                  </a:lnTo>
                  <a:lnTo>
                    <a:pt x="5587" y="378713"/>
                  </a:lnTo>
                  <a:lnTo>
                    <a:pt x="8000" y="380237"/>
                  </a:lnTo>
                  <a:lnTo>
                    <a:pt x="10540" y="381634"/>
                  </a:lnTo>
                  <a:lnTo>
                    <a:pt x="34289" y="387095"/>
                  </a:lnTo>
                  <a:lnTo>
                    <a:pt x="550036" y="387095"/>
                  </a:lnTo>
                  <a:lnTo>
                    <a:pt x="578738" y="376173"/>
                  </a:lnTo>
                  <a:lnTo>
                    <a:pt x="580644" y="374776"/>
                  </a:lnTo>
                  <a:lnTo>
                    <a:pt x="580644" y="345947"/>
                  </a:lnTo>
                  <a:close/>
                </a:path>
                <a:path w="581025" h="387350">
                  <a:moveTo>
                    <a:pt x="153924" y="149351"/>
                  </a:moveTo>
                  <a:lnTo>
                    <a:pt x="233172" y="149351"/>
                  </a:lnTo>
                </a:path>
                <a:path w="581025" h="387350">
                  <a:moveTo>
                    <a:pt x="153924" y="199643"/>
                  </a:moveTo>
                  <a:lnTo>
                    <a:pt x="233172" y="199643"/>
                  </a:lnTo>
                </a:path>
                <a:path w="581025" h="387350">
                  <a:moveTo>
                    <a:pt x="153924" y="249935"/>
                  </a:moveTo>
                  <a:lnTo>
                    <a:pt x="233172" y="249935"/>
                  </a:lnTo>
                </a:path>
                <a:path w="581025" h="387350">
                  <a:moveTo>
                    <a:pt x="51815" y="345947"/>
                  </a:moveTo>
                  <a:lnTo>
                    <a:pt x="51815" y="0"/>
                  </a:lnTo>
                  <a:lnTo>
                    <a:pt x="247141" y="0"/>
                  </a:lnTo>
                  <a:lnTo>
                    <a:pt x="533400" y="0"/>
                  </a:lnTo>
                  <a:lnTo>
                    <a:pt x="533400" y="29336"/>
                  </a:lnTo>
                </a:path>
                <a:path w="581025" h="387350">
                  <a:moveTo>
                    <a:pt x="533400" y="345947"/>
                  </a:moveTo>
                  <a:lnTo>
                    <a:pt x="534924" y="2636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2044" y="5012435"/>
              <a:ext cx="407034" cy="172720"/>
            </a:xfrm>
            <a:custGeom>
              <a:avLst/>
              <a:gdLst/>
              <a:ahLst/>
              <a:cxnLst/>
              <a:rect l="l" t="t" r="r" b="b"/>
              <a:pathLst>
                <a:path w="407034" h="172720">
                  <a:moveTo>
                    <a:pt x="237108" y="172212"/>
                  </a:moveTo>
                  <a:lnTo>
                    <a:pt x="0" y="172212"/>
                  </a:lnTo>
                  <a:lnTo>
                    <a:pt x="0" y="0"/>
                  </a:lnTo>
                  <a:lnTo>
                    <a:pt x="406907" y="0"/>
                  </a:lnTo>
                  <a:lnTo>
                    <a:pt x="406907" y="172212"/>
                  </a:lnTo>
                  <a:lnTo>
                    <a:pt x="391032" y="172212"/>
                  </a:lnTo>
                </a:path>
                <a:path w="407034" h="172720">
                  <a:moveTo>
                    <a:pt x="62483" y="48768"/>
                  </a:moveTo>
                  <a:lnTo>
                    <a:pt x="99059" y="86106"/>
                  </a:lnTo>
                  <a:lnTo>
                    <a:pt x="62483" y="123443"/>
                  </a:lnTo>
                </a:path>
                <a:path w="407034" h="172720">
                  <a:moveTo>
                    <a:pt x="111251" y="123443"/>
                  </a:moveTo>
                  <a:lnTo>
                    <a:pt x="199644" y="123443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8217154" y="5114289"/>
              <a:ext cx="140716" cy="1407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9629902" y="4992370"/>
              <a:ext cx="247396" cy="2473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287255" y="4919472"/>
              <a:ext cx="321945" cy="356870"/>
            </a:xfrm>
            <a:custGeom>
              <a:avLst/>
              <a:gdLst/>
              <a:ahLst/>
              <a:cxnLst/>
              <a:rect l="l" t="t" r="r" b="b"/>
              <a:pathLst>
                <a:path w="321945" h="356870">
                  <a:moveTo>
                    <a:pt x="0" y="0"/>
                  </a:moveTo>
                  <a:lnTo>
                    <a:pt x="41898" y="6860"/>
                  </a:lnTo>
                  <a:lnTo>
                    <a:pt x="83302" y="25074"/>
                  </a:lnTo>
                  <a:lnTo>
                    <a:pt x="124214" y="51086"/>
                  </a:lnTo>
                  <a:lnTo>
                    <a:pt x="164639" y="81343"/>
                  </a:lnTo>
                  <a:lnTo>
                    <a:pt x="204582" y="112290"/>
                  </a:lnTo>
                  <a:lnTo>
                    <a:pt x="244048" y="140374"/>
                  </a:lnTo>
                  <a:lnTo>
                    <a:pt x="283040" y="162041"/>
                  </a:lnTo>
                  <a:lnTo>
                    <a:pt x="321564" y="173735"/>
                  </a:lnTo>
                </a:path>
                <a:path w="321945" h="356870">
                  <a:moveTo>
                    <a:pt x="7620" y="356615"/>
                  </a:moveTo>
                  <a:lnTo>
                    <a:pt x="66307" y="334771"/>
                  </a:lnTo>
                  <a:lnTo>
                    <a:pt x="122507" y="310832"/>
                  </a:lnTo>
                  <a:lnTo>
                    <a:pt x="173872" y="290036"/>
                  </a:lnTo>
                  <a:lnTo>
                    <a:pt x="218059" y="277621"/>
                  </a:lnTo>
                  <a:lnTo>
                    <a:pt x="236303" y="276856"/>
                  </a:lnTo>
                  <a:lnTo>
                    <a:pt x="254761" y="277494"/>
                  </a:lnTo>
                  <a:lnTo>
                    <a:pt x="280745" y="273942"/>
                  </a:lnTo>
                  <a:lnTo>
                    <a:pt x="321564" y="260603"/>
                  </a:lnTo>
                </a:path>
                <a:path w="321945" h="356870">
                  <a:moveTo>
                    <a:pt x="0" y="286511"/>
                  </a:moveTo>
                  <a:lnTo>
                    <a:pt x="58554" y="271043"/>
                  </a:lnTo>
                  <a:lnTo>
                    <a:pt x="114014" y="247443"/>
                  </a:lnTo>
                  <a:lnTo>
                    <a:pt x="163806" y="225057"/>
                  </a:lnTo>
                  <a:lnTo>
                    <a:pt x="205359" y="213232"/>
                  </a:lnTo>
                  <a:lnTo>
                    <a:pt x="230701" y="210538"/>
                  </a:lnTo>
                  <a:lnTo>
                    <a:pt x="260746" y="208819"/>
                  </a:lnTo>
                  <a:lnTo>
                    <a:pt x="290244" y="211625"/>
                  </a:lnTo>
                  <a:lnTo>
                    <a:pt x="313944" y="222503"/>
                  </a:lnTo>
                </a:path>
                <a:path w="321945" h="356870">
                  <a:moveTo>
                    <a:pt x="0" y="109092"/>
                  </a:moveTo>
                  <a:lnTo>
                    <a:pt x="29319" y="114032"/>
                  </a:lnTo>
                  <a:lnTo>
                    <a:pt x="73009" y="113268"/>
                  </a:lnTo>
                  <a:lnTo>
                    <a:pt x="115246" y="109432"/>
                  </a:lnTo>
                  <a:lnTo>
                    <a:pt x="140208" y="105155"/>
                  </a:lnTo>
                </a:path>
                <a:path w="321945" h="356870">
                  <a:moveTo>
                    <a:pt x="160020" y="94233"/>
                  </a:moveTo>
                  <a:lnTo>
                    <a:pt x="186404" y="89404"/>
                  </a:lnTo>
                  <a:lnTo>
                    <a:pt x="229171" y="86836"/>
                  </a:lnTo>
                  <a:lnTo>
                    <a:pt x="277749" y="90697"/>
                  </a:lnTo>
                  <a:lnTo>
                    <a:pt x="321564" y="105155"/>
                  </a:lnTo>
                </a:path>
              </a:pathLst>
            </a:custGeom>
            <a:ln w="12700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58528" y="4852416"/>
              <a:ext cx="195580" cy="521334"/>
            </a:xfrm>
            <a:custGeom>
              <a:avLst/>
              <a:gdLst/>
              <a:ahLst/>
              <a:cxnLst/>
              <a:rect l="l" t="t" r="r" b="b"/>
              <a:pathLst>
                <a:path w="195579" h="521335">
                  <a:moveTo>
                    <a:pt x="0" y="400811"/>
                  </a:moveTo>
                  <a:lnTo>
                    <a:pt x="0" y="445515"/>
                  </a:lnTo>
                  <a:lnTo>
                    <a:pt x="130048" y="521207"/>
                  </a:lnTo>
                  <a:lnTo>
                    <a:pt x="195072" y="488822"/>
                  </a:lnTo>
                </a:path>
                <a:path w="195579" h="521335">
                  <a:moveTo>
                    <a:pt x="195072" y="43814"/>
                  </a:moveTo>
                  <a:lnTo>
                    <a:pt x="130048" y="0"/>
                  </a:lnTo>
                  <a:lnTo>
                    <a:pt x="0" y="78485"/>
                  </a:lnTo>
                  <a:lnTo>
                    <a:pt x="0" y="120395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53600" y="4852416"/>
              <a:ext cx="260985" cy="521334"/>
            </a:xfrm>
            <a:custGeom>
              <a:avLst/>
              <a:gdLst/>
              <a:ahLst/>
              <a:cxnLst/>
              <a:rect l="l" t="t" r="r" b="b"/>
              <a:pathLst>
                <a:path w="260984" h="521335">
                  <a:moveTo>
                    <a:pt x="129540" y="195071"/>
                  </a:moveTo>
                  <a:lnTo>
                    <a:pt x="195072" y="163067"/>
                  </a:lnTo>
                </a:path>
                <a:path w="260984" h="521335">
                  <a:moveTo>
                    <a:pt x="129540" y="120395"/>
                  </a:moveTo>
                  <a:lnTo>
                    <a:pt x="129540" y="39623"/>
                  </a:lnTo>
                </a:path>
                <a:path w="260984" h="521335">
                  <a:moveTo>
                    <a:pt x="260603" y="263651"/>
                  </a:moveTo>
                  <a:lnTo>
                    <a:pt x="198120" y="227075"/>
                  </a:lnTo>
                </a:path>
                <a:path w="260984" h="521335">
                  <a:moveTo>
                    <a:pt x="195072" y="368807"/>
                  </a:moveTo>
                  <a:lnTo>
                    <a:pt x="129540" y="32613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0" y="123570"/>
                  </a:moveTo>
                  <a:lnTo>
                    <a:pt x="0" y="43433"/>
                  </a:lnTo>
                  <a:lnTo>
                    <a:pt x="65150" y="0"/>
                  </a:lnTo>
                  <a:lnTo>
                    <a:pt x="195452" y="75945"/>
                  </a:lnTo>
                  <a:lnTo>
                    <a:pt x="195452" y="162305"/>
                  </a:lnTo>
                  <a:lnTo>
                    <a:pt x="260603" y="195452"/>
                  </a:lnTo>
                  <a:lnTo>
                    <a:pt x="260603" y="263397"/>
                  </a:lnTo>
                  <a:lnTo>
                    <a:pt x="260603" y="325754"/>
                  </a:lnTo>
                  <a:lnTo>
                    <a:pt x="195452" y="369188"/>
                  </a:lnTo>
                  <a:lnTo>
                    <a:pt x="195452" y="445261"/>
                  </a:lnTo>
                  <a:lnTo>
                    <a:pt x="65150" y="521207"/>
                  </a:lnTo>
                  <a:lnTo>
                    <a:pt x="0" y="486282"/>
                  </a:lnTo>
                  <a:lnTo>
                    <a:pt x="0" y="4038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49115" y="5530697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query embedding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5878" y="5520638"/>
            <a:ext cx="120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r>
              <a:rPr sz="12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07757" y="5533135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2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retrieved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6247" y="5504179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response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11648" y="3466338"/>
            <a:ext cx="4462780" cy="2054225"/>
            <a:chOff x="4811648" y="3466338"/>
            <a:chExt cx="4462780" cy="2054225"/>
          </a:xfrm>
        </p:grpSpPr>
        <p:sp>
          <p:nvSpPr>
            <p:cNvPr id="36" name="object 36"/>
            <p:cNvSpPr/>
            <p:nvPr/>
          </p:nvSpPr>
          <p:spPr>
            <a:xfrm>
              <a:off x="6124193" y="3466338"/>
              <a:ext cx="76200" cy="1002030"/>
            </a:xfrm>
            <a:custGeom>
              <a:avLst/>
              <a:gdLst/>
              <a:ahLst/>
              <a:cxnLst/>
              <a:rect l="l" t="t" r="r" b="b"/>
              <a:pathLst>
                <a:path w="76200" h="1002029">
                  <a:moveTo>
                    <a:pt x="28575" y="925703"/>
                  </a:moveTo>
                  <a:lnTo>
                    <a:pt x="0" y="925703"/>
                  </a:lnTo>
                  <a:lnTo>
                    <a:pt x="38100" y="1001903"/>
                  </a:lnTo>
                  <a:lnTo>
                    <a:pt x="69850" y="938403"/>
                  </a:lnTo>
                  <a:lnTo>
                    <a:pt x="28575" y="938403"/>
                  </a:lnTo>
                  <a:lnTo>
                    <a:pt x="28575" y="925703"/>
                  </a:lnTo>
                  <a:close/>
                </a:path>
                <a:path w="76200" h="1002029">
                  <a:moveTo>
                    <a:pt x="47625" y="0"/>
                  </a:moveTo>
                  <a:lnTo>
                    <a:pt x="28575" y="0"/>
                  </a:lnTo>
                  <a:lnTo>
                    <a:pt x="28575" y="938403"/>
                  </a:lnTo>
                  <a:lnTo>
                    <a:pt x="47625" y="938403"/>
                  </a:lnTo>
                  <a:lnTo>
                    <a:pt x="47625" y="0"/>
                  </a:lnTo>
                  <a:close/>
                </a:path>
                <a:path w="76200" h="1002029">
                  <a:moveTo>
                    <a:pt x="76200" y="925703"/>
                  </a:moveTo>
                  <a:lnTo>
                    <a:pt x="47625" y="925703"/>
                  </a:lnTo>
                  <a:lnTo>
                    <a:pt x="47625" y="938403"/>
                  </a:lnTo>
                  <a:lnTo>
                    <a:pt x="69850" y="938403"/>
                  </a:lnTo>
                  <a:lnTo>
                    <a:pt x="76200" y="925703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1649" y="5107685"/>
              <a:ext cx="4462780" cy="104775"/>
            </a:xfrm>
            <a:custGeom>
              <a:avLst/>
              <a:gdLst/>
              <a:ahLst/>
              <a:cxnLst/>
              <a:rect l="l" t="t" r="r" b="b"/>
              <a:pathLst>
                <a:path w="4462780" h="104775">
                  <a:moveTo>
                    <a:pt x="1022223" y="47625"/>
                  </a:moveTo>
                  <a:lnTo>
                    <a:pt x="946404" y="8763"/>
                  </a:lnTo>
                  <a:lnTo>
                    <a:pt x="946111" y="37350"/>
                  </a:lnTo>
                  <a:lnTo>
                    <a:pt x="9652" y="28575"/>
                  </a:lnTo>
                  <a:lnTo>
                    <a:pt x="4318" y="28575"/>
                  </a:lnTo>
                  <a:lnTo>
                    <a:pt x="0" y="32766"/>
                  </a:lnTo>
                  <a:lnTo>
                    <a:pt x="0" y="43307"/>
                  </a:lnTo>
                  <a:lnTo>
                    <a:pt x="4191" y="47625"/>
                  </a:lnTo>
                  <a:lnTo>
                    <a:pt x="945921" y="56400"/>
                  </a:lnTo>
                  <a:lnTo>
                    <a:pt x="945642" y="84963"/>
                  </a:lnTo>
                  <a:lnTo>
                    <a:pt x="1003719" y="56642"/>
                  </a:lnTo>
                  <a:lnTo>
                    <a:pt x="1022223" y="47625"/>
                  </a:lnTo>
                  <a:close/>
                </a:path>
                <a:path w="4462780" h="104775">
                  <a:moveTo>
                    <a:pt x="2841879" y="67437"/>
                  </a:moveTo>
                  <a:lnTo>
                    <a:pt x="2766060" y="28575"/>
                  </a:lnTo>
                  <a:lnTo>
                    <a:pt x="2765768" y="57162"/>
                  </a:lnTo>
                  <a:lnTo>
                    <a:pt x="1829295" y="48387"/>
                  </a:lnTo>
                  <a:lnTo>
                    <a:pt x="1823974" y="48387"/>
                  </a:lnTo>
                  <a:lnTo>
                    <a:pt x="1819656" y="52578"/>
                  </a:lnTo>
                  <a:lnTo>
                    <a:pt x="1819656" y="63119"/>
                  </a:lnTo>
                  <a:lnTo>
                    <a:pt x="1823847" y="67437"/>
                  </a:lnTo>
                  <a:lnTo>
                    <a:pt x="2765577" y="76212"/>
                  </a:lnTo>
                  <a:lnTo>
                    <a:pt x="2765298" y="104775"/>
                  </a:lnTo>
                  <a:lnTo>
                    <a:pt x="2823375" y="76454"/>
                  </a:lnTo>
                  <a:lnTo>
                    <a:pt x="2841879" y="67437"/>
                  </a:lnTo>
                  <a:close/>
                </a:path>
                <a:path w="4462780" h="104775">
                  <a:moveTo>
                    <a:pt x="4462780" y="38100"/>
                  </a:moveTo>
                  <a:lnTo>
                    <a:pt x="4443730" y="28575"/>
                  </a:lnTo>
                  <a:lnTo>
                    <a:pt x="4386580" y="0"/>
                  </a:lnTo>
                  <a:lnTo>
                    <a:pt x="4386580" y="28575"/>
                  </a:lnTo>
                  <a:lnTo>
                    <a:pt x="3649726" y="28575"/>
                  </a:lnTo>
                  <a:lnTo>
                    <a:pt x="3645408" y="32893"/>
                  </a:lnTo>
                  <a:lnTo>
                    <a:pt x="3645408" y="43307"/>
                  </a:lnTo>
                  <a:lnTo>
                    <a:pt x="3649726" y="47625"/>
                  </a:lnTo>
                  <a:lnTo>
                    <a:pt x="4386580" y="47625"/>
                  </a:lnTo>
                  <a:lnTo>
                    <a:pt x="4386580" y="76200"/>
                  </a:lnTo>
                  <a:lnTo>
                    <a:pt x="4443730" y="47625"/>
                  </a:lnTo>
                  <a:lnTo>
                    <a:pt x="446278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6223761" y="4735957"/>
              <a:ext cx="244348" cy="2490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12763" y="4824984"/>
              <a:ext cx="59690" cy="142240"/>
            </a:xfrm>
            <a:custGeom>
              <a:avLst/>
              <a:gdLst/>
              <a:ahLst/>
              <a:cxnLst/>
              <a:rect l="l" t="t" r="r" b="b"/>
              <a:pathLst>
                <a:path w="59689" h="142239">
                  <a:moveTo>
                    <a:pt x="0" y="141732"/>
                  </a:moveTo>
                  <a:lnTo>
                    <a:pt x="0" y="83566"/>
                  </a:lnTo>
                  <a:lnTo>
                    <a:pt x="59436" y="55753"/>
                  </a:lnTo>
                  <a:lnTo>
                    <a:pt x="59436" y="0"/>
                  </a:lnTo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54851" y="4776216"/>
              <a:ext cx="58419" cy="132715"/>
            </a:xfrm>
            <a:custGeom>
              <a:avLst/>
              <a:gdLst/>
              <a:ahLst/>
              <a:cxnLst/>
              <a:rect l="l" t="t" r="r" b="b"/>
              <a:pathLst>
                <a:path w="58420" h="132714">
                  <a:moveTo>
                    <a:pt x="57912" y="132587"/>
                  </a:moveTo>
                  <a:lnTo>
                    <a:pt x="0" y="105155"/>
                  </a:lnTo>
                </a:path>
                <a:path w="58420" h="132714">
                  <a:moveTo>
                    <a:pt x="57912" y="67055"/>
                  </a:moveTo>
                  <a:lnTo>
                    <a:pt x="57912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96939" y="4936236"/>
              <a:ext cx="56515" cy="30480"/>
            </a:xfrm>
            <a:custGeom>
              <a:avLst/>
              <a:gdLst/>
              <a:ahLst/>
              <a:cxnLst/>
              <a:rect l="l" t="t" r="r" b="b"/>
              <a:pathLst>
                <a:path w="56514" h="30479">
                  <a:moveTo>
                    <a:pt x="0" y="30480"/>
                  </a:moveTo>
                  <a:lnTo>
                    <a:pt x="56387" y="0"/>
                  </a:lnTo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54851" y="4963668"/>
              <a:ext cx="58419" cy="38100"/>
            </a:xfrm>
            <a:custGeom>
              <a:avLst/>
              <a:gdLst/>
              <a:ahLst/>
              <a:cxnLst/>
              <a:rect l="l" t="t" r="r" b="b"/>
              <a:pathLst>
                <a:path w="58420" h="38100">
                  <a:moveTo>
                    <a:pt x="0" y="38099"/>
                  </a:moveTo>
                  <a:lnTo>
                    <a:pt x="57912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5990589" y="4735957"/>
              <a:ext cx="242950" cy="25361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112763" y="4963668"/>
              <a:ext cx="117475" cy="76200"/>
            </a:xfrm>
            <a:custGeom>
              <a:avLst/>
              <a:gdLst/>
              <a:ahLst/>
              <a:cxnLst/>
              <a:rect l="l" t="t" r="r" b="b"/>
              <a:pathLst>
                <a:path w="117475" h="76200">
                  <a:moveTo>
                    <a:pt x="0" y="0"/>
                  </a:moveTo>
                  <a:lnTo>
                    <a:pt x="58674" y="37337"/>
                  </a:lnTo>
                  <a:lnTo>
                    <a:pt x="58674" y="76199"/>
                  </a:lnTo>
                  <a:lnTo>
                    <a:pt x="117348" y="4610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3847" y="4992624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0" y="0"/>
                  </a:moveTo>
                  <a:lnTo>
                    <a:pt x="21336" y="9143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65747" y="484327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6123" y="4824984"/>
              <a:ext cx="40005" cy="38100"/>
            </a:xfrm>
            <a:custGeom>
              <a:avLst/>
              <a:gdLst/>
              <a:ahLst/>
              <a:cxnLst/>
              <a:rect l="l" t="t" r="r" b="b"/>
              <a:pathLst>
                <a:path w="40004" h="38100">
                  <a:moveTo>
                    <a:pt x="39624" y="19050"/>
                  </a:moveTo>
                  <a:lnTo>
                    <a:pt x="38064" y="26473"/>
                  </a:lnTo>
                  <a:lnTo>
                    <a:pt x="33813" y="32527"/>
                  </a:lnTo>
                  <a:lnTo>
                    <a:pt x="27515" y="36605"/>
                  </a:lnTo>
                  <a:lnTo>
                    <a:pt x="19812" y="38100"/>
                  </a:lnTo>
                  <a:lnTo>
                    <a:pt x="12108" y="36605"/>
                  </a:lnTo>
                  <a:lnTo>
                    <a:pt x="5810" y="32527"/>
                  </a:lnTo>
                  <a:lnTo>
                    <a:pt x="1559" y="26473"/>
                  </a:lnTo>
                  <a:lnTo>
                    <a:pt x="0" y="19050"/>
                  </a:lnTo>
                  <a:lnTo>
                    <a:pt x="1559" y="11626"/>
                  </a:lnTo>
                  <a:lnTo>
                    <a:pt x="5810" y="5572"/>
                  </a:lnTo>
                  <a:lnTo>
                    <a:pt x="12108" y="1494"/>
                  </a:lnTo>
                  <a:lnTo>
                    <a:pt x="19812" y="0"/>
                  </a:lnTo>
                  <a:lnTo>
                    <a:pt x="27515" y="1494"/>
                  </a:lnTo>
                  <a:lnTo>
                    <a:pt x="33813" y="5572"/>
                  </a:lnTo>
                  <a:lnTo>
                    <a:pt x="38064" y="11626"/>
                  </a:lnTo>
                  <a:lnTo>
                    <a:pt x="39624" y="19050"/>
                  </a:lnTo>
                  <a:close/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5747" y="49636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19049"/>
                  </a:moveTo>
                  <a:lnTo>
                    <a:pt x="36605" y="26473"/>
                  </a:lnTo>
                  <a:lnTo>
                    <a:pt x="32527" y="32527"/>
                  </a:lnTo>
                  <a:lnTo>
                    <a:pt x="26473" y="36605"/>
                  </a:lnTo>
                  <a:lnTo>
                    <a:pt x="19050" y="38099"/>
                  </a:lnTo>
                  <a:lnTo>
                    <a:pt x="11626" y="36605"/>
                  </a:lnTo>
                  <a:lnTo>
                    <a:pt x="5572" y="32527"/>
                  </a:lnTo>
                  <a:lnTo>
                    <a:pt x="1494" y="26473"/>
                  </a:lnTo>
                  <a:lnTo>
                    <a:pt x="0" y="19049"/>
                  </a:ln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26473" y="1494"/>
                  </a:lnTo>
                  <a:lnTo>
                    <a:pt x="32527" y="5572"/>
                  </a:lnTo>
                  <a:lnTo>
                    <a:pt x="36605" y="11626"/>
                  </a:lnTo>
                  <a:lnTo>
                    <a:pt x="38100" y="19049"/>
                  </a:lnTo>
                  <a:close/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6771" y="4917948"/>
              <a:ext cx="149860" cy="137160"/>
            </a:xfrm>
            <a:custGeom>
              <a:avLst/>
              <a:gdLst/>
              <a:ahLst/>
              <a:cxnLst/>
              <a:rect l="l" t="t" r="r" b="b"/>
              <a:pathLst>
                <a:path w="149860" h="137160">
                  <a:moveTo>
                    <a:pt x="149351" y="18287"/>
                  </a:moveTo>
                  <a:lnTo>
                    <a:pt x="147857" y="25431"/>
                  </a:lnTo>
                  <a:lnTo>
                    <a:pt x="143779" y="31242"/>
                  </a:lnTo>
                  <a:lnTo>
                    <a:pt x="137725" y="35147"/>
                  </a:lnTo>
                  <a:lnTo>
                    <a:pt x="130301" y="36575"/>
                  </a:lnTo>
                  <a:lnTo>
                    <a:pt x="122878" y="35147"/>
                  </a:lnTo>
                  <a:lnTo>
                    <a:pt x="116824" y="31241"/>
                  </a:lnTo>
                  <a:lnTo>
                    <a:pt x="112746" y="25431"/>
                  </a:lnTo>
                  <a:lnTo>
                    <a:pt x="111251" y="18287"/>
                  </a:lnTo>
                  <a:lnTo>
                    <a:pt x="112746" y="11144"/>
                  </a:lnTo>
                  <a:lnTo>
                    <a:pt x="116824" y="5333"/>
                  </a:lnTo>
                  <a:lnTo>
                    <a:pt x="122878" y="1428"/>
                  </a:lnTo>
                  <a:lnTo>
                    <a:pt x="130301" y="0"/>
                  </a:lnTo>
                  <a:lnTo>
                    <a:pt x="137725" y="1428"/>
                  </a:lnTo>
                  <a:lnTo>
                    <a:pt x="143779" y="5334"/>
                  </a:lnTo>
                  <a:lnTo>
                    <a:pt x="147857" y="11144"/>
                  </a:lnTo>
                  <a:lnTo>
                    <a:pt x="149351" y="18287"/>
                  </a:lnTo>
                  <a:close/>
                </a:path>
                <a:path w="149860" h="137160">
                  <a:moveTo>
                    <a:pt x="53339" y="137159"/>
                  </a:moveTo>
                  <a:lnTo>
                    <a:pt x="53339" y="49656"/>
                  </a:lnTo>
                  <a:lnTo>
                    <a:pt x="0" y="18287"/>
                  </a:lnTo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9403" y="5001768"/>
              <a:ext cx="660400" cy="512445"/>
            </a:xfrm>
            <a:custGeom>
              <a:avLst/>
              <a:gdLst/>
              <a:ahLst/>
              <a:cxnLst/>
              <a:rect l="l" t="t" r="r" b="b"/>
              <a:pathLst>
                <a:path w="660400" h="512445">
                  <a:moveTo>
                    <a:pt x="659892" y="397763"/>
                  </a:moveTo>
                  <a:lnTo>
                    <a:pt x="659892" y="338327"/>
                  </a:lnTo>
                </a:path>
                <a:path w="660400" h="512445">
                  <a:moveTo>
                    <a:pt x="358140" y="512063"/>
                  </a:moveTo>
                  <a:lnTo>
                    <a:pt x="659892" y="457199"/>
                  </a:lnTo>
                  <a:lnTo>
                    <a:pt x="659892" y="420623"/>
                  </a:lnTo>
                </a:path>
                <a:path w="660400" h="512445">
                  <a:moveTo>
                    <a:pt x="0" y="379475"/>
                  </a:moveTo>
                  <a:lnTo>
                    <a:pt x="0" y="457199"/>
                  </a:lnTo>
                  <a:lnTo>
                    <a:pt x="301751" y="512063"/>
                  </a:lnTo>
                </a:path>
                <a:path w="660400" h="512445">
                  <a:moveTo>
                    <a:pt x="659892" y="310260"/>
                  </a:moveTo>
                  <a:lnTo>
                    <a:pt x="659892" y="41147"/>
                  </a:lnTo>
                  <a:lnTo>
                    <a:pt x="358013" y="76834"/>
                  </a:lnTo>
                  <a:lnTo>
                    <a:pt x="358013" y="512063"/>
                  </a:lnTo>
                  <a:lnTo>
                    <a:pt x="301879" y="512063"/>
                  </a:lnTo>
                  <a:lnTo>
                    <a:pt x="301879" y="76707"/>
                  </a:lnTo>
                  <a:lnTo>
                    <a:pt x="0" y="41147"/>
                  </a:lnTo>
                  <a:lnTo>
                    <a:pt x="0" y="241426"/>
                  </a:lnTo>
                </a:path>
                <a:path w="660400" h="512445">
                  <a:moveTo>
                    <a:pt x="356616" y="466597"/>
                  </a:moveTo>
                  <a:lnTo>
                    <a:pt x="330581" y="470915"/>
                  </a:lnTo>
                  <a:lnTo>
                    <a:pt x="303275" y="466343"/>
                  </a:lnTo>
                </a:path>
                <a:path w="660400" h="512445">
                  <a:moveTo>
                    <a:pt x="356616" y="123570"/>
                  </a:moveTo>
                  <a:lnTo>
                    <a:pt x="330581" y="126491"/>
                  </a:lnTo>
                  <a:lnTo>
                    <a:pt x="303275" y="123443"/>
                  </a:lnTo>
                </a:path>
                <a:path w="660400" h="512445">
                  <a:moveTo>
                    <a:pt x="358140" y="76199"/>
                  </a:moveTo>
                  <a:lnTo>
                    <a:pt x="301751" y="76199"/>
                  </a:lnTo>
                </a:path>
                <a:path w="660400" h="512445">
                  <a:moveTo>
                    <a:pt x="0" y="262127"/>
                  </a:moveTo>
                  <a:lnTo>
                    <a:pt x="0" y="350519"/>
                  </a:lnTo>
                </a:path>
                <a:path w="660400" h="512445">
                  <a:moveTo>
                    <a:pt x="57912" y="47751"/>
                  </a:moveTo>
                  <a:lnTo>
                    <a:pt x="57912" y="0"/>
                  </a:lnTo>
                  <a:lnTo>
                    <a:pt x="330708" y="76199"/>
                  </a:lnTo>
                </a:path>
                <a:path w="660400" h="512445">
                  <a:moveTo>
                    <a:pt x="609600" y="47751"/>
                  </a:moveTo>
                  <a:lnTo>
                    <a:pt x="609600" y="0"/>
                  </a:lnTo>
                  <a:lnTo>
                    <a:pt x="338328" y="761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18964" y="3601592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19492" y="3601592"/>
            <a:ext cx="110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Generated response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4" name="Picture 53" descr="logos4.png">
            <a:extLst>
              <a:ext uri="{FF2B5EF4-FFF2-40B4-BE49-F238E27FC236}">
                <a16:creationId xmlns:a16="http://schemas.microsoft.com/office/drawing/2014/main" id="{C8ADC58B-82F8-712E-7955-9D9CC6EC0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Customize</a:t>
            </a:r>
            <a:r>
              <a:rPr spc="-300" dirty="0"/>
              <a:t> </a:t>
            </a:r>
            <a:r>
              <a:rPr dirty="0"/>
              <a:t>RAG</a:t>
            </a:r>
            <a:r>
              <a:rPr spc="-265" dirty="0"/>
              <a:t> </a:t>
            </a:r>
            <a:r>
              <a:rPr spc="-35" dirty="0"/>
              <a:t>workflows</a:t>
            </a:r>
            <a:r>
              <a:rPr spc="-315" dirty="0"/>
              <a:t> </a:t>
            </a:r>
            <a:r>
              <a:rPr dirty="0"/>
              <a:t>using</a:t>
            </a:r>
            <a:r>
              <a:rPr spc="-280" dirty="0"/>
              <a:t> </a:t>
            </a:r>
            <a:r>
              <a:rPr spc="-160" dirty="0"/>
              <a:t>Retrieve</a:t>
            </a:r>
            <a:r>
              <a:rPr spc="-285" dirty="0"/>
              <a:t> </a:t>
            </a:r>
            <a:r>
              <a:rPr spc="3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22730"/>
            <a:ext cx="4410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chemeClr val="bg1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chemeClr val="bg1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chemeClr val="bg1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chemeClr val="bg1"/>
                </a:solidFill>
                <a:latin typeface="Courier New"/>
                <a:cs typeface="Courier New"/>
              </a:rPr>
              <a:t>K</a:t>
            </a:r>
            <a:endParaRPr sz="120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1176" y="2294635"/>
            <a:ext cx="1038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Large Language </a:t>
            </a:r>
            <a:r>
              <a:rPr sz="1800" spc="45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6293" y="2294635"/>
            <a:ext cx="1487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Prompt augmentation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0728" y="2402585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Response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84120" y="1200911"/>
            <a:ext cx="9331960" cy="1325880"/>
            <a:chOff x="2484120" y="1200911"/>
            <a:chExt cx="9331960" cy="1325880"/>
          </a:xfrm>
        </p:grpSpPr>
        <p:pic>
          <p:nvPicPr>
            <p:cNvPr id="11" name="object 11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2484120" y="1200911"/>
              <a:ext cx="1325880" cy="1325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9008363" y="1452371"/>
              <a:ext cx="821435" cy="822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7086600" y="1200911"/>
              <a:ext cx="1325879" cy="1325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10489691" y="1200911"/>
              <a:ext cx="1325879" cy="13258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77972" y="2269363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8830" y="1770126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Input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761" y="1648205"/>
            <a:ext cx="6679565" cy="2809875"/>
            <a:chOff x="3810761" y="1648205"/>
            <a:chExt cx="6679565" cy="2809875"/>
          </a:xfrm>
        </p:grpSpPr>
        <p:sp>
          <p:nvSpPr>
            <p:cNvPr id="18" name="object 18"/>
            <p:cNvSpPr/>
            <p:nvPr/>
          </p:nvSpPr>
          <p:spPr>
            <a:xfrm>
              <a:off x="3810762" y="1648205"/>
              <a:ext cx="6679565" cy="254635"/>
            </a:xfrm>
            <a:custGeom>
              <a:avLst/>
              <a:gdLst/>
              <a:ahLst/>
              <a:cxnLst/>
              <a:rect l="l" t="t" r="r" b="b"/>
              <a:pathLst>
                <a:path w="6679565" h="254635">
                  <a:moveTo>
                    <a:pt x="3262503" y="38100"/>
                  </a:moveTo>
                  <a:lnTo>
                    <a:pt x="3243453" y="28575"/>
                  </a:lnTo>
                  <a:lnTo>
                    <a:pt x="3186303" y="0"/>
                  </a:lnTo>
                  <a:lnTo>
                    <a:pt x="3186303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3186303" y="47625"/>
                  </a:lnTo>
                  <a:lnTo>
                    <a:pt x="3186303" y="76200"/>
                  </a:lnTo>
                  <a:lnTo>
                    <a:pt x="3243453" y="47625"/>
                  </a:lnTo>
                  <a:lnTo>
                    <a:pt x="3262503" y="38100"/>
                  </a:lnTo>
                  <a:close/>
                </a:path>
                <a:path w="6679565" h="254635">
                  <a:moveTo>
                    <a:pt x="5181981" y="216408"/>
                  </a:moveTo>
                  <a:lnTo>
                    <a:pt x="5162931" y="206883"/>
                  </a:lnTo>
                  <a:lnTo>
                    <a:pt x="5105781" y="178308"/>
                  </a:lnTo>
                  <a:lnTo>
                    <a:pt x="5105781" y="206883"/>
                  </a:lnTo>
                  <a:lnTo>
                    <a:pt x="4587240" y="206883"/>
                  </a:lnTo>
                  <a:lnTo>
                    <a:pt x="4587240" y="225933"/>
                  </a:lnTo>
                  <a:lnTo>
                    <a:pt x="5105781" y="225933"/>
                  </a:lnTo>
                  <a:lnTo>
                    <a:pt x="5105781" y="254508"/>
                  </a:lnTo>
                  <a:lnTo>
                    <a:pt x="5162931" y="225933"/>
                  </a:lnTo>
                  <a:lnTo>
                    <a:pt x="5181981" y="216408"/>
                  </a:lnTo>
                  <a:close/>
                </a:path>
                <a:path w="6679565" h="254635">
                  <a:moveTo>
                    <a:pt x="6679311" y="216408"/>
                  </a:moveTo>
                  <a:lnTo>
                    <a:pt x="6660261" y="206883"/>
                  </a:lnTo>
                  <a:lnTo>
                    <a:pt x="6603111" y="178308"/>
                  </a:lnTo>
                  <a:lnTo>
                    <a:pt x="6603111" y="206883"/>
                  </a:lnTo>
                  <a:lnTo>
                    <a:pt x="6019800" y="206883"/>
                  </a:lnTo>
                  <a:lnTo>
                    <a:pt x="6019800" y="225933"/>
                  </a:lnTo>
                  <a:lnTo>
                    <a:pt x="6603111" y="225933"/>
                  </a:lnTo>
                  <a:lnTo>
                    <a:pt x="6603111" y="254508"/>
                  </a:lnTo>
                  <a:lnTo>
                    <a:pt x="6660261" y="225933"/>
                  </a:lnTo>
                  <a:lnTo>
                    <a:pt x="6679311" y="216408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7002779" y="3479291"/>
              <a:ext cx="1325879" cy="9784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04913" y="4441317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Context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5997" y="2178557"/>
            <a:ext cx="3912870" cy="1301115"/>
          </a:xfrm>
          <a:custGeom>
            <a:avLst/>
            <a:gdLst/>
            <a:ahLst/>
            <a:cxnLst/>
            <a:rect l="l" t="t" r="r" b="b"/>
            <a:pathLst>
              <a:path w="3912870" h="1301114">
                <a:moveTo>
                  <a:pt x="858266" y="1224534"/>
                </a:moveTo>
                <a:lnTo>
                  <a:pt x="829691" y="1224534"/>
                </a:lnTo>
                <a:lnTo>
                  <a:pt x="829691" y="23114"/>
                </a:lnTo>
                <a:lnTo>
                  <a:pt x="829691" y="4064"/>
                </a:lnTo>
                <a:lnTo>
                  <a:pt x="19050" y="4064"/>
                </a:lnTo>
                <a:lnTo>
                  <a:pt x="19050" y="0"/>
                </a:lnTo>
                <a:lnTo>
                  <a:pt x="0" y="0"/>
                </a:lnTo>
                <a:lnTo>
                  <a:pt x="0" y="23114"/>
                </a:lnTo>
                <a:lnTo>
                  <a:pt x="810641" y="23114"/>
                </a:lnTo>
                <a:lnTo>
                  <a:pt x="810641" y="1224534"/>
                </a:lnTo>
                <a:lnTo>
                  <a:pt x="782066" y="1224534"/>
                </a:lnTo>
                <a:lnTo>
                  <a:pt x="820166" y="1300734"/>
                </a:lnTo>
                <a:lnTo>
                  <a:pt x="851916" y="1237234"/>
                </a:lnTo>
                <a:lnTo>
                  <a:pt x="858266" y="1224534"/>
                </a:lnTo>
                <a:close/>
              </a:path>
              <a:path w="3912870" h="1301114">
                <a:moveTo>
                  <a:pt x="3912489" y="821436"/>
                </a:moveTo>
                <a:lnTo>
                  <a:pt x="3906139" y="808736"/>
                </a:lnTo>
                <a:lnTo>
                  <a:pt x="3874389" y="745236"/>
                </a:lnTo>
                <a:lnTo>
                  <a:pt x="3836289" y="821436"/>
                </a:lnTo>
                <a:lnTo>
                  <a:pt x="3864864" y="821436"/>
                </a:lnTo>
                <a:lnTo>
                  <a:pt x="3864864" y="1032637"/>
                </a:lnTo>
                <a:lnTo>
                  <a:pt x="3871214" y="1032637"/>
                </a:lnTo>
                <a:lnTo>
                  <a:pt x="3871214" y="1300988"/>
                </a:lnTo>
                <a:lnTo>
                  <a:pt x="3890264" y="1300988"/>
                </a:lnTo>
                <a:lnTo>
                  <a:pt x="3890264" y="1032637"/>
                </a:lnTo>
                <a:lnTo>
                  <a:pt x="3890264" y="1013587"/>
                </a:lnTo>
                <a:lnTo>
                  <a:pt x="3883914" y="1013587"/>
                </a:lnTo>
                <a:lnTo>
                  <a:pt x="3883914" y="821436"/>
                </a:lnTo>
                <a:lnTo>
                  <a:pt x="3912489" y="821436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112" y="3483609"/>
            <a:ext cx="13792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Customized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35" dirty="0">
                <a:solidFill>
                  <a:schemeClr val="bg1"/>
                </a:solidFill>
                <a:latin typeface="Trebuchet MS"/>
                <a:cs typeface="Trebuchet MS"/>
              </a:rPr>
              <a:t>RAG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workflow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94759" y="3479291"/>
            <a:ext cx="1621790" cy="927100"/>
          </a:xfrm>
          <a:custGeom>
            <a:avLst/>
            <a:gdLst/>
            <a:ahLst/>
            <a:cxnLst/>
            <a:rect l="l" t="t" r="r" b="b"/>
            <a:pathLst>
              <a:path w="1621789" h="927100">
                <a:moveTo>
                  <a:pt x="1467103" y="0"/>
                </a:moveTo>
                <a:lnTo>
                  <a:pt x="154431" y="0"/>
                </a:lnTo>
                <a:lnTo>
                  <a:pt x="105598" y="7867"/>
                </a:lnTo>
                <a:lnTo>
                  <a:pt x="63203" y="29780"/>
                </a:lnTo>
                <a:lnTo>
                  <a:pt x="29780" y="63203"/>
                </a:lnTo>
                <a:lnTo>
                  <a:pt x="7867" y="105598"/>
                </a:lnTo>
                <a:lnTo>
                  <a:pt x="0" y="154432"/>
                </a:lnTo>
                <a:lnTo>
                  <a:pt x="0" y="772160"/>
                </a:lnTo>
                <a:lnTo>
                  <a:pt x="7867" y="820993"/>
                </a:lnTo>
                <a:lnTo>
                  <a:pt x="29780" y="863388"/>
                </a:lnTo>
                <a:lnTo>
                  <a:pt x="63203" y="896811"/>
                </a:lnTo>
                <a:lnTo>
                  <a:pt x="105598" y="918724"/>
                </a:lnTo>
                <a:lnTo>
                  <a:pt x="154431" y="926592"/>
                </a:lnTo>
                <a:lnTo>
                  <a:pt x="1467103" y="926592"/>
                </a:lnTo>
                <a:lnTo>
                  <a:pt x="1515937" y="918724"/>
                </a:lnTo>
                <a:lnTo>
                  <a:pt x="1558332" y="896811"/>
                </a:lnTo>
                <a:lnTo>
                  <a:pt x="1591755" y="863388"/>
                </a:lnTo>
                <a:lnTo>
                  <a:pt x="1613668" y="820993"/>
                </a:lnTo>
                <a:lnTo>
                  <a:pt x="1621536" y="772160"/>
                </a:lnTo>
                <a:lnTo>
                  <a:pt x="1621536" y="154432"/>
                </a:lnTo>
                <a:lnTo>
                  <a:pt x="1613668" y="105598"/>
                </a:lnTo>
                <a:lnTo>
                  <a:pt x="1591755" y="63203"/>
                </a:lnTo>
                <a:lnTo>
                  <a:pt x="1558332" y="29780"/>
                </a:lnTo>
                <a:lnTo>
                  <a:pt x="1515937" y="7867"/>
                </a:lnTo>
                <a:lnTo>
                  <a:pt x="1467103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bg1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4304" y="3777742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Retrieve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API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69945" y="3931158"/>
            <a:ext cx="4133088" cy="2397760"/>
            <a:chOff x="2869945" y="3931158"/>
            <a:chExt cx="4133088" cy="2397760"/>
          </a:xfrm>
        </p:grpSpPr>
        <p:sp>
          <p:nvSpPr>
            <p:cNvPr id="28" name="object 28"/>
            <p:cNvSpPr/>
            <p:nvPr/>
          </p:nvSpPr>
          <p:spPr>
            <a:xfrm>
              <a:off x="5423153" y="3931158"/>
              <a:ext cx="1579880" cy="76200"/>
            </a:xfrm>
            <a:custGeom>
              <a:avLst/>
              <a:gdLst/>
              <a:ahLst/>
              <a:cxnLst/>
              <a:rect l="l" t="t" r="r" b="b"/>
              <a:pathLst>
                <a:path w="1579879" h="76200">
                  <a:moveTo>
                    <a:pt x="1503299" y="0"/>
                  </a:moveTo>
                  <a:lnTo>
                    <a:pt x="1503299" y="76200"/>
                  </a:lnTo>
                  <a:lnTo>
                    <a:pt x="1560449" y="47625"/>
                  </a:lnTo>
                  <a:lnTo>
                    <a:pt x="1515999" y="47625"/>
                  </a:lnTo>
                  <a:lnTo>
                    <a:pt x="1515999" y="28575"/>
                  </a:lnTo>
                  <a:lnTo>
                    <a:pt x="1560449" y="28575"/>
                  </a:lnTo>
                  <a:lnTo>
                    <a:pt x="1503299" y="0"/>
                  </a:lnTo>
                  <a:close/>
                </a:path>
                <a:path w="1579879" h="76200">
                  <a:moveTo>
                    <a:pt x="1503299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03299" y="47625"/>
                  </a:lnTo>
                  <a:lnTo>
                    <a:pt x="1503299" y="28575"/>
                  </a:lnTo>
                  <a:close/>
                </a:path>
                <a:path w="1579879" h="76200">
                  <a:moveTo>
                    <a:pt x="1560449" y="28575"/>
                  </a:moveTo>
                  <a:lnTo>
                    <a:pt x="1515999" y="28575"/>
                  </a:lnTo>
                  <a:lnTo>
                    <a:pt x="1515999" y="47625"/>
                  </a:lnTo>
                  <a:lnTo>
                    <a:pt x="1560449" y="47625"/>
                  </a:lnTo>
                  <a:lnTo>
                    <a:pt x="1579499" y="38100"/>
                  </a:lnTo>
                  <a:lnTo>
                    <a:pt x="1560449" y="28575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2869945" y="4883150"/>
              <a:ext cx="3626612" cy="14457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3466351" y="5283337"/>
              <a:ext cx="199024" cy="1445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49689" y="5028066"/>
              <a:ext cx="327025" cy="655955"/>
            </a:xfrm>
            <a:custGeom>
              <a:avLst/>
              <a:gdLst/>
              <a:ahLst/>
              <a:cxnLst/>
              <a:rect l="l" t="t" r="r" b="b"/>
              <a:pathLst>
                <a:path w="327025" h="655954">
                  <a:moveTo>
                    <a:pt x="326467" y="519226"/>
                  </a:moveTo>
                  <a:lnTo>
                    <a:pt x="326467" y="599430"/>
                  </a:lnTo>
                  <a:lnTo>
                    <a:pt x="326467" y="606768"/>
                  </a:lnTo>
                  <a:lnTo>
                    <a:pt x="247822" y="655566"/>
                  </a:lnTo>
                  <a:lnTo>
                    <a:pt x="83710" y="558705"/>
                  </a:lnTo>
                  <a:lnTo>
                    <a:pt x="83710" y="453550"/>
                  </a:lnTo>
                  <a:lnTo>
                    <a:pt x="0" y="407540"/>
                  </a:lnTo>
                  <a:lnTo>
                    <a:pt x="0" y="327624"/>
                  </a:lnTo>
                  <a:lnTo>
                    <a:pt x="0" y="248524"/>
                  </a:lnTo>
                  <a:lnTo>
                    <a:pt x="83709" y="201115"/>
                  </a:lnTo>
                  <a:lnTo>
                    <a:pt x="83709" y="96549"/>
                  </a:lnTo>
                  <a:lnTo>
                    <a:pt x="242314" y="0"/>
                  </a:lnTo>
                  <a:lnTo>
                    <a:pt x="326540" y="50269"/>
                  </a:lnTo>
                  <a:lnTo>
                    <a:pt x="326540" y="127957"/>
                  </a:lnTo>
                </a:path>
              </a:pathLst>
            </a:custGeom>
            <a:ln w="14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316131" y="5067165"/>
              <a:ext cx="657860" cy="560705"/>
            </a:xfrm>
            <a:custGeom>
              <a:avLst/>
              <a:gdLst/>
              <a:ahLst/>
              <a:cxnLst/>
              <a:rect l="l" t="t" r="r" b="b"/>
              <a:pathLst>
                <a:path w="657860" h="560704">
                  <a:moveTo>
                    <a:pt x="114871" y="101183"/>
                  </a:moveTo>
                  <a:lnTo>
                    <a:pt x="114871" y="0"/>
                  </a:lnTo>
                </a:path>
                <a:path w="657860" h="560704">
                  <a:moveTo>
                    <a:pt x="17268" y="162016"/>
                  </a:moveTo>
                  <a:lnTo>
                    <a:pt x="114871" y="217497"/>
                  </a:lnTo>
                </a:path>
                <a:path w="657860" h="560704">
                  <a:moveTo>
                    <a:pt x="0" y="293227"/>
                  </a:moveTo>
                  <a:lnTo>
                    <a:pt x="85474" y="337764"/>
                  </a:lnTo>
                  <a:lnTo>
                    <a:pt x="77464" y="393533"/>
                  </a:lnTo>
                  <a:lnTo>
                    <a:pt x="17268" y="414451"/>
                  </a:lnTo>
                </a:path>
                <a:path w="657860" h="560704">
                  <a:moveTo>
                    <a:pt x="155291" y="480127"/>
                  </a:moveTo>
                  <a:lnTo>
                    <a:pt x="101716" y="560331"/>
                  </a:lnTo>
                </a:path>
                <a:path w="657860" h="560704">
                  <a:moveTo>
                    <a:pt x="373790" y="204583"/>
                  </a:moveTo>
                  <a:lnTo>
                    <a:pt x="415168" y="204583"/>
                  </a:lnTo>
                  <a:lnTo>
                    <a:pt x="510491" y="109770"/>
                  </a:lnTo>
                </a:path>
                <a:path w="657860" h="560704">
                  <a:moveTo>
                    <a:pt x="373790" y="384216"/>
                  </a:moveTo>
                  <a:lnTo>
                    <a:pt x="415168" y="384216"/>
                  </a:lnTo>
                  <a:lnTo>
                    <a:pt x="507184" y="476088"/>
                  </a:lnTo>
                </a:path>
                <a:path w="657860" h="560704">
                  <a:moveTo>
                    <a:pt x="373790" y="294399"/>
                  </a:moveTo>
                  <a:lnTo>
                    <a:pt x="507184" y="294399"/>
                  </a:lnTo>
                </a:path>
                <a:path w="657860" h="560704">
                  <a:moveTo>
                    <a:pt x="507774" y="34998"/>
                  </a:moveTo>
                  <a:lnTo>
                    <a:pt x="657581" y="34998"/>
                  </a:lnTo>
                  <a:lnTo>
                    <a:pt x="657581" y="184549"/>
                  </a:lnTo>
                  <a:lnTo>
                    <a:pt x="507774" y="184549"/>
                  </a:lnTo>
                  <a:lnTo>
                    <a:pt x="507774" y="34998"/>
                  </a:lnTo>
                  <a:close/>
                </a:path>
                <a:path w="657860" h="560704">
                  <a:moveTo>
                    <a:pt x="544529" y="77558"/>
                  </a:moveTo>
                  <a:lnTo>
                    <a:pt x="544529" y="142062"/>
                  </a:lnTo>
                </a:path>
                <a:path w="657860" h="560704">
                  <a:moveTo>
                    <a:pt x="580984" y="77558"/>
                  </a:moveTo>
                  <a:lnTo>
                    <a:pt x="620819" y="77558"/>
                  </a:lnTo>
                  <a:lnTo>
                    <a:pt x="620819" y="142062"/>
                  </a:lnTo>
                  <a:lnTo>
                    <a:pt x="580984" y="142062"/>
                  </a:lnTo>
                  <a:lnTo>
                    <a:pt x="580984" y="77558"/>
                  </a:lnTo>
                  <a:close/>
                </a:path>
                <a:path w="657860" h="560704">
                  <a:moveTo>
                    <a:pt x="507774" y="392361"/>
                  </a:moveTo>
                  <a:lnTo>
                    <a:pt x="657581" y="392361"/>
                  </a:lnTo>
                  <a:lnTo>
                    <a:pt x="657581" y="541911"/>
                  </a:lnTo>
                  <a:lnTo>
                    <a:pt x="507774" y="541911"/>
                  </a:lnTo>
                  <a:lnTo>
                    <a:pt x="507774" y="392361"/>
                  </a:lnTo>
                  <a:close/>
                </a:path>
                <a:path w="657860" h="560704">
                  <a:moveTo>
                    <a:pt x="542808" y="434848"/>
                  </a:moveTo>
                  <a:lnTo>
                    <a:pt x="542808" y="499351"/>
                  </a:lnTo>
                </a:path>
                <a:path w="657860" h="560704">
                  <a:moveTo>
                    <a:pt x="579201" y="434848"/>
                  </a:moveTo>
                  <a:lnTo>
                    <a:pt x="619037" y="434848"/>
                  </a:lnTo>
                  <a:lnTo>
                    <a:pt x="619037" y="499351"/>
                  </a:lnTo>
                  <a:lnTo>
                    <a:pt x="579201" y="499351"/>
                  </a:lnTo>
                  <a:lnTo>
                    <a:pt x="579201" y="434848"/>
                  </a:lnTo>
                  <a:close/>
                </a:path>
                <a:path w="657860" h="560704">
                  <a:moveTo>
                    <a:pt x="507774" y="213679"/>
                  </a:moveTo>
                  <a:lnTo>
                    <a:pt x="657581" y="213679"/>
                  </a:lnTo>
                  <a:lnTo>
                    <a:pt x="657581" y="363230"/>
                  </a:lnTo>
                  <a:lnTo>
                    <a:pt x="507774" y="363230"/>
                  </a:lnTo>
                  <a:lnTo>
                    <a:pt x="507774" y="213679"/>
                  </a:lnTo>
                  <a:close/>
                </a:path>
                <a:path w="657860" h="560704">
                  <a:moveTo>
                    <a:pt x="620758" y="322210"/>
                  </a:moveTo>
                  <a:lnTo>
                    <a:pt x="620758" y="257707"/>
                  </a:lnTo>
                </a:path>
                <a:path w="657860" h="560704">
                  <a:moveTo>
                    <a:pt x="584365" y="322137"/>
                  </a:moveTo>
                  <a:lnTo>
                    <a:pt x="544529" y="322137"/>
                  </a:lnTo>
                  <a:lnTo>
                    <a:pt x="544529" y="257633"/>
                  </a:lnTo>
                  <a:lnTo>
                    <a:pt x="584365" y="257633"/>
                  </a:lnTo>
                  <a:lnTo>
                    <a:pt x="584365" y="322137"/>
                  </a:lnTo>
                  <a:close/>
                </a:path>
              </a:pathLst>
            </a:custGeom>
            <a:ln w="1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15488" y="5744362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Generate</a:t>
            </a:r>
            <a:r>
              <a:rPr sz="12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Trebuchet MS"/>
                <a:cs typeface="Trebuchet MS"/>
              </a:rPr>
              <a:t>query embedding</a:t>
            </a:r>
            <a:endParaRPr sz="12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44948" y="5734303"/>
            <a:ext cx="189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chemeClr val="bg1"/>
                </a:solidFill>
                <a:latin typeface="Trebuchet MS"/>
                <a:cs typeface="Trebuchet MS"/>
              </a:rPr>
              <a:t>Retrieve</a:t>
            </a:r>
            <a:r>
              <a:rPr sz="12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similar</a:t>
            </a:r>
            <a:r>
              <a:rPr sz="12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Trebuchet MS"/>
                <a:cs typeface="Trebuchet MS"/>
              </a:rPr>
              <a:t>documents </a:t>
            </a: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from</a:t>
            </a:r>
            <a:r>
              <a:rPr sz="1200" spc="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bg1"/>
                </a:solidFill>
                <a:latin typeface="Trebuchet MS"/>
                <a:cs typeface="Trebuchet MS"/>
              </a:rPr>
              <a:t>knowledge</a:t>
            </a:r>
            <a:r>
              <a:rPr sz="120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Trebuchet MS"/>
                <a:cs typeface="Trebuchet MS"/>
              </a:rPr>
              <a:t>bases</a:t>
            </a:r>
            <a:endParaRPr sz="1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78021" y="4406646"/>
            <a:ext cx="1946275" cy="1351153"/>
            <a:chOff x="3978021" y="4406646"/>
            <a:chExt cx="1946275" cy="1351153"/>
          </a:xfrm>
        </p:grpSpPr>
        <p:sp>
          <p:nvSpPr>
            <p:cNvPr id="36" name="object 36"/>
            <p:cNvSpPr/>
            <p:nvPr/>
          </p:nvSpPr>
          <p:spPr>
            <a:xfrm>
              <a:off x="3978021" y="5330698"/>
              <a:ext cx="1189355" cy="76200"/>
            </a:xfrm>
            <a:custGeom>
              <a:avLst/>
              <a:gdLst/>
              <a:ahLst/>
              <a:cxnLst/>
              <a:rect l="l" t="t" r="r" b="b"/>
              <a:pathLst>
                <a:path w="1189354" h="76200">
                  <a:moveTo>
                    <a:pt x="1113059" y="47641"/>
                  </a:moveTo>
                  <a:lnTo>
                    <a:pt x="1112774" y="76199"/>
                  </a:lnTo>
                  <a:lnTo>
                    <a:pt x="1170860" y="47878"/>
                  </a:lnTo>
                  <a:lnTo>
                    <a:pt x="1131062" y="47878"/>
                  </a:lnTo>
                  <a:lnTo>
                    <a:pt x="1125727" y="47751"/>
                  </a:lnTo>
                  <a:lnTo>
                    <a:pt x="1113059" y="47641"/>
                  </a:lnTo>
                  <a:close/>
                </a:path>
                <a:path w="1189354" h="76200">
                  <a:moveTo>
                    <a:pt x="1113250" y="28590"/>
                  </a:moveTo>
                  <a:lnTo>
                    <a:pt x="1113059" y="47641"/>
                  </a:lnTo>
                  <a:lnTo>
                    <a:pt x="1125727" y="47751"/>
                  </a:lnTo>
                  <a:lnTo>
                    <a:pt x="1131062" y="47878"/>
                  </a:lnTo>
                  <a:lnTo>
                    <a:pt x="1135379" y="43560"/>
                  </a:lnTo>
                  <a:lnTo>
                    <a:pt x="1135379" y="33146"/>
                  </a:lnTo>
                  <a:lnTo>
                    <a:pt x="1131189" y="28828"/>
                  </a:lnTo>
                  <a:lnTo>
                    <a:pt x="1125981" y="28701"/>
                  </a:lnTo>
                  <a:lnTo>
                    <a:pt x="1113250" y="28590"/>
                  </a:lnTo>
                  <a:close/>
                </a:path>
                <a:path w="1189354" h="76200">
                  <a:moveTo>
                    <a:pt x="1113536" y="0"/>
                  </a:moveTo>
                  <a:lnTo>
                    <a:pt x="1113250" y="28590"/>
                  </a:lnTo>
                  <a:lnTo>
                    <a:pt x="1125981" y="28701"/>
                  </a:lnTo>
                  <a:lnTo>
                    <a:pt x="1131189" y="28828"/>
                  </a:lnTo>
                  <a:lnTo>
                    <a:pt x="1135379" y="33146"/>
                  </a:lnTo>
                  <a:lnTo>
                    <a:pt x="1135379" y="43560"/>
                  </a:lnTo>
                  <a:lnTo>
                    <a:pt x="1131062" y="47878"/>
                  </a:lnTo>
                  <a:lnTo>
                    <a:pt x="1170860" y="47878"/>
                  </a:lnTo>
                  <a:lnTo>
                    <a:pt x="1189354" y="38861"/>
                  </a:lnTo>
                  <a:lnTo>
                    <a:pt x="1113536" y="0"/>
                  </a:lnTo>
                  <a:close/>
                </a:path>
                <a:path w="1189354" h="76200">
                  <a:moveTo>
                    <a:pt x="9651" y="18922"/>
                  </a:moveTo>
                  <a:lnTo>
                    <a:pt x="4317" y="18922"/>
                  </a:lnTo>
                  <a:lnTo>
                    <a:pt x="0" y="23113"/>
                  </a:lnTo>
                  <a:lnTo>
                    <a:pt x="0" y="33654"/>
                  </a:lnTo>
                  <a:lnTo>
                    <a:pt x="4190" y="37972"/>
                  </a:lnTo>
                  <a:lnTo>
                    <a:pt x="1113059" y="47641"/>
                  </a:lnTo>
                  <a:lnTo>
                    <a:pt x="1113250" y="28590"/>
                  </a:lnTo>
                  <a:lnTo>
                    <a:pt x="9651" y="18922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5588254" y="4978273"/>
              <a:ext cx="244348" cy="24904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478780" y="5068824"/>
              <a:ext cx="58419" cy="142240"/>
            </a:xfrm>
            <a:custGeom>
              <a:avLst/>
              <a:gdLst/>
              <a:ahLst/>
              <a:cxnLst/>
              <a:rect l="l" t="t" r="r" b="b"/>
              <a:pathLst>
                <a:path w="58420" h="142239">
                  <a:moveTo>
                    <a:pt x="0" y="141731"/>
                  </a:moveTo>
                  <a:lnTo>
                    <a:pt x="0" y="83565"/>
                  </a:lnTo>
                  <a:lnTo>
                    <a:pt x="57912" y="55752"/>
                  </a:lnTo>
                  <a:lnTo>
                    <a:pt x="57912" y="0"/>
                  </a:lnTo>
                </a:path>
              </a:pathLst>
            </a:custGeom>
            <a:ln w="12699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420868" y="5018532"/>
              <a:ext cx="58419" cy="132715"/>
            </a:xfrm>
            <a:custGeom>
              <a:avLst/>
              <a:gdLst/>
              <a:ahLst/>
              <a:cxnLst/>
              <a:rect l="l" t="t" r="r" b="b"/>
              <a:pathLst>
                <a:path w="58420" h="132714">
                  <a:moveTo>
                    <a:pt x="57912" y="132588"/>
                  </a:moveTo>
                  <a:lnTo>
                    <a:pt x="0" y="105156"/>
                  </a:lnTo>
                </a:path>
                <a:path w="58420" h="132714">
                  <a:moveTo>
                    <a:pt x="57912" y="68580"/>
                  </a:moveTo>
                  <a:lnTo>
                    <a:pt x="57912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361432" y="5178552"/>
              <a:ext cx="56515" cy="32384"/>
            </a:xfrm>
            <a:custGeom>
              <a:avLst/>
              <a:gdLst/>
              <a:ahLst/>
              <a:cxnLst/>
              <a:rect l="l" t="t" r="r" b="b"/>
              <a:pathLst>
                <a:path w="56514" h="32385">
                  <a:moveTo>
                    <a:pt x="0" y="32004"/>
                  </a:moveTo>
                  <a:lnTo>
                    <a:pt x="56387" y="0"/>
                  </a:lnTo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420868" y="5207508"/>
              <a:ext cx="58419" cy="36830"/>
            </a:xfrm>
            <a:custGeom>
              <a:avLst/>
              <a:gdLst/>
              <a:ahLst/>
              <a:cxnLst/>
              <a:rect l="l" t="t" r="r" b="b"/>
              <a:pathLst>
                <a:path w="58420" h="36829">
                  <a:moveTo>
                    <a:pt x="0" y="36576"/>
                  </a:moveTo>
                  <a:lnTo>
                    <a:pt x="57912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>
              <a:biLevel thresh="25000"/>
            </a:blip>
            <a:stretch>
              <a:fillRect/>
            </a:stretch>
          </p:blipFill>
          <p:spPr>
            <a:xfrm>
              <a:off x="5355082" y="4978273"/>
              <a:ext cx="242950" cy="25361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478780" y="5207508"/>
              <a:ext cx="116205" cy="76200"/>
            </a:xfrm>
            <a:custGeom>
              <a:avLst/>
              <a:gdLst/>
              <a:ahLst/>
              <a:cxnLst/>
              <a:rect l="l" t="t" r="r" b="b"/>
              <a:pathLst>
                <a:path w="116204" h="76200">
                  <a:moveTo>
                    <a:pt x="0" y="0"/>
                  </a:moveTo>
                  <a:lnTo>
                    <a:pt x="57912" y="37338"/>
                  </a:lnTo>
                  <a:lnTo>
                    <a:pt x="57912" y="76200"/>
                  </a:lnTo>
                  <a:lnTo>
                    <a:pt x="115824" y="46101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68340" y="5234940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0" y="0"/>
                  </a:moveTo>
                  <a:lnTo>
                    <a:pt x="21336" y="1066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30240" y="508711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690616" y="5068824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29">
                  <a:moveTo>
                    <a:pt x="39624" y="18287"/>
                  </a:moveTo>
                  <a:lnTo>
                    <a:pt x="38064" y="25431"/>
                  </a:lnTo>
                  <a:lnTo>
                    <a:pt x="33813" y="31242"/>
                  </a:lnTo>
                  <a:lnTo>
                    <a:pt x="27515" y="35147"/>
                  </a:lnTo>
                  <a:lnTo>
                    <a:pt x="19812" y="36575"/>
                  </a:lnTo>
                  <a:lnTo>
                    <a:pt x="12108" y="35147"/>
                  </a:lnTo>
                  <a:lnTo>
                    <a:pt x="5810" y="31241"/>
                  </a:lnTo>
                  <a:lnTo>
                    <a:pt x="1559" y="25431"/>
                  </a:lnTo>
                  <a:lnTo>
                    <a:pt x="0" y="18287"/>
                  </a:lnTo>
                  <a:lnTo>
                    <a:pt x="1559" y="11144"/>
                  </a:lnTo>
                  <a:lnTo>
                    <a:pt x="5810" y="5333"/>
                  </a:lnTo>
                  <a:lnTo>
                    <a:pt x="12108" y="1428"/>
                  </a:lnTo>
                  <a:lnTo>
                    <a:pt x="19812" y="0"/>
                  </a:lnTo>
                  <a:lnTo>
                    <a:pt x="27515" y="1428"/>
                  </a:lnTo>
                  <a:lnTo>
                    <a:pt x="33813" y="5334"/>
                  </a:lnTo>
                  <a:lnTo>
                    <a:pt x="38064" y="11144"/>
                  </a:lnTo>
                  <a:lnTo>
                    <a:pt x="39624" y="18287"/>
                  </a:lnTo>
                  <a:close/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730240" y="520750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38100" y="18288"/>
                  </a:moveTo>
                  <a:lnTo>
                    <a:pt x="36605" y="25431"/>
                  </a:lnTo>
                  <a:lnTo>
                    <a:pt x="32527" y="31242"/>
                  </a:lnTo>
                  <a:lnTo>
                    <a:pt x="26473" y="35147"/>
                  </a:lnTo>
                  <a:lnTo>
                    <a:pt x="19050" y="36576"/>
                  </a:lnTo>
                  <a:lnTo>
                    <a:pt x="11626" y="35147"/>
                  </a:lnTo>
                  <a:lnTo>
                    <a:pt x="5572" y="31242"/>
                  </a:lnTo>
                  <a:lnTo>
                    <a:pt x="1494" y="25431"/>
                  </a:lnTo>
                  <a:lnTo>
                    <a:pt x="0" y="18288"/>
                  </a:lnTo>
                  <a:lnTo>
                    <a:pt x="1494" y="11144"/>
                  </a:lnTo>
                  <a:lnTo>
                    <a:pt x="5572" y="5334"/>
                  </a:lnTo>
                  <a:lnTo>
                    <a:pt x="11626" y="1428"/>
                  </a:lnTo>
                  <a:lnTo>
                    <a:pt x="19050" y="0"/>
                  </a:lnTo>
                  <a:lnTo>
                    <a:pt x="26473" y="1428"/>
                  </a:lnTo>
                  <a:lnTo>
                    <a:pt x="32527" y="5334"/>
                  </a:lnTo>
                  <a:lnTo>
                    <a:pt x="36605" y="11144"/>
                  </a:lnTo>
                  <a:lnTo>
                    <a:pt x="38100" y="18288"/>
                  </a:lnTo>
                  <a:close/>
                </a:path>
              </a:pathLst>
            </a:custGeom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541264" y="5161788"/>
              <a:ext cx="149860" cy="137160"/>
            </a:xfrm>
            <a:custGeom>
              <a:avLst/>
              <a:gdLst/>
              <a:ahLst/>
              <a:cxnLst/>
              <a:rect l="l" t="t" r="r" b="b"/>
              <a:pathLst>
                <a:path w="149860" h="137160">
                  <a:moveTo>
                    <a:pt x="149351" y="18287"/>
                  </a:moveTo>
                  <a:lnTo>
                    <a:pt x="147857" y="25431"/>
                  </a:lnTo>
                  <a:lnTo>
                    <a:pt x="143779" y="31242"/>
                  </a:lnTo>
                  <a:lnTo>
                    <a:pt x="137725" y="35147"/>
                  </a:lnTo>
                  <a:lnTo>
                    <a:pt x="130301" y="36575"/>
                  </a:lnTo>
                  <a:lnTo>
                    <a:pt x="122878" y="35147"/>
                  </a:lnTo>
                  <a:lnTo>
                    <a:pt x="116824" y="31241"/>
                  </a:lnTo>
                  <a:lnTo>
                    <a:pt x="112746" y="25431"/>
                  </a:lnTo>
                  <a:lnTo>
                    <a:pt x="111251" y="18287"/>
                  </a:lnTo>
                  <a:lnTo>
                    <a:pt x="112746" y="11144"/>
                  </a:lnTo>
                  <a:lnTo>
                    <a:pt x="116824" y="5333"/>
                  </a:lnTo>
                  <a:lnTo>
                    <a:pt x="122878" y="1428"/>
                  </a:lnTo>
                  <a:lnTo>
                    <a:pt x="130301" y="0"/>
                  </a:lnTo>
                  <a:lnTo>
                    <a:pt x="137725" y="1428"/>
                  </a:lnTo>
                  <a:lnTo>
                    <a:pt x="143779" y="5334"/>
                  </a:lnTo>
                  <a:lnTo>
                    <a:pt x="147857" y="11144"/>
                  </a:lnTo>
                  <a:lnTo>
                    <a:pt x="149351" y="18287"/>
                  </a:lnTo>
                  <a:close/>
                </a:path>
                <a:path w="149860" h="137160">
                  <a:moveTo>
                    <a:pt x="53339" y="137159"/>
                  </a:moveTo>
                  <a:lnTo>
                    <a:pt x="53339" y="48513"/>
                  </a:lnTo>
                  <a:lnTo>
                    <a:pt x="0" y="16763"/>
                  </a:lnTo>
                </a:path>
              </a:pathLst>
            </a:custGeom>
            <a:ln w="1270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263896" y="5244084"/>
              <a:ext cx="660400" cy="513715"/>
            </a:xfrm>
            <a:custGeom>
              <a:avLst/>
              <a:gdLst/>
              <a:ahLst/>
              <a:cxnLst/>
              <a:rect l="l" t="t" r="r" b="b"/>
              <a:pathLst>
                <a:path w="660400" h="513714">
                  <a:moveTo>
                    <a:pt x="659891" y="397763"/>
                  </a:moveTo>
                  <a:lnTo>
                    <a:pt x="659891" y="339851"/>
                  </a:lnTo>
                </a:path>
                <a:path w="660400" h="513714">
                  <a:moveTo>
                    <a:pt x="358139" y="513587"/>
                  </a:moveTo>
                  <a:lnTo>
                    <a:pt x="659891" y="458736"/>
                  </a:lnTo>
                  <a:lnTo>
                    <a:pt x="659891" y="422147"/>
                  </a:lnTo>
                </a:path>
                <a:path w="660400" h="513714">
                  <a:moveTo>
                    <a:pt x="0" y="380999"/>
                  </a:moveTo>
                  <a:lnTo>
                    <a:pt x="0" y="458685"/>
                  </a:lnTo>
                  <a:lnTo>
                    <a:pt x="301751" y="513587"/>
                  </a:lnTo>
                </a:path>
                <a:path w="660400" h="513714">
                  <a:moveTo>
                    <a:pt x="659891" y="311784"/>
                  </a:moveTo>
                  <a:lnTo>
                    <a:pt x="659891" y="42671"/>
                  </a:lnTo>
                  <a:lnTo>
                    <a:pt x="358013" y="78358"/>
                  </a:lnTo>
                  <a:lnTo>
                    <a:pt x="358013" y="513587"/>
                  </a:lnTo>
                  <a:lnTo>
                    <a:pt x="301878" y="513587"/>
                  </a:lnTo>
                  <a:lnTo>
                    <a:pt x="301878" y="78231"/>
                  </a:lnTo>
                  <a:lnTo>
                    <a:pt x="0" y="42671"/>
                  </a:lnTo>
                  <a:lnTo>
                    <a:pt x="0" y="242950"/>
                  </a:lnTo>
                </a:path>
                <a:path w="660400" h="513714">
                  <a:moveTo>
                    <a:pt x="356615" y="468083"/>
                  </a:moveTo>
                  <a:lnTo>
                    <a:pt x="330580" y="472439"/>
                  </a:lnTo>
                  <a:lnTo>
                    <a:pt x="303275" y="467867"/>
                  </a:lnTo>
                </a:path>
                <a:path w="660400" h="513714">
                  <a:moveTo>
                    <a:pt x="356615" y="123697"/>
                  </a:moveTo>
                  <a:lnTo>
                    <a:pt x="330580" y="128015"/>
                  </a:lnTo>
                  <a:lnTo>
                    <a:pt x="303275" y="123443"/>
                  </a:lnTo>
                </a:path>
                <a:path w="660400" h="513714">
                  <a:moveTo>
                    <a:pt x="358139" y="77723"/>
                  </a:moveTo>
                  <a:lnTo>
                    <a:pt x="301751" y="77723"/>
                  </a:lnTo>
                </a:path>
                <a:path w="660400" h="513714">
                  <a:moveTo>
                    <a:pt x="0" y="262127"/>
                  </a:moveTo>
                  <a:lnTo>
                    <a:pt x="0" y="350519"/>
                  </a:lnTo>
                </a:path>
                <a:path w="660400" h="513714">
                  <a:moveTo>
                    <a:pt x="57912" y="48767"/>
                  </a:moveTo>
                  <a:lnTo>
                    <a:pt x="57912" y="0"/>
                  </a:lnTo>
                  <a:lnTo>
                    <a:pt x="330707" y="77723"/>
                  </a:lnTo>
                </a:path>
                <a:path w="660400" h="513714">
                  <a:moveTo>
                    <a:pt x="609600" y="48767"/>
                  </a:moveTo>
                  <a:lnTo>
                    <a:pt x="609600" y="0"/>
                  </a:lnTo>
                  <a:lnTo>
                    <a:pt x="338327" y="7772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298442" y="4406646"/>
              <a:ext cx="615950" cy="455930"/>
            </a:xfrm>
            <a:custGeom>
              <a:avLst/>
              <a:gdLst/>
              <a:ahLst/>
              <a:cxnLst/>
              <a:rect l="l" t="t" r="r" b="b"/>
              <a:pathLst>
                <a:path w="615950" h="455929">
                  <a:moveTo>
                    <a:pt x="76200" y="379349"/>
                  </a:moveTo>
                  <a:lnTo>
                    <a:pt x="47625" y="379349"/>
                  </a:lnTo>
                  <a:lnTo>
                    <a:pt x="47625" y="16764"/>
                  </a:lnTo>
                  <a:lnTo>
                    <a:pt x="28575" y="16764"/>
                  </a:lnTo>
                  <a:lnTo>
                    <a:pt x="28575" y="379349"/>
                  </a:lnTo>
                  <a:lnTo>
                    <a:pt x="0" y="379349"/>
                  </a:lnTo>
                  <a:lnTo>
                    <a:pt x="38100" y="455549"/>
                  </a:lnTo>
                  <a:lnTo>
                    <a:pt x="69850" y="392049"/>
                  </a:lnTo>
                  <a:lnTo>
                    <a:pt x="76200" y="379349"/>
                  </a:lnTo>
                  <a:close/>
                </a:path>
                <a:path w="615950" h="455929">
                  <a:moveTo>
                    <a:pt x="615696" y="76200"/>
                  </a:moveTo>
                  <a:lnTo>
                    <a:pt x="609346" y="63500"/>
                  </a:lnTo>
                  <a:lnTo>
                    <a:pt x="577596" y="0"/>
                  </a:lnTo>
                  <a:lnTo>
                    <a:pt x="539496" y="76200"/>
                  </a:lnTo>
                  <a:lnTo>
                    <a:pt x="568071" y="76200"/>
                  </a:lnTo>
                  <a:lnTo>
                    <a:pt x="568071" y="448818"/>
                  </a:lnTo>
                  <a:lnTo>
                    <a:pt x="587121" y="448818"/>
                  </a:lnTo>
                  <a:lnTo>
                    <a:pt x="587121" y="76200"/>
                  </a:lnTo>
                  <a:lnTo>
                    <a:pt x="615696" y="7620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92195" y="4357497"/>
            <a:ext cx="546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User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query</a:t>
            </a:r>
            <a:endParaRPr sz="16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6726" y="4355719"/>
            <a:ext cx="104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Retrieved documents</a:t>
            </a:r>
            <a:endParaRPr sz="16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54" name="Picture 53" descr="logos4.png">
            <a:extLst>
              <a:ext uri="{FF2B5EF4-FFF2-40B4-BE49-F238E27FC236}">
                <a16:creationId xmlns:a16="http://schemas.microsoft.com/office/drawing/2014/main" id="{DBA8E2A9-E71B-B2DE-FA34-A62860CCA9B5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aptops on a table&#10;&#10;Description automatically generated">
            <a:extLst>
              <a:ext uri="{FF2B5EF4-FFF2-40B4-BE49-F238E27FC236}">
                <a16:creationId xmlns:a16="http://schemas.microsoft.com/office/drawing/2014/main" id="{BC55F645-EACB-E8E6-CACC-2C78B616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3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8198"/>
            <a:ext cx="745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Demo</a:t>
            </a:r>
            <a:r>
              <a:rPr sz="4400" spc="-345" dirty="0"/>
              <a:t> </a:t>
            </a:r>
            <a:r>
              <a:rPr sz="4400" dirty="0"/>
              <a:t>1</a:t>
            </a:r>
            <a:r>
              <a:rPr sz="4400" spc="-315" dirty="0"/>
              <a:t> </a:t>
            </a:r>
            <a:r>
              <a:rPr sz="4400" spc="580" dirty="0"/>
              <a:t>–</a:t>
            </a:r>
            <a:r>
              <a:rPr sz="4400" spc="-295" dirty="0"/>
              <a:t> </a:t>
            </a:r>
            <a:r>
              <a:rPr lang="he-IL" sz="4400" spc="-75" dirty="0"/>
              <a:t>RAG DEMO</a:t>
            </a:r>
            <a:endParaRPr sz="4400" dirty="0"/>
          </a:p>
        </p:txBody>
      </p:sp>
      <p:pic>
        <p:nvPicPr>
          <p:cNvPr id="5" name="Picture 4" descr="logos4.png">
            <a:extLst>
              <a:ext uri="{FF2B5EF4-FFF2-40B4-BE49-F238E27FC236}">
                <a16:creationId xmlns:a16="http://schemas.microsoft.com/office/drawing/2014/main" id="{72C8A76C-E25D-59CC-D025-AB37F692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1404620" cy="63500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75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3927475"/>
            <a:ext cx="1798955" cy="546735"/>
          </a:xfrm>
          <a:prstGeom prst="rect">
            <a:avLst/>
          </a:prstGeom>
          <a:ln>
            <a:noFill/>
          </a:ln>
        </p:spPr>
        <p:txBody>
          <a:bodyPr vert="horz" wrap="square" lIns="0" tIns="43815" rIns="0" bIns="0" rtlCol="0">
            <a:spAutoFit/>
          </a:bodyPr>
          <a:lstStyle/>
          <a:p>
            <a:pPr marL="167640" marR="5080" indent="-15557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Customization</a:t>
            </a:r>
            <a:r>
              <a:rPr sz="1800" spc="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vs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augmentation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9661" y="3927475"/>
            <a:ext cx="1449070" cy="29972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RAG</a:t>
            </a:r>
            <a:r>
              <a:rPr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concepts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158" y="3683254"/>
            <a:ext cx="2188210" cy="1040765"/>
          </a:xfrm>
          <a:prstGeom prst="rect">
            <a:avLst/>
          </a:prstGeom>
          <a:ln>
            <a:noFill/>
          </a:ln>
        </p:spPr>
        <p:txBody>
          <a:bodyPr vert="horz" wrap="square" lIns="0" tIns="43815" rIns="0" bIns="0" rtlCol="0">
            <a:spAutoFit/>
          </a:bodyPr>
          <a:lstStyle/>
          <a:p>
            <a:pPr marL="12700" marR="5080" indent="63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ingestion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workflow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Knowledge</a:t>
            </a:r>
            <a:r>
              <a:rPr sz="1800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Bases</a:t>
            </a:r>
            <a:r>
              <a:rPr sz="1800" spc="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Amazon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Bedrock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9704" y="3748785"/>
            <a:ext cx="2188210" cy="546735"/>
          </a:xfrm>
          <a:prstGeom prst="rect">
            <a:avLst/>
          </a:prstGeom>
          <a:ln>
            <a:noFill/>
          </a:ln>
        </p:spPr>
        <p:txBody>
          <a:bodyPr vert="horz" wrap="square" lIns="0" tIns="43815" rIns="0" bIns="0" rtlCol="0">
            <a:spAutoFit/>
          </a:bodyPr>
          <a:lstStyle/>
          <a:p>
            <a:pPr marL="219710" marR="5080" indent="-20764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Knowledge</a:t>
            </a:r>
            <a:r>
              <a:rPr sz="1800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Bases</a:t>
            </a:r>
            <a:r>
              <a:rPr sz="1800" spc="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Amazon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Bedrock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8933" y="3758565"/>
            <a:ext cx="1773555" cy="793750"/>
          </a:xfrm>
          <a:prstGeom prst="rect">
            <a:avLst/>
          </a:prstGeom>
          <a:ln>
            <a:noFill/>
          </a:ln>
        </p:spPr>
        <p:txBody>
          <a:bodyPr vert="horz" wrap="square" lIns="0" tIns="43815" rIns="0" bIns="0" rtlCol="0">
            <a:spAutoFit/>
          </a:bodyPr>
          <a:lstStyle/>
          <a:p>
            <a:pPr marL="12065" marR="5080" indent="63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80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Agents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Amazon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Bedrock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452627" y="2136648"/>
            <a:ext cx="1725168" cy="1723644"/>
          </a:xfrm>
          <a:prstGeom prst="rect">
            <a:avLst/>
          </a:prstGeom>
          <a:ln>
            <a:noFill/>
          </a:ln>
        </p:spPr>
      </p:pic>
      <p:pic>
        <p:nvPicPr>
          <p:cNvPr id="9" name="object 9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4849367" y="2333244"/>
            <a:ext cx="1325880" cy="1167384"/>
          </a:xfrm>
          <a:prstGeom prst="rect">
            <a:avLst/>
          </a:prstGeom>
          <a:ln>
            <a:noFill/>
          </a:ln>
        </p:spPr>
      </p:pic>
      <p:pic>
        <p:nvPicPr>
          <p:cNvPr id="10" name="object 10"/>
          <p:cNvPicPr/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9947147" y="2176272"/>
            <a:ext cx="1533144" cy="1533144"/>
          </a:xfrm>
          <a:prstGeom prst="rect">
            <a:avLst/>
          </a:prstGeom>
          <a:ln>
            <a:noFill/>
          </a:ln>
        </p:spPr>
      </p:pic>
      <p:grpSp>
        <p:nvGrpSpPr>
          <p:cNvPr id="11" name="object 11"/>
          <p:cNvGrpSpPr/>
          <p:nvPr/>
        </p:nvGrpSpPr>
        <p:grpSpPr>
          <a:xfrm>
            <a:off x="7568183" y="2251836"/>
            <a:ext cx="1036319" cy="1249172"/>
            <a:chOff x="7568183" y="2251836"/>
            <a:chExt cx="1036319" cy="1249172"/>
          </a:xfrm>
        </p:grpSpPr>
        <p:pic>
          <p:nvPicPr>
            <p:cNvPr id="12" name="object 12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8079993" y="2251836"/>
              <a:ext cx="376935" cy="39839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object 13"/>
            <p:cNvSpPr/>
            <p:nvPr/>
          </p:nvSpPr>
          <p:spPr>
            <a:xfrm>
              <a:off x="7903463" y="2392679"/>
              <a:ext cx="91440" cy="228600"/>
            </a:xfrm>
            <a:custGeom>
              <a:avLst/>
              <a:gdLst/>
              <a:ahLst/>
              <a:cxnLst/>
              <a:rect l="l" t="t" r="r" b="b"/>
              <a:pathLst>
                <a:path w="91440" h="228600">
                  <a:moveTo>
                    <a:pt x="0" y="228600"/>
                  </a:moveTo>
                  <a:lnTo>
                    <a:pt x="0" y="134747"/>
                  </a:lnTo>
                  <a:lnTo>
                    <a:pt x="91439" y="89916"/>
                  </a:lnTo>
                  <a:lnTo>
                    <a:pt x="91439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812023" y="2313431"/>
              <a:ext cx="91440" cy="213360"/>
            </a:xfrm>
            <a:custGeom>
              <a:avLst/>
              <a:gdLst/>
              <a:ahLst/>
              <a:cxnLst/>
              <a:rect l="l" t="t" r="r" b="b"/>
              <a:pathLst>
                <a:path w="91440" h="213360">
                  <a:moveTo>
                    <a:pt x="91440" y="213359"/>
                  </a:moveTo>
                  <a:lnTo>
                    <a:pt x="0" y="169163"/>
                  </a:lnTo>
                </a:path>
                <a:path w="91440" h="213360">
                  <a:moveTo>
                    <a:pt x="91440" y="109727"/>
                  </a:moveTo>
                  <a:lnTo>
                    <a:pt x="91440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720583" y="2570987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291"/>
                  </a:moveTo>
                  <a:lnTo>
                    <a:pt x="88392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812023" y="2616707"/>
              <a:ext cx="91440" cy="59690"/>
            </a:xfrm>
            <a:custGeom>
              <a:avLst/>
              <a:gdLst/>
              <a:ahLst/>
              <a:cxnLst/>
              <a:rect l="l" t="t" r="r" b="b"/>
              <a:pathLst>
                <a:path w="91440" h="59689">
                  <a:moveTo>
                    <a:pt x="0" y="59436"/>
                  </a:moveTo>
                  <a:lnTo>
                    <a:pt x="91440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7714233" y="2251836"/>
              <a:ext cx="375539" cy="404495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object 18"/>
            <p:cNvSpPr/>
            <p:nvPr/>
          </p:nvSpPr>
          <p:spPr>
            <a:xfrm>
              <a:off x="7903463" y="2616707"/>
              <a:ext cx="182880" cy="121920"/>
            </a:xfrm>
            <a:custGeom>
              <a:avLst/>
              <a:gdLst/>
              <a:ahLst/>
              <a:cxnLst/>
              <a:rect l="l" t="t" r="r" b="b"/>
              <a:pathLst>
                <a:path w="182879" h="121919">
                  <a:moveTo>
                    <a:pt x="0" y="0"/>
                  </a:moveTo>
                  <a:lnTo>
                    <a:pt x="91439" y="59689"/>
                  </a:lnTo>
                  <a:lnTo>
                    <a:pt x="91439" y="121919"/>
                  </a:lnTo>
                  <a:lnTo>
                    <a:pt x="182879" y="73659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359139" y="2660903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4" h="17144">
                  <a:moveTo>
                    <a:pt x="0" y="0"/>
                  </a:moveTo>
                  <a:lnTo>
                    <a:pt x="33527" y="16763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298179" y="242315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96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237219" y="2392679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59" h="59689">
                  <a:moveTo>
                    <a:pt x="60959" y="29718"/>
                  </a:moveTo>
                  <a:lnTo>
                    <a:pt x="58572" y="41273"/>
                  </a:lnTo>
                  <a:lnTo>
                    <a:pt x="52054" y="50720"/>
                  </a:lnTo>
                  <a:lnTo>
                    <a:pt x="42368" y="57096"/>
                  </a:lnTo>
                  <a:lnTo>
                    <a:pt x="30479" y="59436"/>
                  </a:lnTo>
                  <a:lnTo>
                    <a:pt x="18591" y="57096"/>
                  </a:lnTo>
                  <a:lnTo>
                    <a:pt x="8905" y="50720"/>
                  </a:lnTo>
                  <a:lnTo>
                    <a:pt x="2387" y="41273"/>
                  </a:lnTo>
                  <a:lnTo>
                    <a:pt x="0" y="29718"/>
                  </a:lnTo>
                  <a:lnTo>
                    <a:pt x="2387" y="18162"/>
                  </a:lnTo>
                  <a:lnTo>
                    <a:pt x="8905" y="8715"/>
                  </a:lnTo>
                  <a:lnTo>
                    <a:pt x="18591" y="2339"/>
                  </a:lnTo>
                  <a:lnTo>
                    <a:pt x="30479" y="0"/>
                  </a:lnTo>
                  <a:lnTo>
                    <a:pt x="42368" y="2339"/>
                  </a:lnTo>
                  <a:lnTo>
                    <a:pt x="52054" y="8715"/>
                  </a:lnTo>
                  <a:lnTo>
                    <a:pt x="58572" y="18162"/>
                  </a:lnTo>
                  <a:lnTo>
                    <a:pt x="60959" y="29718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298179" y="2616707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59" h="59689">
                  <a:moveTo>
                    <a:pt x="60960" y="29717"/>
                  </a:moveTo>
                  <a:lnTo>
                    <a:pt x="58572" y="41273"/>
                  </a:lnTo>
                  <a:lnTo>
                    <a:pt x="52054" y="50720"/>
                  </a:lnTo>
                  <a:lnTo>
                    <a:pt x="42368" y="57096"/>
                  </a:lnTo>
                  <a:lnTo>
                    <a:pt x="30479" y="59436"/>
                  </a:lnTo>
                  <a:lnTo>
                    <a:pt x="18591" y="57096"/>
                  </a:lnTo>
                  <a:lnTo>
                    <a:pt x="8905" y="50720"/>
                  </a:lnTo>
                  <a:lnTo>
                    <a:pt x="2387" y="41273"/>
                  </a:lnTo>
                  <a:lnTo>
                    <a:pt x="0" y="29717"/>
                  </a:lnTo>
                  <a:lnTo>
                    <a:pt x="2387" y="18162"/>
                  </a:lnTo>
                  <a:lnTo>
                    <a:pt x="8905" y="8715"/>
                  </a:lnTo>
                  <a:lnTo>
                    <a:pt x="18591" y="2339"/>
                  </a:lnTo>
                  <a:lnTo>
                    <a:pt x="30479" y="0"/>
                  </a:lnTo>
                  <a:lnTo>
                    <a:pt x="42368" y="2339"/>
                  </a:lnTo>
                  <a:lnTo>
                    <a:pt x="52054" y="8715"/>
                  </a:lnTo>
                  <a:lnTo>
                    <a:pt x="58572" y="18162"/>
                  </a:lnTo>
                  <a:lnTo>
                    <a:pt x="60960" y="29717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8171433" y="2535681"/>
              <a:ext cx="72136" cy="721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4" name="object 24"/>
            <p:cNvSpPr/>
            <p:nvPr/>
          </p:nvSpPr>
          <p:spPr>
            <a:xfrm>
              <a:off x="8000999" y="2570987"/>
              <a:ext cx="85725" cy="192405"/>
            </a:xfrm>
            <a:custGeom>
              <a:avLst/>
              <a:gdLst/>
              <a:ahLst/>
              <a:cxnLst/>
              <a:rect l="l" t="t" r="r" b="b"/>
              <a:pathLst>
                <a:path w="85725" h="192405">
                  <a:moveTo>
                    <a:pt x="85344" y="192024"/>
                  </a:moveTo>
                  <a:lnTo>
                    <a:pt x="85344" y="5054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68183" y="2676143"/>
              <a:ext cx="1036319" cy="824865"/>
            </a:xfrm>
            <a:custGeom>
              <a:avLst/>
              <a:gdLst/>
              <a:ahLst/>
              <a:cxnLst/>
              <a:rect l="l" t="t" r="r" b="b"/>
              <a:pathLst>
                <a:path w="1036320" h="824864">
                  <a:moveTo>
                    <a:pt x="1036320" y="640079"/>
                  </a:moveTo>
                  <a:lnTo>
                    <a:pt x="1036320" y="545591"/>
                  </a:lnTo>
                </a:path>
                <a:path w="1036320" h="824864">
                  <a:moveTo>
                    <a:pt x="562356" y="824483"/>
                  </a:moveTo>
                  <a:lnTo>
                    <a:pt x="1036320" y="736726"/>
                  </a:lnTo>
                  <a:lnTo>
                    <a:pt x="1036320" y="678179"/>
                  </a:lnTo>
                </a:path>
                <a:path w="1036320" h="824864">
                  <a:moveTo>
                    <a:pt x="0" y="611123"/>
                  </a:moveTo>
                  <a:lnTo>
                    <a:pt x="0" y="736091"/>
                  </a:lnTo>
                  <a:lnTo>
                    <a:pt x="473964" y="824483"/>
                  </a:lnTo>
                </a:path>
                <a:path w="1036320" h="824864">
                  <a:moveTo>
                    <a:pt x="1036320" y="499998"/>
                  </a:moveTo>
                  <a:lnTo>
                    <a:pt x="1036320" y="67055"/>
                  </a:lnTo>
                  <a:lnTo>
                    <a:pt x="562356" y="124459"/>
                  </a:lnTo>
                  <a:lnTo>
                    <a:pt x="562356" y="824483"/>
                  </a:lnTo>
                  <a:lnTo>
                    <a:pt x="473964" y="824483"/>
                  </a:lnTo>
                  <a:lnTo>
                    <a:pt x="473964" y="124332"/>
                  </a:lnTo>
                  <a:lnTo>
                    <a:pt x="0" y="67055"/>
                  </a:lnTo>
                  <a:lnTo>
                    <a:pt x="0" y="389127"/>
                  </a:lnTo>
                </a:path>
                <a:path w="1036320" h="824864">
                  <a:moveTo>
                    <a:pt x="559308" y="753109"/>
                  </a:moveTo>
                  <a:lnTo>
                    <a:pt x="518414" y="758951"/>
                  </a:lnTo>
                  <a:lnTo>
                    <a:pt x="475488" y="752855"/>
                  </a:lnTo>
                </a:path>
                <a:path w="1036320" h="824864">
                  <a:moveTo>
                    <a:pt x="559308" y="198500"/>
                  </a:moveTo>
                  <a:lnTo>
                    <a:pt x="518414" y="205739"/>
                  </a:lnTo>
                  <a:lnTo>
                    <a:pt x="475488" y="198119"/>
                  </a:lnTo>
                </a:path>
                <a:path w="1036320" h="824864">
                  <a:moveTo>
                    <a:pt x="562356" y="124967"/>
                  </a:moveTo>
                  <a:lnTo>
                    <a:pt x="473964" y="124967"/>
                  </a:lnTo>
                </a:path>
                <a:path w="1036320" h="824864">
                  <a:moveTo>
                    <a:pt x="0" y="422147"/>
                  </a:moveTo>
                  <a:lnTo>
                    <a:pt x="0" y="563879"/>
                  </a:lnTo>
                </a:path>
                <a:path w="1036320" h="824864">
                  <a:moveTo>
                    <a:pt x="89916" y="78358"/>
                  </a:moveTo>
                  <a:lnTo>
                    <a:pt x="89916" y="0"/>
                  </a:lnTo>
                  <a:lnTo>
                    <a:pt x="518160" y="124967"/>
                  </a:lnTo>
                </a:path>
                <a:path w="1036320" h="824864">
                  <a:moveTo>
                    <a:pt x="957072" y="78358"/>
                  </a:moveTo>
                  <a:lnTo>
                    <a:pt x="957072" y="0"/>
                  </a:lnTo>
                  <a:lnTo>
                    <a:pt x="530351" y="124967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625851" y="2555748"/>
            <a:ext cx="1401318" cy="929640"/>
            <a:chOff x="2625851" y="2555748"/>
            <a:chExt cx="1401318" cy="929640"/>
          </a:xfrm>
        </p:grpSpPr>
        <p:pic>
          <p:nvPicPr>
            <p:cNvPr id="27" name="object 27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3697091" y="2655570"/>
              <a:ext cx="330078" cy="51460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object 28"/>
            <p:cNvSpPr/>
            <p:nvPr/>
          </p:nvSpPr>
          <p:spPr>
            <a:xfrm>
              <a:off x="2625851" y="2555748"/>
              <a:ext cx="1295400" cy="929640"/>
            </a:xfrm>
            <a:custGeom>
              <a:avLst/>
              <a:gdLst/>
              <a:ahLst/>
              <a:cxnLst/>
              <a:rect l="l" t="t" r="r" b="b"/>
              <a:pathLst>
                <a:path w="1295400" h="929639">
                  <a:moveTo>
                    <a:pt x="1295400" y="740663"/>
                  </a:moveTo>
                  <a:lnTo>
                    <a:pt x="1295400" y="740663"/>
                  </a:lnTo>
                  <a:lnTo>
                    <a:pt x="1202436" y="740663"/>
                  </a:lnTo>
                </a:path>
                <a:path w="1295400" h="929639">
                  <a:moveTo>
                    <a:pt x="1210056" y="740663"/>
                  </a:moveTo>
                  <a:lnTo>
                    <a:pt x="475488" y="740663"/>
                  </a:lnTo>
                </a:path>
                <a:path w="1295400" h="929639">
                  <a:moveTo>
                    <a:pt x="1290827" y="806196"/>
                  </a:moveTo>
                  <a:lnTo>
                    <a:pt x="1287272" y="809371"/>
                  </a:lnTo>
                  <a:lnTo>
                    <a:pt x="1275718" y="817858"/>
                  </a:lnTo>
                  <a:lnTo>
                    <a:pt x="1263141" y="824023"/>
                  </a:lnTo>
                  <a:lnTo>
                    <a:pt x="1249803" y="827784"/>
                  </a:lnTo>
                  <a:lnTo>
                    <a:pt x="1235964" y="829055"/>
                  </a:lnTo>
                </a:path>
                <a:path w="1295400" h="929639">
                  <a:moveTo>
                    <a:pt x="1295400" y="803148"/>
                  </a:moveTo>
                  <a:lnTo>
                    <a:pt x="1290827" y="806196"/>
                  </a:lnTo>
                </a:path>
                <a:path w="1295400" h="929639">
                  <a:moveTo>
                    <a:pt x="1295400" y="740663"/>
                  </a:moveTo>
                  <a:lnTo>
                    <a:pt x="475488" y="740663"/>
                  </a:lnTo>
                </a:path>
                <a:path w="1295400" h="929639">
                  <a:moveTo>
                    <a:pt x="1295400" y="733043"/>
                  </a:moveTo>
                  <a:lnTo>
                    <a:pt x="1295400" y="803148"/>
                  </a:lnTo>
                  <a:lnTo>
                    <a:pt x="1290827" y="806196"/>
                  </a:lnTo>
                </a:path>
                <a:path w="1295400" h="929639">
                  <a:moveTo>
                    <a:pt x="1290827" y="806196"/>
                  </a:moveTo>
                  <a:lnTo>
                    <a:pt x="1287272" y="809371"/>
                  </a:lnTo>
                  <a:lnTo>
                    <a:pt x="1275718" y="817858"/>
                  </a:lnTo>
                  <a:lnTo>
                    <a:pt x="1263141" y="824023"/>
                  </a:lnTo>
                  <a:lnTo>
                    <a:pt x="1249803" y="827784"/>
                  </a:lnTo>
                  <a:lnTo>
                    <a:pt x="1235964" y="829055"/>
                  </a:lnTo>
                </a:path>
                <a:path w="1295400" h="929639">
                  <a:moveTo>
                    <a:pt x="1235964" y="829055"/>
                  </a:moveTo>
                  <a:lnTo>
                    <a:pt x="507492" y="829055"/>
                  </a:lnTo>
                </a:path>
                <a:path w="1295400" h="929639">
                  <a:moveTo>
                    <a:pt x="263652" y="304800"/>
                  </a:moveTo>
                  <a:lnTo>
                    <a:pt x="263652" y="0"/>
                  </a:lnTo>
                  <a:lnTo>
                    <a:pt x="644525" y="0"/>
                  </a:lnTo>
                  <a:lnTo>
                    <a:pt x="1202436" y="0"/>
                  </a:lnTo>
                  <a:lnTo>
                    <a:pt x="1202436" y="62991"/>
                  </a:lnTo>
                </a:path>
                <a:path w="1295400" h="929639">
                  <a:moveTo>
                    <a:pt x="1202436" y="740663"/>
                  </a:moveTo>
                  <a:lnTo>
                    <a:pt x="1203960" y="635507"/>
                  </a:lnTo>
                </a:path>
                <a:path w="1295400" h="929639">
                  <a:moveTo>
                    <a:pt x="368808" y="494538"/>
                  </a:moveTo>
                  <a:lnTo>
                    <a:pt x="361779" y="542446"/>
                  </a:lnTo>
                  <a:lnTo>
                    <a:pt x="342205" y="584069"/>
                  </a:lnTo>
                  <a:lnTo>
                    <a:pt x="312352" y="616903"/>
                  </a:lnTo>
                  <a:lnTo>
                    <a:pt x="274490" y="638440"/>
                  </a:lnTo>
                  <a:lnTo>
                    <a:pt x="230886" y="646176"/>
                  </a:lnTo>
                  <a:lnTo>
                    <a:pt x="187281" y="638440"/>
                  </a:lnTo>
                  <a:lnTo>
                    <a:pt x="149419" y="616903"/>
                  </a:lnTo>
                  <a:lnTo>
                    <a:pt x="119566" y="584069"/>
                  </a:lnTo>
                  <a:lnTo>
                    <a:pt x="99992" y="542446"/>
                  </a:lnTo>
                  <a:lnTo>
                    <a:pt x="92964" y="494538"/>
                  </a:lnTo>
                  <a:lnTo>
                    <a:pt x="99992" y="446629"/>
                  </a:lnTo>
                  <a:lnTo>
                    <a:pt x="119566" y="405006"/>
                  </a:lnTo>
                  <a:lnTo>
                    <a:pt x="149419" y="372172"/>
                  </a:lnTo>
                  <a:lnTo>
                    <a:pt x="187281" y="350635"/>
                  </a:lnTo>
                  <a:lnTo>
                    <a:pt x="230886" y="342900"/>
                  </a:lnTo>
                  <a:lnTo>
                    <a:pt x="274490" y="350635"/>
                  </a:lnTo>
                  <a:lnTo>
                    <a:pt x="312352" y="372172"/>
                  </a:lnTo>
                  <a:lnTo>
                    <a:pt x="342205" y="405006"/>
                  </a:lnTo>
                  <a:lnTo>
                    <a:pt x="361779" y="446629"/>
                  </a:lnTo>
                  <a:lnTo>
                    <a:pt x="368808" y="494538"/>
                  </a:lnTo>
                  <a:close/>
                </a:path>
                <a:path w="1295400" h="929639">
                  <a:moveTo>
                    <a:pt x="7874" y="855852"/>
                  </a:moveTo>
                  <a:lnTo>
                    <a:pt x="4500" y="873704"/>
                  </a:lnTo>
                  <a:lnTo>
                    <a:pt x="2031" y="891984"/>
                  </a:lnTo>
                  <a:lnTo>
                    <a:pt x="515" y="910645"/>
                  </a:lnTo>
                  <a:lnTo>
                    <a:pt x="0" y="929639"/>
                  </a:lnTo>
                  <a:lnTo>
                    <a:pt x="461772" y="929639"/>
                  </a:lnTo>
                  <a:lnTo>
                    <a:pt x="458051" y="878676"/>
                  </a:lnTo>
                  <a:lnTo>
                    <a:pt x="447326" y="830714"/>
                  </a:lnTo>
                  <a:lnTo>
                    <a:pt x="430247" y="786553"/>
                  </a:lnTo>
                  <a:lnTo>
                    <a:pt x="407468" y="746992"/>
                  </a:lnTo>
                  <a:lnTo>
                    <a:pt x="379640" y="712830"/>
                  </a:lnTo>
                  <a:lnTo>
                    <a:pt x="347415" y="684868"/>
                  </a:lnTo>
                  <a:lnTo>
                    <a:pt x="311446" y="663905"/>
                  </a:lnTo>
                  <a:lnTo>
                    <a:pt x="272386" y="650741"/>
                  </a:lnTo>
                  <a:lnTo>
                    <a:pt x="230886" y="646176"/>
                  </a:lnTo>
                  <a:lnTo>
                    <a:pt x="191065" y="650368"/>
                  </a:lnTo>
                  <a:lnTo>
                    <a:pt x="153495" y="662479"/>
                  </a:lnTo>
                  <a:lnTo>
                    <a:pt x="118711" y="681805"/>
                  </a:lnTo>
                  <a:lnTo>
                    <a:pt x="87249" y="707643"/>
                  </a:lnTo>
                </a:path>
                <a:path w="1295400" h="929639">
                  <a:moveTo>
                    <a:pt x="15240" y="836676"/>
                  </a:moveTo>
                  <a:lnTo>
                    <a:pt x="24979" y="796599"/>
                  </a:lnTo>
                  <a:lnTo>
                    <a:pt x="34575" y="771334"/>
                  </a:lnTo>
                  <a:lnTo>
                    <a:pt x="49744" y="750165"/>
                  </a:lnTo>
                  <a:lnTo>
                    <a:pt x="76200" y="72237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46119" y="2912364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60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3220211" y="2854198"/>
              <a:ext cx="89915" cy="127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1" name="object 31"/>
            <p:cNvSpPr/>
            <p:nvPr/>
          </p:nvSpPr>
          <p:spPr>
            <a:xfrm>
              <a:off x="3329939" y="2860548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>
              <a:biLevel thresh="25000"/>
            </a:blip>
            <a:stretch>
              <a:fillRect/>
            </a:stretch>
          </p:blipFill>
          <p:spPr>
            <a:xfrm>
              <a:off x="3278123" y="2800858"/>
              <a:ext cx="129539" cy="127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object 33"/>
            <p:cNvSpPr/>
            <p:nvPr/>
          </p:nvSpPr>
          <p:spPr>
            <a:xfrm>
              <a:off x="3139439" y="2660904"/>
              <a:ext cx="363220" cy="399415"/>
            </a:xfrm>
            <a:custGeom>
              <a:avLst/>
              <a:gdLst/>
              <a:ahLst/>
              <a:cxnLst/>
              <a:rect l="l" t="t" r="r" b="b"/>
              <a:pathLst>
                <a:path w="363220" h="399414">
                  <a:moveTo>
                    <a:pt x="13462" y="124206"/>
                  </a:moveTo>
                  <a:lnTo>
                    <a:pt x="7715" y="142047"/>
                  </a:lnTo>
                  <a:lnTo>
                    <a:pt x="3492" y="160639"/>
                  </a:lnTo>
                  <a:lnTo>
                    <a:pt x="888" y="179873"/>
                  </a:lnTo>
                  <a:lnTo>
                    <a:pt x="0" y="199644"/>
                  </a:lnTo>
                  <a:lnTo>
                    <a:pt x="4787" y="245412"/>
                  </a:lnTo>
                  <a:lnTo>
                    <a:pt x="18425" y="287431"/>
                  </a:lnTo>
                  <a:lnTo>
                    <a:pt x="39828" y="324500"/>
                  </a:lnTo>
                  <a:lnTo>
                    <a:pt x="67909" y="355420"/>
                  </a:lnTo>
                  <a:lnTo>
                    <a:pt x="101581" y="378991"/>
                  </a:lnTo>
                  <a:lnTo>
                    <a:pt x="139759" y="394013"/>
                  </a:lnTo>
                  <a:lnTo>
                    <a:pt x="181356" y="399288"/>
                  </a:lnTo>
                  <a:lnTo>
                    <a:pt x="222952" y="394013"/>
                  </a:lnTo>
                  <a:lnTo>
                    <a:pt x="261130" y="378991"/>
                  </a:lnTo>
                  <a:lnTo>
                    <a:pt x="294802" y="355420"/>
                  </a:lnTo>
                  <a:lnTo>
                    <a:pt x="322883" y="324500"/>
                  </a:lnTo>
                  <a:lnTo>
                    <a:pt x="344286" y="287431"/>
                  </a:lnTo>
                  <a:lnTo>
                    <a:pt x="357924" y="245412"/>
                  </a:lnTo>
                  <a:lnTo>
                    <a:pt x="362712" y="199644"/>
                  </a:lnTo>
                  <a:lnTo>
                    <a:pt x="357924" y="153875"/>
                  </a:lnTo>
                  <a:lnTo>
                    <a:pt x="344286" y="111856"/>
                  </a:lnTo>
                  <a:lnTo>
                    <a:pt x="322883" y="74787"/>
                  </a:lnTo>
                  <a:lnTo>
                    <a:pt x="294802" y="43867"/>
                  </a:lnTo>
                  <a:lnTo>
                    <a:pt x="261130" y="20296"/>
                  </a:lnTo>
                  <a:lnTo>
                    <a:pt x="222952" y="5274"/>
                  </a:lnTo>
                  <a:lnTo>
                    <a:pt x="181356" y="0"/>
                  </a:lnTo>
                  <a:lnTo>
                    <a:pt x="154636" y="2143"/>
                  </a:lnTo>
                  <a:lnTo>
                    <a:pt x="129143" y="8381"/>
                  </a:lnTo>
                  <a:lnTo>
                    <a:pt x="105150" y="18430"/>
                  </a:lnTo>
                  <a:lnTo>
                    <a:pt x="82931" y="32004"/>
                  </a:lnTo>
                </a:path>
                <a:path w="363220" h="399414">
                  <a:moveTo>
                    <a:pt x="62484" y="47244"/>
                  </a:moveTo>
                  <a:lnTo>
                    <a:pt x="51042" y="59114"/>
                  </a:lnTo>
                  <a:lnTo>
                    <a:pt x="40576" y="72009"/>
                  </a:lnTo>
                  <a:lnTo>
                    <a:pt x="31158" y="85855"/>
                  </a:lnTo>
                  <a:lnTo>
                    <a:pt x="22860" y="100584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>
              <a:biLevel thresh="25000"/>
            </a:blip>
            <a:stretch>
              <a:fillRect/>
            </a:stretch>
          </p:blipFill>
          <p:spPr>
            <a:xfrm>
              <a:off x="3168268" y="2691257"/>
              <a:ext cx="306578" cy="3370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5" name="object 35"/>
            <p:cNvPicPr/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3408933" y="2947162"/>
              <a:ext cx="227583" cy="2519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object 36"/>
            <p:cNvSpPr/>
            <p:nvPr/>
          </p:nvSpPr>
          <p:spPr>
            <a:xfrm>
              <a:off x="3034283" y="2865120"/>
              <a:ext cx="660400" cy="167640"/>
            </a:xfrm>
            <a:custGeom>
              <a:avLst/>
              <a:gdLst/>
              <a:ahLst/>
              <a:cxnLst/>
              <a:rect l="l" t="t" r="r" b="b"/>
              <a:pathLst>
                <a:path w="660400" h="167639">
                  <a:moveTo>
                    <a:pt x="0" y="167639"/>
                  </a:moveTo>
                  <a:lnTo>
                    <a:pt x="105156" y="100583"/>
                  </a:lnTo>
                </a:path>
                <a:path w="660400" h="167639">
                  <a:moveTo>
                    <a:pt x="507492" y="0"/>
                  </a:moveTo>
                  <a:lnTo>
                    <a:pt x="659892" y="0"/>
                  </a:lnTo>
                </a:path>
              </a:pathLst>
            </a:custGeom>
            <a:ln w="12700">
              <a:solidFill>
                <a:schemeClr val="bg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37" descr="logos4.png">
            <a:extLst>
              <a:ext uri="{FF2B5EF4-FFF2-40B4-BE49-F238E27FC236}">
                <a16:creationId xmlns:a16="http://schemas.microsoft.com/office/drawing/2014/main" id="{D526DDA2-6D82-CD80-7865-0ECE89192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laptops on a table&#10;&#10;Description automatically generated">
            <a:extLst>
              <a:ext uri="{FF2B5EF4-FFF2-40B4-BE49-F238E27FC236}">
                <a16:creationId xmlns:a16="http://schemas.microsoft.com/office/drawing/2014/main" id="{066B4DD6-4C3D-A7BD-007F-ABAF5E63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6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Customizing</a:t>
            </a:r>
            <a:r>
              <a:rPr spc="60" dirty="0"/>
              <a:t>  </a:t>
            </a:r>
            <a:r>
              <a:rPr dirty="0"/>
              <a:t>foundation</a:t>
            </a:r>
            <a:r>
              <a:rPr spc="75" dirty="0"/>
              <a:t> </a:t>
            </a:r>
            <a:r>
              <a:rPr dirty="0"/>
              <a:t>model</a:t>
            </a:r>
            <a:r>
              <a:rPr spc="65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dirty="0"/>
              <a:t>your</a:t>
            </a:r>
            <a:r>
              <a:rPr spc="65" dirty="0"/>
              <a:t> </a:t>
            </a:r>
            <a:r>
              <a:rPr dirty="0"/>
              <a:t>use</a:t>
            </a:r>
            <a:r>
              <a:rPr spc="60" dirty="0"/>
              <a:t> </a:t>
            </a:r>
            <a:r>
              <a:rPr spc="-20" dirty="0"/>
              <a:t>case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Use</a:t>
            </a:r>
            <a:r>
              <a:rPr spc="5" dirty="0"/>
              <a:t> </a:t>
            </a:r>
            <a:r>
              <a:rPr dirty="0"/>
              <a:t>cases</a:t>
            </a:r>
            <a:r>
              <a:rPr spc="20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spc="-25" dirty="0"/>
              <a:t>retrieval</a:t>
            </a:r>
            <a:r>
              <a:rPr spc="25" dirty="0"/>
              <a:t> </a:t>
            </a:r>
            <a:r>
              <a:rPr dirty="0"/>
              <a:t>augmented</a:t>
            </a:r>
            <a:r>
              <a:rPr spc="60" dirty="0"/>
              <a:t> </a:t>
            </a:r>
            <a:r>
              <a:rPr dirty="0"/>
              <a:t>generation</a:t>
            </a:r>
            <a:r>
              <a:rPr spc="25" dirty="0"/>
              <a:t> </a:t>
            </a:r>
            <a:r>
              <a:rPr spc="-10" dirty="0"/>
              <a:t>(RAG)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What</a:t>
            </a:r>
            <a:r>
              <a:rPr spc="5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RAG</a:t>
            </a:r>
            <a:r>
              <a:rPr spc="1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how does</a:t>
            </a:r>
            <a:r>
              <a:rPr spc="35" dirty="0"/>
              <a:t> </a:t>
            </a:r>
            <a:r>
              <a:rPr spc="-20" dirty="0"/>
              <a:t>it</a:t>
            </a:r>
            <a:r>
              <a:rPr spc="30" dirty="0"/>
              <a:t> </a:t>
            </a:r>
            <a:r>
              <a:rPr spc="-20" dirty="0"/>
              <a:t>work?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Overview</a:t>
            </a:r>
            <a:r>
              <a:rPr spc="70" dirty="0"/>
              <a:t> 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demo</a:t>
            </a:r>
            <a:r>
              <a:rPr spc="80" dirty="0"/>
              <a:t> </a:t>
            </a:r>
            <a:r>
              <a:rPr dirty="0"/>
              <a:t>Knowledge</a:t>
            </a:r>
            <a:r>
              <a:rPr spc="105" dirty="0"/>
              <a:t> </a:t>
            </a:r>
            <a:r>
              <a:rPr dirty="0"/>
              <a:t>bases</a:t>
            </a:r>
            <a:r>
              <a:rPr spc="8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dirty="0"/>
              <a:t>Amazon</a:t>
            </a:r>
            <a:r>
              <a:rPr spc="60" dirty="0"/>
              <a:t> </a:t>
            </a:r>
            <a:r>
              <a:rPr spc="-10" dirty="0"/>
              <a:t>Bedrock</a:t>
            </a:r>
          </a:p>
          <a:p>
            <a:pPr marL="354965" indent="-342265">
              <a:lnSpc>
                <a:spcPct val="100000"/>
              </a:lnSpc>
              <a:spcBef>
                <a:spcPts val="1195"/>
              </a:spcBef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Knowledge</a:t>
            </a:r>
            <a:r>
              <a:rPr spc="60" dirty="0"/>
              <a:t> </a:t>
            </a:r>
            <a:r>
              <a:rPr dirty="0"/>
              <a:t>bases</a:t>
            </a:r>
            <a:r>
              <a:rPr spc="50" dirty="0"/>
              <a:t> </a:t>
            </a:r>
            <a:r>
              <a:rPr dirty="0"/>
              <a:t>integration</a:t>
            </a:r>
            <a:r>
              <a:rPr spc="6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spc="-10" dirty="0"/>
              <a:t>agents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625"/>
              <a:buFont typeface="Arial"/>
              <a:buChar char="•"/>
              <a:tabLst>
                <a:tab pos="354965" algn="l"/>
              </a:tabLst>
            </a:pPr>
            <a:r>
              <a:rPr dirty="0"/>
              <a:t>Knowledge</a:t>
            </a:r>
            <a:r>
              <a:rPr spc="60" dirty="0"/>
              <a:t> </a:t>
            </a:r>
            <a:r>
              <a:rPr dirty="0"/>
              <a:t>bases</a:t>
            </a:r>
            <a:r>
              <a:rPr spc="50" dirty="0"/>
              <a:t> </a:t>
            </a:r>
            <a:r>
              <a:rPr dirty="0"/>
              <a:t>integration</a:t>
            </a:r>
            <a:r>
              <a:rPr spc="65" dirty="0"/>
              <a:t> </a:t>
            </a:r>
            <a:r>
              <a:rPr dirty="0"/>
              <a:t>with</a:t>
            </a:r>
            <a:r>
              <a:rPr spc="50" dirty="0"/>
              <a:t> </a:t>
            </a:r>
            <a:r>
              <a:rPr spc="-10" dirty="0"/>
              <a:t>LangChain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pic>
        <p:nvPicPr>
          <p:cNvPr id="5" name="Picture 4" descr="logos4.png">
            <a:extLst>
              <a:ext uri="{FF2B5EF4-FFF2-40B4-BE49-F238E27FC236}">
                <a16:creationId xmlns:a16="http://schemas.microsoft.com/office/drawing/2014/main" id="{4D92232F-4115-4A8A-43D3-1C52B34E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79959"/>
            <a:ext cx="3321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Why</a:t>
            </a:r>
            <a:r>
              <a:rPr sz="3600" spc="-260" dirty="0"/>
              <a:t> </a:t>
            </a:r>
            <a:r>
              <a:rPr sz="3600" spc="-85" dirty="0"/>
              <a:t>customize?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78000" y="4359020"/>
            <a:ext cx="2313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medical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terminology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provide accurate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patient’s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048" y="3216986"/>
            <a:ext cx="15449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Adapt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domain-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specific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72283" y="1920239"/>
            <a:ext cx="1325880" cy="1325879"/>
          </a:xfrm>
          <a:prstGeom prst="rect">
            <a:avLst/>
          </a:prstGeom>
          <a:ln>
            <a:noFill/>
          </a:ln>
        </p:spPr>
      </p:pic>
      <p:sp>
        <p:nvSpPr>
          <p:cNvPr id="6" name="object 6"/>
          <p:cNvSpPr txBox="1"/>
          <p:nvPr/>
        </p:nvSpPr>
        <p:spPr>
          <a:xfrm>
            <a:off x="4787646" y="4359020"/>
            <a:ext cx="236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Finance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Teach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accounting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terms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good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earnings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1026" y="3221862"/>
            <a:ext cx="1622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190500" indent="-63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Enhance performance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08091" y="1909572"/>
            <a:ext cx="1327404" cy="13258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24596" y="4359020"/>
            <a:ext cx="2368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Improve ability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respond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customer’s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inquires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complaints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6536" y="3206242"/>
            <a:ext cx="18065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context-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awareness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5423" y="1909572"/>
            <a:ext cx="1325879" cy="1325879"/>
          </a:xfrm>
          <a:prstGeom prst="rect">
            <a:avLst/>
          </a:prstGeom>
        </p:spPr>
      </p:pic>
      <p:pic>
        <p:nvPicPr>
          <p:cNvPr id="13" name="Picture 12" descr="logos4.png">
            <a:extLst>
              <a:ext uri="{FF2B5EF4-FFF2-40B4-BE49-F238E27FC236}">
                <a16:creationId xmlns:a16="http://schemas.microsoft.com/office/drawing/2014/main" id="{20F39F1D-7C94-A78A-FCCE-1139CCF9A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Common</a:t>
            </a:r>
            <a:r>
              <a:rPr sz="3200" spc="-295" dirty="0"/>
              <a:t> </a:t>
            </a:r>
            <a:r>
              <a:rPr sz="3200" spc="-85" dirty="0"/>
              <a:t>approaches</a:t>
            </a:r>
            <a:r>
              <a:rPr sz="3200" spc="-320" dirty="0"/>
              <a:t> </a:t>
            </a:r>
            <a:r>
              <a:rPr sz="3200" spc="-45" dirty="0"/>
              <a:t>for</a:t>
            </a:r>
            <a:r>
              <a:rPr sz="3200" spc="-280" dirty="0"/>
              <a:t> </a:t>
            </a:r>
            <a:r>
              <a:rPr sz="3200" spc="-65" dirty="0"/>
              <a:t>customizing</a:t>
            </a:r>
            <a:r>
              <a:rPr sz="3200" spc="-310" dirty="0"/>
              <a:t> </a:t>
            </a:r>
            <a:r>
              <a:rPr sz="3200" spc="-50" dirty="0"/>
              <a:t>foundation</a:t>
            </a:r>
            <a:r>
              <a:rPr sz="3200" spc="-290" dirty="0"/>
              <a:t> </a:t>
            </a:r>
            <a:r>
              <a:rPr sz="3200" spc="-20" dirty="0"/>
              <a:t>models</a:t>
            </a:r>
            <a:r>
              <a:rPr sz="3200" spc="-310" dirty="0"/>
              <a:t> </a:t>
            </a:r>
            <a:r>
              <a:rPr sz="3200" spc="-10" dirty="0"/>
              <a:t>(FMs)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991" y="4564379"/>
            <a:ext cx="1786127" cy="1417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object 4"/>
          <p:cNvSpPr txBox="1"/>
          <p:nvPr/>
        </p:nvSpPr>
        <p:spPr>
          <a:xfrm>
            <a:off x="1459991" y="4564379"/>
            <a:ext cx="1786255" cy="1417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218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44170" marR="334010" indent="2006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Prompt Engineering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652" y="3813047"/>
            <a:ext cx="1786127" cy="21686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6" name="object 6"/>
          <p:cNvSpPr txBox="1"/>
          <p:nvPr/>
        </p:nvSpPr>
        <p:spPr>
          <a:xfrm>
            <a:off x="3692652" y="3813047"/>
            <a:ext cx="1786255" cy="2169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246379" rIns="0" bIns="0" rtlCol="0">
            <a:spAutoFit/>
          </a:bodyPr>
          <a:lstStyle/>
          <a:p>
            <a:pPr marL="195580" marR="184785" indent="-2540" algn="ctr">
              <a:lnSpc>
                <a:spcPct val="100000"/>
              </a:lnSpc>
              <a:spcBef>
                <a:spcPts val="1939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Retrieval Augmented Generation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(RAG)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customizing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5311" y="2944367"/>
            <a:ext cx="1786128" cy="30373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25311" y="2944367"/>
            <a:ext cx="1786255" cy="3037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Fine-tuning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7971" y="1470660"/>
            <a:ext cx="1786127" cy="45110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57971" y="1470660"/>
            <a:ext cx="1786255" cy="4511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1300" marR="230504" indent="1993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FM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scratch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5501" y="1221104"/>
            <a:ext cx="1163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7DEDE"/>
                </a:solidFill>
                <a:latin typeface="Trebuchet MS"/>
                <a:cs typeface="Trebuchet MS"/>
              </a:rPr>
              <a:t>Complexity, Quality, Cost,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D7DEDE"/>
                </a:solidFill>
                <a:latin typeface="Trebuchet MS"/>
                <a:cs typeface="Trebuchet MS"/>
              </a:rPr>
              <a:t>Time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5094" y="1162811"/>
            <a:ext cx="171450" cy="5162550"/>
          </a:xfrm>
          <a:custGeom>
            <a:avLst/>
            <a:gdLst/>
            <a:ahLst/>
            <a:cxnLst/>
            <a:rect l="l" t="t" r="r" b="b"/>
            <a:pathLst>
              <a:path w="171450" h="5162550">
                <a:moveTo>
                  <a:pt x="85725" y="114300"/>
                </a:moveTo>
                <a:lnTo>
                  <a:pt x="74616" y="116550"/>
                </a:lnTo>
                <a:lnTo>
                  <a:pt x="65531" y="122682"/>
                </a:lnTo>
                <a:lnTo>
                  <a:pt x="59400" y="131766"/>
                </a:lnTo>
                <a:lnTo>
                  <a:pt x="57150" y="142875"/>
                </a:lnTo>
                <a:lnTo>
                  <a:pt x="57150" y="5133975"/>
                </a:lnTo>
                <a:lnTo>
                  <a:pt x="59400" y="5145099"/>
                </a:lnTo>
                <a:lnTo>
                  <a:pt x="65531" y="5154182"/>
                </a:lnTo>
                <a:lnTo>
                  <a:pt x="74616" y="5160305"/>
                </a:lnTo>
                <a:lnTo>
                  <a:pt x="85725" y="5162550"/>
                </a:lnTo>
                <a:lnTo>
                  <a:pt x="96833" y="5160305"/>
                </a:lnTo>
                <a:lnTo>
                  <a:pt x="105918" y="5154182"/>
                </a:lnTo>
                <a:lnTo>
                  <a:pt x="112049" y="5145099"/>
                </a:lnTo>
                <a:lnTo>
                  <a:pt x="114300" y="5133975"/>
                </a:lnTo>
                <a:lnTo>
                  <a:pt x="114300" y="142875"/>
                </a:lnTo>
                <a:lnTo>
                  <a:pt x="112049" y="131766"/>
                </a:lnTo>
                <a:lnTo>
                  <a:pt x="105918" y="122682"/>
                </a:lnTo>
                <a:lnTo>
                  <a:pt x="96833" y="116550"/>
                </a:lnTo>
                <a:lnTo>
                  <a:pt x="85725" y="114300"/>
                </a:lnTo>
                <a:close/>
              </a:path>
              <a:path w="171450" h="5162550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59400" y="131766"/>
                </a:lnTo>
                <a:lnTo>
                  <a:pt x="65531" y="122682"/>
                </a:lnTo>
                <a:lnTo>
                  <a:pt x="74616" y="116550"/>
                </a:lnTo>
                <a:lnTo>
                  <a:pt x="85725" y="114300"/>
                </a:lnTo>
                <a:lnTo>
                  <a:pt x="142875" y="114300"/>
                </a:lnTo>
                <a:lnTo>
                  <a:pt x="85725" y="0"/>
                </a:lnTo>
                <a:close/>
              </a:path>
              <a:path w="171450" h="5162550">
                <a:moveTo>
                  <a:pt x="142875" y="114300"/>
                </a:moveTo>
                <a:lnTo>
                  <a:pt x="85725" y="114300"/>
                </a:lnTo>
                <a:lnTo>
                  <a:pt x="96833" y="116550"/>
                </a:lnTo>
                <a:lnTo>
                  <a:pt x="105918" y="122682"/>
                </a:lnTo>
                <a:lnTo>
                  <a:pt x="112049" y="131766"/>
                </a:ln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42875" y="1143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r" rtl="1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1373" y="2922904"/>
            <a:ext cx="1443355" cy="767080"/>
          </a:xfrm>
          <a:custGeom>
            <a:avLst/>
            <a:gdLst/>
            <a:ahLst/>
            <a:cxnLst/>
            <a:rect l="l" t="t" r="r" b="b"/>
            <a:pathLst>
              <a:path w="1443354" h="767079">
                <a:moveTo>
                  <a:pt x="0" y="0"/>
                </a:moveTo>
                <a:lnTo>
                  <a:pt x="990091" y="0"/>
                </a:lnTo>
                <a:lnTo>
                  <a:pt x="1422780" y="5461"/>
                </a:lnTo>
                <a:lnTo>
                  <a:pt x="1443354" y="766953"/>
                </a:ln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991" y="2528316"/>
            <a:ext cx="2411095" cy="1271270"/>
          </a:xfrm>
          <a:prstGeom prst="rect">
            <a:avLst/>
          </a:prstGeom>
          <a:noFill/>
        </p:spPr>
        <p:txBody>
          <a:bodyPr vert="horz" wrap="square" lIns="0" tIns="71755" rIns="0" bIns="0" rtlCol="0">
            <a:spAutoFit/>
          </a:bodyPr>
          <a:lstStyle/>
          <a:p>
            <a:pPr marL="127000" marR="116839" algn="ctr">
              <a:lnSpc>
                <a:spcPct val="100000"/>
              </a:lnSpc>
              <a:spcBef>
                <a:spcPts val="565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knowledge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changing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pre-trained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 weights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55491" y="3683508"/>
            <a:ext cx="2049780" cy="2440305"/>
          </a:xfrm>
          <a:custGeom>
            <a:avLst/>
            <a:gdLst/>
            <a:ahLst/>
            <a:cxnLst/>
            <a:rect l="l" t="t" r="r" b="b"/>
            <a:pathLst>
              <a:path w="2049779" h="2440304">
                <a:moveTo>
                  <a:pt x="0" y="177673"/>
                </a:moveTo>
                <a:lnTo>
                  <a:pt x="6343" y="130424"/>
                </a:lnTo>
                <a:lnTo>
                  <a:pt x="24247" y="87978"/>
                </a:lnTo>
                <a:lnTo>
                  <a:pt x="52022" y="52022"/>
                </a:lnTo>
                <a:lnTo>
                  <a:pt x="87978" y="24247"/>
                </a:lnTo>
                <a:lnTo>
                  <a:pt x="130424" y="6343"/>
                </a:lnTo>
                <a:lnTo>
                  <a:pt x="177673" y="0"/>
                </a:lnTo>
                <a:lnTo>
                  <a:pt x="1871853" y="0"/>
                </a:lnTo>
                <a:lnTo>
                  <a:pt x="1919101" y="6343"/>
                </a:lnTo>
                <a:lnTo>
                  <a:pt x="1961547" y="24247"/>
                </a:lnTo>
                <a:lnTo>
                  <a:pt x="1997503" y="52022"/>
                </a:lnTo>
                <a:lnTo>
                  <a:pt x="2025278" y="87978"/>
                </a:lnTo>
                <a:lnTo>
                  <a:pt x="2043182" y="130424"/>
                </a:lnTo>
                <a:lnTo>
                  <a:pt x="2049526" y="177673"/>
                </a:lnTo>
                <a:lnTo>
                  <a:pt x="2049526" y="2262289"/>
                </a:lnTo>
                <a:lnTo>
                  <a:pt x="2043182" y="2309512"/>
                </a:lnTo>
                <a:lnTo>
                  <a:pt x="2025278" y="2351945"/>
                </a:lnTo>
                <a:lnTo>
                  <a:pt x="1997503" y="2387896"/>
                </a:lnTo>
                <a:lnTo>
                  <a:pt x="1961547" y="2415672"/>
                </a:lnTo>
                <a:lnTo>
                  <a:pt x="1919101" y="2433578"/>
                </a:lnTo>
                <a:lnTo>
                  <a:pt x="1871853" y="2439924"/>
                </a:lnTo>
                <a:lnTo>
                  <a:pt x="177673" y="2439924"/>
                </a:lnTo>
                <a:lnTo>
                  <a:pt x="130424" y="2433578"/>
                </a:lnTo>
                <a:lnTo>
                  <a:pt x="87978" y="2415672"/>
                </a:lnTo>
                <a:lnTo>
                  <a:pt x="52022" y="2387896"/>
                </a:lnTo>
                <a:lnTo>
                  <a:pt x="24247" y="2351945"/>
                </a:lnTo>
                <a:lnTo>
                  <a:pt x="6343" y="2309512"/>
                </a:lnTo>
                <a:lnTo>
                  <a:pt x="0" y="2262289"/>
                </a:lnTo>
                <a:lnTo>
                  <a:pt x="0" y="177673"/>
                </a:lnTo>
                <a:close/>
              </a:path>
            </a:pathLst>
          </a:cu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lIns="0" tIns="0" rIns="0" bIns="0" rtlCol="0"/>
          <a:lstStyle/>
          <a:p>
            <a:pPr algn="r" rtl="1"/>
            <a:endParaRPr/>
          </a:p>
        </p:txBody>
      </p:sp>
      <p:pic>
        <p:nvPicPr>
          <p:cNvPr id="17" name="Picture 16" descr="logos4.png">
            <a:extLst>
              <a:ext uri="{FF2B5EF4-FFF2-40B4-BE49-F238E27FC236}">
                <a16:creationId xmlns:a16="http://schemas.microsoft.com/office/drawing/2014/main" id="{331CAF14-FBB5-CDF4-975F-165F3CE3C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235" y="3831336"/>
            <a:ext cx="2063114" cy="2392680"/>
            <a:chOff x="815530" y="3833050"/>
            <a:chExt cx="2063114" cy="2392680"/>
          </a:xfrm>
          <a:noFill/>
        </p:grpSpPr>
        <p:sp>
          <p:nvSpPr>
            <p:cNvPr id="3" name="object 3"/>
            <p:cNvSpPr/>
            <p:nvPr/>
          </p:nvSpPr>
          <p:spPr>
            <a:xfrm>
              <a:off x="829817" y="3847338"/>
              <a:ext cx="2034539" cy="2364105"/>
            </a:xfrm>
            <a:custGeom>
              <a:avLst/>
              <a:gdLst/>
              <a:ahLst/>
              <a:cxnLst/>
              <a:rect l="l" t="t" r="r" b="b"/>
              <a:pathLst>
                <a:path w="2034539" h="2364104">
                  <a:moveTo>
                    <a:pt x="0" y="176275"/>
                  </a:moveTo>
                  <a:lnTo>
                    <a:pt x="6298" y="129440"/>
                  </a:lnTo>
                  <a:lnTo>
                    <a:pt x="24074" y="87338"/>
                  </a:lnTo>
                  <a:lnTo>
                    <a:pt x="51646" y="51657"/>
                  </a:lnTo>
                  <a:lnTo>
                    <a:pt x="87334" y="24082"/>
                  </a:lnTo>
                  <a:lnTo>
                    <a:pt x="129459" y="6301"/>
                  </a:lnTo>
                  <a:lnTo>
                    <a:pt x="176339" y="0"/>
                  </a:lnTo>
                  <a:lnTo>
                    <a:pt x="1858264" y="0"/>
                  </a:lnTo>
                  <a:lnTo>
                    <a:pt x="1905099" y="6301"/>
                  </a:lnTo>
                  <a:lnTo>
                    <a:pt x="1947201" y="24082"/>
                  </a:lnTo>
                  <a:lnTo>
                    <a:pt x="1982882" y="51657"/>
                  </a:lnTo>
                  <a:lnTo>
                    <a:pt x="2010457" y="87338"/>
                  </a:lnTo>
                  <a:lnTo>
                    <a:pt x="2028238" y="129440"/>
                  </a:lnTo>
                  <a:lnTo>
                    <a:pt x="2034539" y="176275"/>
                  </a:lnTo>
                  <a:lnTo>
                    <a:pt x="2034539" y="2187384"/>
                  </a:lnTo>
                  <a:lnTo>
                    <a:pt x="2028238" y="2234264"/>
                  </a:lnTo>
                  <a:lnTo>
                    <a:pt x="2010457" y="2276389"/>
                  </a:lnTo>
                  <a:lnTo>
                    <a:pt x="1982882" y="2312077"/>
                  </a:lnTo>
                  <a:lnTo>
                    <a:pt x="1947201" y="2339649"/>
                  </a:lnTo>
                  <a:lnTo>
                    <a:pt x="1905099" y="2357425"/>
                  </a:lnTo>
                  <a:lnTo>
                    <a:pt x="1858264" y="2363724"/>
                  </a:lnTo>
                  <a:lnTo>
                    <a:pt x="176339" y="2363724"/>
                  </a:lnTo>
                  <a:lnTo>
                    <a:pt x="129459" y="2357425"/>
                  </a:lnTo>
                  <a:lnTo>
                    <a:pt x="87334" y="2339649"/>
                  </a:lnTo>
                  <a:lnTo>
                    <a:pt x="51646" y="2312077"/>
                  </a:lnTo>
                  <a:lnTo>
                    <a:pt x="24074" y="2276389"/>
                  </a:lnTo>
                  <a:lnTo>
                    <a:pt x="6298" y="2234264"/>
                  </a:lnTo>
                  <a:lnTo>
                    <a:pt x="0" y="2187384"/>
                  </a:lnTo>
                  <a:lnTo>
                    <a:pt x="0" y="176275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499" y="4175760"/>
              <a:ext cx="1746885" cy="711835"/>
            </a:xfrm>
            <a:custGeom>
              <a:avLst/>
              <a:gdLst/>
              <a:ahLst/>
              <a:cxnLst/>
              <a:rect l="l" t="t" r="r" b="b"/>
              <a:pathLst>
                <a:path w="1746885" h="711835">
                  <a:moveTo>
                    <a:pt x="1627886" y="0"/>
                  </a:moveTo>
                  <a:lnTo>
                    <a:pt x="118618" y="0"/>
                  </a:lnTo>
                  <a:lnTo>
                    <a:pt x="72448" y="9318"/>
                  </a:lnTo>
                  <a:lnTo>
                    <a:pt x="34744" y="34734"/>
                  </a:lnTo>
                  <a:lnTo>
                    <a:pt x="9322" y="72437"/>
                  </a:lnTo>
                  <a:lnTo>
                    <a:pt x="0" y="118617"/>
                  </a:lnTo>
                  <a:lnTo>
                    <a:pt x="0" y="593089"/>
                  </a:lnTo>
                  <a:lnTo>
                    <a:pt x="9322" y="639270"/>
                  </a:lnTo>
                  <a:lnTo>
                    <a:pt x="34744" y="676973"/>
                  </a:lnTo>
                  <a:lnTo>
                    <a:pt x="72448" y="702389"/>
                  </a:lnTo>
                  <a:lnTo>
                    <a:pt x="118618" y="711707"/>
                  </a:lnTo>
                  <a:lnTo>
                    <a:pt x="1627886" y="711707"/>
                  </a:lnTo>
                  <a:lnTo>
                    <a:pt x="1674066" y="702389"/>
                  </a:lnTo>
                  <a:lnTo>
                    <a:pt x="1711769" y="676973"/>
                  </a:lnTo>
                  <a:lnTo>
                    <a:pt x="1737185" y="639270"/>
                  </a:lnTo>
                  <a:lnTo>
                    <a:pt x="1746504" y="593089"/>
                  </a:lnTo>
                  <a:lnTo>
                    <a:pt x="1746504" y="118617"/>
                  </a:lnTo>
                  <a:lnTo>
                    <a:pt x="1737185" y="72437"/>
                  </a:lnTo>
                  <a:lnTo>
                    <a:pt x="1711769" y="34734"/>
                  </a:lnTo>
                  <a:lnTo>
                    <a:pt x="1674066" y="9318"/>
                  </a:lnTo>
                  <a:lnTo>
                    <a:pt x="16278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521" y="136017"/>
            <a:ext cx="420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/>
              <a:t>Customize</a:t>
            </a:r>
            <a:r>
              <a:rPr sz="3200" spc="-320" dirty="0"/>
              <a:t> </a:t>
            </a:r>
            <a:r>
              <a:rPr sz="3200" spc="-140" dirty="0"/>
              <a:t>vs.</a:t>
            </a:r>
            <a:r>
              <a:rPr sz="3200" spc="-290" dirty="0"/>
              <a:t> </a:t>
            </a:r>
            <a:r>
              <a:rPr sz="3200" spc="-10" dirty="0"/>
              <a:t>augment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107135" y="4400803"/>
            <a:ext cx="1436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Augment</a:t>
            </a:r>
            <a:r>
              <a:rPr sz="1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RAG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86277" y="1345691"/>
            <a:ext cx="4225290" cy="1339215"/>
            <a:chOff x="2986277" y="1345691"/>
            <a:chExt cx="4225290" cy="1339215"/>
          </a:xfrm>
        </p:grpSpPr>
        <p:sp>
          <p:nvSpPr>
            <p:cNvPr id="8" name="object 8"/>
            <p:cNvSpPr/>
            <p:nvPr/>
          </p:nvSpPr>
          <p:spPr>
            <a:xfrm>
              <a:off x="2986277" y="1887093"/>
              <a:ext cx="2025014" cy="797560"/>
            </a:xfrm>
            <a:custGeom>
              <a:avLst/>
              <a:gdLst/>
              <a:ahLst/>
              <a:cxnLst/>
              <a:rect l="l" t="t" r="r" b="b"/>
              <a:pathLst>
                <a:path w="2025014" h="797560">
                  <a:moveTo>
                    <a:pt x="28575" y="721360"/>
                  </a:moveTo>
                  <a:lnTo>
                    <a:pt x="0" y="721360"/>
                  </a:lnTo>
                  <a:lnTo>
                    <a:pt x="38100" y="797560"/>
                  </a:lnTo>
                  <a:lnTo>
                    <a:pt x="65087" y="743585"/>
                  </a:lnTo>
                  <a:lnTo>
                    <a:pt x="32893" y="743585"/>
                  </a:lnTo>
                  <a:lnTo>
                    <a:pt x="28575" y="739267"/>
                  </a:lnTo>
                  <a:lnTo>
                    <a:pt x="28575" y="721360"/>
                  </a:lnTo>
                  <a:close/>
                </a:path>
                <a:path w="2025014" h="797560">
                  <a:moveTo>
                    <a:pt x="2020824" y="0"/>
                  </a:moveTo>
                  <a:lnTo>
                    <a:pt x="32893" y="0"/>
                  </a:lnTo>
                  <a:lnTo>
                    <a:pt x="28575" y="4318"/>
                  </a:lnTo>
                  <a:lnTo>
                    <a:pt x="28575" y="739267"/>
                  </a:lnTo>
                  <a:lnTo>
                    <a:pt x="32893" y="743585"/>
                  </a:lnTo>
                  <a:lnTo>
                    <a:pt x="43307" y="743585"/>
                  </a:lnTo>
                  <a:lnTo>
                    <a:pt x="47625" y="739267"/>
                  </a:lnTo>
                  <a:lnTo>
                    <a:pt x="47625" y="19050"/>
                  </a:lnTo>
                  <a:lnTo>
                    <a:pt x="38100" y="19050"/>
                  </a:lnTo>
                  <a:lnTo>
                    <a:pt x="47625" y="9525"/>
                  </a:lnTo>
                  <a:lnTo>
                    <a:pt x="2025014" y="9525"/>
                  </a:lnTo>
                  <a:lnTo>
                    <a:pt x="2025014" y="4318"/>
                  </a:lnTo>
                  <a:lnTo>
                    <a:pt x="2020824" y="0"/>
                  </a:lnTo>
                  <a:close/>
                </a:path>
                <a:path w="2025014" h="797560">
                  <a:moveTo>
                    <a:pt x="76200" y="721360"/>
                  </a:moveTo>
                  <a:lnTo>
                    <a:pt x="47625" y="721360"/>
                  </a:lnTo>
                  <a:lnTo>
                    <a:pt x="47625" y="739267"/>
                  </a:lnTo>
                  <a:lnTo>
                    <a:pt x="43307" y="743585"/>
                  </a:lnTo>
                  <a:lnTo>
                    <a:pt x="65087" y="743585"/>
                  </a:lnTo>
                  <a:lnTo>
                    <a:pt x="76200" y="721360"/>
                  </a:lnTo>
                  <a:close/>
                </a:path>
                <a:path w="2025014" h="797560">
                  <a:moveTo>
                    <a:pt x="47625" y="9525"/>
                  </a:moveTo>
                  <a:lnTo>
                    <a:pt x="38100" y="19050"/>
                  </a:lnTo>
                  <a:lnTo>
                    <a:pt x="47625" y="19050"/>
                  </a:lnTo>
                  <a:lnTo>
                    <a:pt x="47625" y="9525"/>
                  </a:lnTo>
                  <a:close/>
                </a:path>
                <a:path w="2025014" h="797560">
                  <a:moveTo>
                    <a:pt x="2025014" y="9525"/>
                  </a:moveTo>
                  <a:lnTo>
                    <a:pt x="47625" y="9525"/>
                  </a:lnTo>
                  <a:lnTo>
                    <a:pt x="47625" y="19050"/>
                  </a:lnTo>
                  <a:lnTo>
                    <a:pt x="2020824" y="19050"/>
                  </a:lnTo>
                  <a:lnTo>
                    <a:pt x="2025014" y="14732"/>
                  </a:lnTo>
                  <a:lnTo>
                    <a:pt x="2025014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1005" y="1364741"/>
              <a:ext cx="2192020" cy="1062355"/>
            </a:xfrm>
            <a:custGeom>
              <a:avLst/>
              <a:gdLst/>
              <a:ahLst/>
              <a:cxnLst/>
              <a:rect l="l" t="t" r="r" b="b"/>
              <a:pathLst>
                <a:path w="2192020" h="1062355">
                  <a:moveTo>
                    <a:pt x="1095756" y="0"/>
                  </a:moveTo>
                  <a:lnTo>
                    <a:pt x="0" y="531113"/>
                  </a:lnTo>
                  <a:lnTo>
                    <a:pt x="1095756" y="1062228"/>
                  </a:lnTo>
                  <a:lnTo>
                    <a:pt x="2191512" y="531113"/>
                  </a:lnTo>
                  <a:lnTo>
                    <a:pt x="1095756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1005" y="1364741"/>
              <a:ext cx="2192020" cy="1062355"/>
            </a:xfrm>
            <a:custGeom>
              <a:avLst/>
              <a:gdLst/>
              <a:ahLst/>
              <a:cxnLst/>
              <a:rect l="l" t="t" r="r" b="b"/>
              <a:pathLst>
                <a:path w="2192020" h="1062355">
                  <a:moveTo>
                    <a:pt x="0" y="531113"/>
                  </a:moveTo>
                  <a:lnTo>
                    <a:pt x="1095756" y="0"/>
                  </a:lnTo>
                  <a:lnTo>
                    <a:pt x="2191512" y="531113"/>
                  </a:lnTo>
                  <a:lnTo>
                    <a:pt x="1095756" y="1062228"/>
                  </a:lnTo>
                  <a:lnTo>
                    <a:pt x="0" y="531113"/>
                  </a:lnTo>
                  <a:close/>
                </a:path>
              </a:pathLst>
            </a:custGeom>
            <a:ln w="38099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67583" y="1181481"/>
            <a:ext cx="14865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19875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up-to-date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info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6509" y="1627123"/>
            <a:ext cx="998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051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Task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information</a:t>
            </a:r>
            <a:endParaRPr sz="16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55152" y="2727960"/>
            <a:ext cx="1464945" cy="905510"/>
            <a:chOff x="8455152" y="2727960"/>
            <a:chExt cx="1464945" cy="905510"/>
          </a:xfrm>
          <a:noFill/>
        </p:grpSpPr>
        <p:sp>
          <p:nvSpPr>
            <p:cNvPr id="14" name="object 14"/>
            <p:cNvSpPr/>
            <p:nvPr/>
          </p:nvSpPr>
          <p:spPr>
            <a:xfrm>
              <a:off x="8474202" y="2747010"/>
              <a:ext cx="1426845" cy="867410"/>
            </a:xfrm>
            <a:custGeom>
              <a:avLst/>
              <a:gdLst/>
              <a:ahLst/>
              <a:cxnLst/>
              <a:rect l="l" t="t" r="r" b="b"/>
              <a:pathLst>
                <a:path w="1426845" h="867410">
                  <a:moveTo>
                    <a:pt x="713231" y="0"/>
                  </a:moveTo>
                  <a:lnTo>
                    <a:pt x="0" y="433577"/>
                  </a:lnTo>
                  <a:lnTo>
                    <a:pt x="713231" y="867156"/>
                  </a:lnTo>
                  <a:lnTo>
                    <a:pt x="1426464" y="433577"/>
                  </a:lnTo>
                  <a:lnTo>
                    <a:pt x="7132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74202" y="2747010"/>
              <a:ext cx="1426845" cy="867410"/>
            </a:xfrm>
            <a:custGeom>
              <a:avLst/>
              <a:gdLst/>
              <a:ahLst/>
              <a:cxnLst/>
              <a:rect l="l" t="t" r="r" b="b"/>
              <a:pathLst>
                <a:path w="1426845" h="867410">
                  <a:moveTo>
                    <a:pt x="0" y="433577"/>
                  </a:moveTo>
                  <a:lnTo>
                    <a:pt x="713231" y="0"/>
                  </a:lnTo>
                  <a:lnTo>
                    <a:pt x="1426464" y="433577"/>
                  </a:lnTo>
                  <a:lnTo>
                    <a:pt x="713231" y="867156"/>
                  </a:lnTo>
                  <a:lnTo>
                    <a:pt x="0" y="433577"/>
                  </a:ln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96857" y="2911601"/>
            <a:ext cx="582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Simple task?</a:t>
            </a:r>
            <a:endParaRPr sz="16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82993" y="1887092"/>
            <a:ext cx="4107179" cy="3066415"/>
            <a:chOff x="7182993" y="1887092"/>
            <a:chExt cx="4107179" cy="3066415"/>
          </a:xfrm>
        </p:grpSpPr>
        <p:sp>
          <p:nvSpPr>
            <p:cNvPr id="18" name="object 18"/>
            <p:cNvSpPr/>
            <p:nvPr/>
          </p:nvSpPr>
          <p:spPr>
            <a:xfrm>
              <a:off x="7182993" y="1887092"/>
              <a:ext cx="2043430" cy="860425"/>
            </a:xfrm>
            <a:custGeom>
              <a:avLst/>
              <a:gdLst/>
              <a:ahLst/>
              <a:cxnLst/>
              <a:rect l="l" t="t" r="r" b="b"/>
              <a:pathLst>
                <a:path w="2043429" h="860425">
                  <a:moveTo>
                    <a:pt x="1995677" y="784225"/>
                  </a:moveTo>
                  <a:lnTo>
                    <a:pt x="1967102" y="784225"/>
                  </a:lnTo>
                  <a:lnTo>
                    <a:pt x="2005202" y="860425"/>
                  </a:lnTo>
                  <a:lnTo>
                    <a:pt x="2032190" y="806450"/>
                  </a:lnTo>
                  <a:lnTo>
                    <a:pt x="1999996" y="806450"/>
                  </a:lnTo>
                  <a:lnTo>
                    <a:pt x="1995677" y="802259"/>
                  </a:lnTo>
                  <a:lnTo>
                    <a:pt x="1995677" y="784225"/>
                  </a:lnTo>
                  <a:close/>
                </a:path>
                <a:path w="2043429" h="860425">
                  <a:moveTo>
                    <a:pt x="1995677" y="9525"/>
                  </a:moveTo>
                  <a:lnTo>
                    <a:pt x="1995677" y="802259"/>
                  </a:lnTo>
                  <a:lnTo>
                    <a:pt x="1999996" y="806450"/>
                  </a:lnTo>
                  <a:lnTo>
                    <a:pt x="2010536" y="806450"/>
                  </a:lnTo>
                  <a:lnTo>
                    <a:pt x="2014727" y="802259"/>
                  </a:lnTo>
                  <a:lnTo>
                    <a:pt x="2014727" y="19050"/>
                  </a:lnTo>
                  <a:lnTo>
                    <a:pt x="2005202" y="19050"/>
                  </a:lnTo>
                  <a:lnTo>
                    <a:pt x="1995677" y="9525"/>
                  </a:lnTo>
                  <a:close/>
                </a:path>
                <a:path w="2043429" h="860425">
                  <a:moveTo>
                    <a:pt x="2043302" y="784225"/>
                  </a:moveTo>
                  <a:lnTo>
                    <a:pt x="2014727" y="784225"/>
                  </a:lnTo>
                  <a:lnTo>
                    <a:pt x="2014727" y="802259"/>
                  </a:lnTo>
                  <a:lnTo>
                    <a:pt x="2010536" y="806450"/>
                  </a:lnTo>
                  <a:lnTo>
                    <a:pt x="2032190" y="806450"/>
                  </a:lnTo>
                  <a:lnTo>
                    <a:pt x="2043302" y="784225"/>
                  </a:lnTo>
                  <a:close/>
                </a:path>
                <a:path w="2043429" h="860425">
                  <a:moveTo>
                    <a:pt x="2010536" y="0"/>
                  </a:moveTo>
                  <a:lnTo>
                    <a:pt x="4317" y="0"/>
                  </a:lnTo>
                  <a:lnTo>
                    <a:pt x="0" y="4318"/>
                  </a:lnTo>
                  <a:lnTo>
                    <a:pt x="0" y="14732"/>
                  </a:lnTo>
                  <a:lnTo>
                    <a:pt x="4317" y="19050"/>
                  </a:lnTo>
                  <a:lnTo>
                    <a:pt x="1995677" y="19050"/>
                  </a:lnTo>
                  <a:lnTo>
                    <a:pt x="1995677" y="9525"/>
                  </a:lnTo>
                  <a:lnTo>
                    <a:pt x="2014727" y="9525"/>
                  </a:lnTo>
                  <a:lnTo>
                    <a:pt x="2014727" y="4318"/>
                  </a:lnTo>
                  <a:lnTo>
                    <a:pt x="2010536" y="0"/>
                  </a:lnTo>
                  <a:close/>
                </a:path>
                <a:path w="2043429" h="860425">
                  <a:moveTo>
                    <a:pt x="2014727" y="9525"/>
                  </a:moveTo>
                  <a:lnTo>
                    <a:pt x="1995677" y="9525"/>
                  </a:lnTo>
                  <a:lnTo>
                    <a:pt x="2005202" y="19050"/>
                  </a:lnTo>
                  <a:lnTo>
                    <a:pt x="2014727" y="19050"/>
                  </a:lnTo>
                  <a:lnTo>
                    <a:pt x="2014727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05060" y="4175760"/>
              <a:ext cx="1285240" cy="777240"/>
            </a:xfrm>
            <a:custGeom>
              <a:avLst/>
              <a:gdLst/>
              <a:ahLst/>
              <a:cxnLst/>
              <a:rect l="l" t="t" r="r" b="b"/>
              <a:pathLst>
                <a:path w="1285240" h="777239">
                  <a:moveTo>
                    <a:pt x="1155192" y="0"/>
                  </a:moveTo>
                  <a:lnTo>
                    <a:pt x="129540" y="0"/>
                  </a:ln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0" y="647700"/>
                  </a:lnTo>
                  <a:lnTo>
                    <a:pt x="10185" y="698105"/>
                  </a:lnTo>
                  <a:lnTo>
                    <a:pt x="37957" y="739282"/>
                  </a:lnTo>
                  <a:lnTo>
                    <a:pt x="79134" y="767054"/>
                  </a:lnTo>
                  <a:lnTo>
                    <a:pt x="129540" y="777239"/>
                  </a:lnTo>
                  <a:lnTo>
                    <a:pt x="1155192" y="777239"/>
                  </a:lnTo>
                  <a:lnTo>
                    <a:pt x="1205597" y="767054"/>
                  </a:lnTo>
                  <a:lnTo>
                    <a:pt x="1246774" y="739282"/>
                  </a:lnTo>
                  <a:lnTo>
                    <a:pt x="1274546" y="698105"/>
                  </a:lnTo>
                  <a:lnTo>
                    <a:pt x="1284732" y="647700"/>
                  </a:lnTo>
                  <a:lnTo>
                    <a:pt x="1284732" y="129539"/>
                  </a:lnTo>
                  <a:lnTo>
                    <a:pt x="1274546" y="79134"/>
                  </a:lnTo>
                  <a:lnTo>
                    <a:pt x="1246774" y="37957"/>
                  </a:lnTo>
                  <a:lnTo>
                    <a:pt x="1205597" y="10185"/>
                  </a:lnTo>
                  <a:lnTo>
                    <a:pt x="1155192" y="0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17638" y="1290955"/>
            <a:ext cx="12985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Consolidated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info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96321" y="4327397"/>
            <a:ext cx="9029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Prompt engineering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02195" y="3170301"/>
            <a:ext cx="3783965" cy="1771014"/>
            <a:chOff x="6902195" y="3170301"/>
            <a:chExt cx="3783965" cy="1771014"/>
          </a:xfrm>
        </p:grpSpPr>
        <p:sp>
          <p:nvSpPr>
            <p:cNvPr id="23" name="object 23"/>
            <p:cNvSpPr/>
            <p:nvPr/>
          </p:nvSpPr>
          <p:spPr>
            <a:xfrm>
              <a:off x="7575042" y="3170300"/>
              <a:ext cx="3111500" cy="1006475"/>
            </a:xfrm>
            <a:custGeom>
              <a:avLst/>
              <a:gdLst/>
              <a:ahLst/>
              <a:cxnLst/>
              <a:rect l="l" t="t" r="r" b="b"/>
              <a:pathLst>
                <a:path w="3111500" h="1006475">
                  <a:moveTo>
                    <a:pt x="909447" y="4318"/>
                  </a:moveTo>
                  <a:lnTo>
                    <a:pt x="905256" y="0"/>
                  </a:lnTo>
                  <a:lnTo>
                    <a:pt x="32893" y="0"/>
                  </a:lnTo>
                  <a:lnTo>
                    <a:pt x="28575" y="4318"/>
                  </a:lnTo>
                  <a:lnTo>
                    <a:pt x="28575" y="917829"/>
                  </a:lnTo>
                  <a:lnTo>
                    <a:pt x="0" y="917829"/>
                  </a:lnTo>
                  <a:lnTo>
                    <a:pt x="38100" y="994029"/>
                  </a:lnTo>
                  <a:lnTo>
                    <a:pt x="65087" y="940054"/>
                  </a:lnTo>
                  <a:lnTo>
                    <a:pt x="76200" y="917829"/>
                  </a:lnTo>
                  <a:lnTo>
                    <a:pt x="47625" y="917829"/>
                  </a:lnTo>
                  <a:lnTo>
                    <a:pt x="47625" y="19050"/>
                  </a:lnTo>
                  <a:lnTo>
                    <a:pt x="905256" y="19050"/>
                  </a:lnTo>
                  <a:lnTo>
                    <a:pt x="909447" y="14732"/>
                  </a:lnTo>
                  <a:lnTo>
                    <a:pt x="909447" y="9525"/>
                  </a:lnTo>
                  <a:lnTo>
                    <a:pt x="909447" y="4318"/>
                  </a:lnTo>
                  <a:close/>
                </a:path>
                <a:path w="3111500" h="1006475">
                  <a:moveTo>
                    <a:pt x="3111119" y="930148"/>
                  </a:moveTo>
                  <a:lnTo>
                    <a:pt x="3082544" y="930148"/>
                  </a:lnTo>
                  <a:lnTo>
                    <a:pt x="3082544" y="19050"/>
                  </a:lnTo>
                  <a:lnTo>
                    <a:pt x="3082544" y="9525"/>
                  </a:lnTo>
                  <a:lnTo>
                    <a:pt x="3082544" y="4318"/>
                  </a:lnTo>
                  <a:lnTo>
                    <a:pt x="3078226" y="0"/>
                  </a:lnTo>
                  <a:lnTo>
                    <a:pt x="2320417" y="0"/>
                  </a:lnTo>
                  <a:lnTo>
                    <a:pt x="2316099" y="4318"/>
                  </a:lnTo>
                  <a:lnTo>
                    <a:pt x="2316099" y="14732"/>
                  </a:lnTo>
                  <a:lnTo>
                    <a:pt x="2320417" y="19050"/>
                  </a:lnTo>
                  <a:lnTo>
                    <a:pt x="3063494" y="19050"/>
                  </a:lnTo>
                  <a:lnTo>
                    <a:pt x="3063494" y="930148"/>
                  </a:lnTo>
                  <a:lnTo>
                    <a:pt x="3034919" y="930148"/>
                  </a:lnTo>
                  <a:lnTo>
                    <a:pt x="3073019" y="1006348"/>
                  </a:lnTo>
                  <a:lnTo>
                    <a:pt x="3100006" y="952373"/>
                  </a:lnTo>
                  <a:lnTo>
                    <a:pt x="3111119" y="930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2195" y="4163568"/>
              <a:ext cx="1420495" cy="777240"/>
            </a:xfrm>
            <a:custGeom>
              <a:avLst/>
              <a:gdLst/>
              <a:ahLst/>
              <a:cxnLst/>
              <a:rect l="l" t="t" r="r" b="b"/>
              <a:pathLst>
                <a:path w="1420495" h="777239">
                  <a:moveTo>
                    <a:pt x="1290827" y="0"/>
                  </a:moveTo>
                  <a:lnTo>
                    <a:pt x="129539" y="0"/>
                  </a:lnTo>
                  <a:lnTo>
                    <a:pt x="79134" y="10185"/>
                  </a:lnTo>
                  <a:lnTo>
                    <a:pt x="37957" y="37957"/>
                  </a:lnTo>
                  <a:lnTo>
                    <a:pt x="10185" y="79134"/>
                  </a:lnTo>
                  <a:lnTo>
                    <a:pt x="0" y="129539"/>
                  </a:lnTo>
                  <a:lnTo>
                    <a:pt x="0" y="647699"/>
                  </a:lnTo>
                  <a:lnTo>
                    <a:pt x="10185" y="698105"/>
                  </a:lnTo>
                  <a:lnTo>
                    <a:pt x="37957" y="739282"/>
                  </a:lnTo>
                  <a:lnTo>
                    <a:pt x="79134" y="767054"/>
                  </a:lnTo>
                  <a:lnTo>
                    <a:pt x="129539" y="777239"/>
                  </a:lnTo>
                  <a:lnTo>
                    <a:pt x="1290827" y="777239"/>
                  </a:lnTo>
                  <a:lnTo>
                    <a:pt x="1341233" y="767054"/>
                  </a:lnTo>
                  <a:lnTo>
                    <a:pt x="1382410" y="739282"/>
                  </a:lnTo>
                  <a:lnTo>
                    <a:pt x="1410182" y="698105"/>
                  </a:lnTo>
                  <a:lnTo>
                    <a:pt x="1420368" y="647699"/>
                  </a:lnTo>
                  <a:lnTo>
                    <a:pt x="1420368" y="129539"/>
                  </a:lnTo>
                  <a:lnTo>
                    <a:pt x="1410182" y="79134"/>
                  </a:lnTo>
                  <a:lnTo>
                    <a:pt x="1382410" y="37957"/>
                  </a:lnTo>
                  <a:lnTo>
                    <a:pt x="1341233" y="10185"/>
                  </a:lnTo>
                  <a:lnTo>
                    <a:pt x="1290827" y="0"/>
                  </a:lnTo>
                  <a:close/>
                </a:path>
              </a:pathLst>
            </a:custGeom>
            <a:noFill/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002773" y="2641168"/>
            <a:ext cx="83375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generic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2642" y="2652217"/>
            <a:ext cx="841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21779" y="4406646"/>
            <a:ext cx="982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Fine-tuning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41804" y="2665476"/>
            <a:ext cx="1565275" cy="952500"/>
            <a:chOff x="2241804" y="2665476"/>
            <a:chExt cx="1565275" cy="952500"/>
          </a:xfrm>
          <a:noFill/>
        </p:grpSpPr>
        <p:sp>
          <p:nvSpPr>
            <p:cNvPr id="29" name="object 29"/>
            <p:cNvSpPr/>
            <p:nvPr/>
          </p:nvSpPr>
          <p:spPr>
            <a:xfrm>
              <a:off x="2260854" y="2684526"/>
              <a:ext cx="1527175" cy="914400"/>
            </a:xfrm>
            <a:custGeom>
              <a:avLst/>
              <a:gdLst/>
              <a:ahLst/>
              <a:cxnLst/>
              <a:rect l="l" t="t" r="r" b="b"/>
              <a:pathLst>
                <a:path w="1527175" h="914400">
                  <a:moveTo>
                    <a:pt x="763523" y="0"/>
                  </a:moveTo>
                  <a:lnTo>
                    <a:pt x="0" y="457200"/>
                  </a:lnTo>
                  <a:lnTo>
                    <a:pt x="763523" y="914400"/>
                  </a:lnTo>
                  <a:lnTo>
                    <a:pt x="1527047" y="457200"/>
                  </a:lnTo>
                  <a:lnTo>
                    <a:pt x="76352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0854" y="2684526"/>
              <a:ext cx="1527175" cy="914400"/>
            </a:xfrm>
            <a:custGeom>
              <a:avLst/>
              <a:gdLst/>
              <a:ahLst/>
              <a:cxnLst/>
              <a:rect l="l" t="t" r="r" b="b"/>
              <a:pathLst>
                <a:path w="1527175" h="914400">
                  <a:moveTo>
                    <a:pt x="0" y="457200"/>
                  </a:moveTo>
                  <a:lnTo>
                    <a:pt x="763523" y="0"/>
                  </a:lnTo>
                  <a:lnTo>
                    <a:pt x="1527047" y="457200"/>
                  </a:lnTo>
                  <a:lnTo>
                    <a:pt x="763523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38100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61920" y="2903347"/>
            <a:ext cx="723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chemeClr val="bg1"/>
                </a:solidFill>
                <a:latin typeface="Carlito"/>
                <a:cs typeface="Carlito"/>
              </a:rPr>
              <a:t>Real-</a:t>
            </a:r>
            <a:r>
              <a:rPr sz="1400" spc="-20" dirty="0">
                <a:solidFill>
                  <a:schemeClr val="bg1"/>
                </a:solidFill>
                <a:latin typeface="Carlito"/>
                <a:cs typeface="Carlito"/>
              </a:rPr>
              <a:t>time</a:t>
            </a:r>
            <a:endParaRPr sz="14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chemeClr val="bg1"/>
                </a:solidFill>
                <a:latin typeface="Carlito"/>
                <a:cs typeface="Carlito"/>
              </a:rPr>
              <a:t>required?</a:t>
            </a:r>
            <a:endParaRPr sz="14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53967" y="4189476"/>
            <a:ext cx="1527175" cy="710565"/>
          </a:xfrm>
          <a:custGeom>
            <a:avLst/>
            <a:gdLst/>
            <a:ahLst/>
            <a:cxnLst/>
            <a:rect l="l" t="t" r="r" b="b"/>
            <a:pathLst>
              <a:path w="1527175" h="710564">
                <a:moveTo>
                  <a:pt x="1408684" y="0"/>
                </a:moveTo>
                <a:lnTo>
                  <a:pt x="118364" y="0"/>
                </a:lnTo>
                <a:lnTo>
                  <a:pt x="72276" y="9296"/>
                </a:lnTo>
                <a:lnTo>
                  <a:pt x="34655" y="34655"/>
                </a:lnTo>
                <a:lnTo>
                  <a:pt x="9296" y="72276"/>
                </a:lnTo>
                <a:lnTo>
                  <a:pt x="0" y="118363"/>
                </a:lnTo>
                <a:lnTo>
                  <a:pt x="0" y="591819"/>
                </a:lnTo>
                <a:lnTo>
                  <a:pt x="9296" y="637907"/>
                </a:lnTo>
                <a:lnTo>
                  <a:pt x="34655" y="675528"/>
                </a:lnTo>
                <a:lnTo>
                  <a:pt x="72276" y="700887"/>
                </a:lnTo>
                <a:lnTo>
                  <a:pt x="118364" y="710184"/>
                </a:lnTo>
                <a:lnTo>
                  <a:pt x="1408684" y="710184"/>
                </a:lnTo>
                <a:lnTo>
                  <a:pt x="1454771" y="700887"/>
                </a:lnTo>
                <a:lnTo>
                  <a:pt x="1492392" y="675528"/>
                </a:lnTo>
                <a:lnTo>
                  <a:pt x="1517751" y="637907"/>
                </a:lnTo>
                <a:lnTo>
                  <a:pt x="1527048" y="591819"/>
                </a:lnTo>
                <a:lnTo>
                  <a:pt x="1527048" y="118363"/>
                </a:lnTo>
                <a:lnTo>
                  <a:pt x="1517751" y="72276"/>
                </a:lnTo>
                <a:lnTo>
                  <a:pt x="1492392" y="34655"/>
                </a:lnTo>
                <a:lnTo>
                  <a:pt x="1454771" y="9296"/>
                </a:lnTo>
                <a:lnTo>
                  <a:pt x="1408684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98875" y="4307204"/>
            <a:ext cx="12357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Augment</a:t>
            </a:r>
            <a:r>
              <a:rPr sz="1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agents</a:t>
            </a:r>
            <a:r>
              <a:rPr sz="1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68779" y="3132201"/>
            <a:ext cx="9136380" cy="2261235"/>
            <a:chOff x="1668779" y="3132201"/>
            <a:chExt cx="9136380" cy="2261235"/>
          </a:xfrm>
        </p:grpSpPr>
        <p:sp>
          <p:nvSpPr>
            <p:cNvPr id="35" name="object 35"/>
            <p:cNvSpPr/>
            <p:nvPr/>
          </p:nvSpPr>
          <p:spPr>
            <a:xfrm>
              <a:off x="1788414" y="3132200"/>
              <a:ext cx="2568575" cy="1057910"/>
            </a:xfrm>
            <a:custGeom>
              <a:avLst/>
              <a:gdLst/>
              <a:ahLst/>
              <a:cxnLst/>
              <a:rect l="l" t="t" r="r" b="b"/>
              <a:pathLst>
                <a:path w="2568575" h="1057910">
                  <a:moveTo>
                    <a:pt x="481838" y="4318"/>
                  </a:moveTo>
                  <a:lnTo>
                    <a:pt x="477647" y="0"/>
                  </a:lnTo>
                  <a:lnTo>
                    <a:pt x="32893" y="0"/>
                  </a:lnTo>
                  <a:lnTo>
                    <a:pt x="28575" y="4318"/>
                  </a:lnTo>
                  <a:lnTo>
                    <a:pt x="28575" y="968629"/>
                  </a:lnTo>
                  <a:lnTo>
                    <a:pt x="0" y="968629"/>
                  </a:lnTo>
                  <a:lnTo>
                    <a:pt x="38100" y="1044829"/>
                  </a:lnTo>
                  <a:lnTo>
                    <a:pt x="65087" y="990854"/>
                  </a:lnTo>
                  <a:lnTo>
                    <a:pt x="76200" y="968629"/>
                  </a:lnTo>
                  <a:lnTo>
                    <a:pt x="47625" y="968629"/>
                  </a:lnTo>
                  <a:lnTo>
                    <a:pt x="47625" y="19050"/>
                  </a:lnTo>
                  <a:lnTo>
                    <a:pt x="477647" y="19050"/>
                  </a:lnTo>
                  <a:lnTo>
                    <a:pt x="481838" y="14732"/>
                  </a:lnTo>
                  <a:lnTo>
                    <a:pt x="481838" y="9525"/>
                  </a:lnTo>
                  <a:lnTo>
                    <a:pt x="481838" y="4318"/>
                  </a:lnTo>
                  <a:close/>
                </a:path>
                <a:path w="2568575" h="1057910">
                  <a:moveTo>
                    <a:pt x="2568575" y="981583"/>
                  </a:moveTo>
                  <a:lnTo>
                    <a:pt x="2540000" y="981583"/>
                  </a:lnTo>
                  <a:lnTo>
                    <a:pt x="2540000" y="19050"/>
                  </a:lnTo>
                  <a:lnTo>
                    <a:pt x="2540000" y="9525"/>
                  </a:lnTo>
                  <a:lnTo>
                    <a:pt x="2540000" y="4318"/>
                  </a:lnTo>
                  <a:lnTo>
                    <a:pt x="2535809" y="0"/>
                  </a:lnTo>
                  <a:lnTo>
                    <a:pt x="1994281" y="0"/>
                  </a:lnTo>
                  <a:lnTo>
                    <a:pt x="1989963" y="4318"/>
                  </a:lnTo>
                  <a:lnTo>
                    <a:pt x="1989963" y="14732"/>
                  </a:lnTo>
                  <a:lnTo>
                    <a:pt x="1994281" y="19050"/>
                  </a:lnTo>
                  <a:lnTo>
                    <a:pt x="2520950" y="19050"/>
                  </a:lnTo>
                  <a:lnTo>
                    <a:pt x="2520950" y="981583"/>
                  </a:lnTo>
                  <a:lnTo>
                    <a:pt x="2492375" y="981583"/>
                  </a:lnTo>
                  <a:lnTo>
                    <a:pt x="2530475" y="1057783"/>
                  </a:lnTo>
                  <a:lnTo>
                    <a:pt x="2557462" y="1003808"/>
                  </a:lnTo>
                  <a:lnTo>
                    <a:pt x="2568575" y="981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779" y="5027676"/>
              <a:ext cx="315468" cy="30022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9" y="5093208"/>
              <a:ext cx="315467" cy="3002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3883" y="5087111"/>
              <a:ext cx="315468" cy="3017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9691" y="5087111"/>
              <a:ext cx="315468" cy="30175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54430" y="2382977"/>
            <a:ext cx="1393190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Relatively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static information</a:t>
            </a:r>
            <a:r>
              <a:rPr sz="1400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docs,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FAQs)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54984" y="2412873"/>
            <a:ext cx="16148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Dynamic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sequence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400">
              <a:latin typeface="Trebuchet MS"/>
              <a:cs typeface="Trebuchet MS"/>
            </a:endParaRPr>
          </a:p>
          <a:p>
            <a:pPr marL="189230">
              <a:lnSpc>
                <a:spcPct val="100000"/>
              </a:lnSpc>
            </a:pP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DBs,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APIs)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5156" y="5471871"/>
            <a:ext cx="166878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400" spc="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24834" y="5532221"/>
            <a:ext cx="1385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14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1809" y="5530088"/>
            <a:ext cx="15005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98506" y="5508447"/>
            <a:ext cx="15005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FMs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7" name="Picture 46" descr="logos4.png">
            <a:extLst>
              <a:ext uri="{FF2B5EF4-FFF2-40B4-BE49-F238E27FC236}">
                <a16:creationId xmlns:a16="http://schemas.microsoft.com/office/drawing/2014/main" id="{5FC5C12E-E15D-977A-B7D0-833FB508E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1389888"/>
            <a:ext cx="11258549" cy="4484370"/>
            <a:chOff x="487680" y="1389888"/>
            <a:chExt cx="11258549" cy="448437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41291" y="1395984"/>
              <a:ext cx="3751325" cy="4478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996427" y="1389888"/>
              <a:ext cx="3749802" cy="4478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680" y="1389888"/>
              <a:ext cx="3751326" cy="44782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330" dirty="0"/>
              <a:t> </a:t>
            </a:r>
            <a:r>
              <a:rPr spc="-45" dirty="0"/>
              <a:t>is</a:t>
            </a:r>
            <a:r>
              <a:rPr spc="-315" dirty="0"/>
              <a:t> </a:t>
            </a:r>
            <a:r>
              <a:rPr spc="-114" dirty="0"/>
              <a:t>Retrieval</a:t>
            </a:r>
            <a:r>
              <a:rPr spc="-325" dirty="0"/>
              <a:t> </a:t>
            </a:r>
            <a:r>
              <a:rPr spc="-35" dirty="0"/>
              <a:t>Augmented</a:t>
            </a:r>
            <a:r>
              <a:rPr spc="-305" dirty="0"/>
              <a:t> </a:t>
            </a:r>
            <a:r>
              <a:rPr spc="-45" dirty="0"/>
              <a:t>Generation?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2029" y="3818890"/>
            <a:ext cx="2574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Adding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retrieved relevant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context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prompt,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goes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 input to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foundation</a:t>
            </a:r>
            <a:r>
              <a:rPr sz="1800" spc="2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6314" y="3218814"/>
            <a:ext cx="1746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Augmentation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53473" y="3226435"/>
            <a:ext cx="1359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Generation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7297" y="3818890"/>
            <a:ext cx="25711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Response</a:t>
            </a:r>
            <a:r>
              <a:rPr sz="1800" spc="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from</a:t>
            </a:r>
            <a:r>
              <a:rPr sz="1800" spc="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foundation</a:t>
            </a:r>
            <a:r>
              <a:rPr sz="1800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r>
              <a:rPr sz="1800" spc="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based </a:t>
            </a:r>
            <a:r>
              <a:rPr sz="1800" spc="6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augmented prompt.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4158" y="3346196"/>
            <a:ext cx="2605405" cy="192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Retrieval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20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Fetches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relevant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content</a:t>
            </a:r>
            <a:r>
              <a:rPr sz="18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from</a:t>
            </a:r>
            <a:r>
              <a:rPr sz="18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external</a:t>
            </a:r>
            <a:r>
              <a:rPr sz="18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knowledge</a:t>
            </a:r>
            <a:r>
              <a:rPr sz="18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base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sources based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query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58253" y="1939244"/>
            <a:ext cx="1188085" cy="1155065"/>
          </a:xfrm>
          <a:custGeom>
            <a:avLst/>
            <a:gdLst/>
            <a:ahLst/>
            <a:cxnLst/>
            <a:rect l="l" t="t" r="r" b="b"/>
            <a:pathLst>
              <a:path w="1188084" h="1155064">
                <a:moveTo>
                  <a:pt x="13668" y="781857"/>
                </a:moveTo>
                <a:lnTo>
                  <a:pt x="21911" y="822068"/>
                </a:lnTo>
                <a:lnTo>
                  <a:pt x="33025" y="863920"/>
                </a:lnTo>
                <a:lnTo>
                  <a:pt x="47417" y="906844"/>
                </a:lnTo>
                <a:lnTo>
                  <a:pt x="65494" y="950269"/>
                </a:lnTo>
                <a:lnTo>
                  <a:pt x="87661" y="993627"/>
                </a:lnTo>
                <a:lnTo>
                  <a:pt x="114327" y="1036346"/>
                </a:lnTo>
                <a:lnTo>
                  <a:pt x="145897" y="1077859"/>
                </a:lnTo>
                <a:lnTo>
                  <a:pt x="182778" y="1117594"/>
                </a:lnTo>
                <a:lnTo>
                  <a:pt x="225377" y="1154983"/>
                </a:lnTo>
              </a:path>
              <a:path w="1188084" h="1155064">
                <a:moveTo>
                  <a:pt x="356314" y="76245"/>
                </a:moveTo>
                <a:lnTo>
                  <a:pt x="293094" y="113755"/>
                </a:lnTo>
                <a:lnTo>
                  <a:pt x="260845" y="137270"/>
                </a:lnTo>
                <a:lnTo>
                  <a:pt x="228630" y="164088"/>
                </a:lnTo>
                <a:lnTo>
                  <a:pt x="196884" y="194110"/>
                </a:lnTo>
                <a:lnTo>
                  <a:pt x="166043" y="227235"/>
                </a:lnTo>
                <a:lnTo>
                  <a:pt x="136541" y="263365"/>
                </a:lnTo>
                <a:lnTo>
                  <a:pt x="108812" y="302399"/>
                </a:lnTo>
                <a:lnTo>
                  <a:pt x="83291" y="344236"/>
                </a:lnTo>
                <a:lnTo>
                  <a:pt x="60412" y="388779"/>
                </a:lnTo>
                <a:lnTo>
                  <a:pt x="40611" y="435925"/>
                </a:lnTo>
                <a:lnTo>
                  <a:pt x="24322" y="485576"/>
                </a:lnTo>
                <a:lnTo>
                  <a:pt x="11978" y="537632"/>
                </a:lnTo>
                <a:lnTo>
                  <a:pt x="4016" y="591992"/>
                </a:lnTo>
                <a:lnTo>
                  <a:pt x="0" y="636537"/>
                </a:lnTo>
                <a:lnTo>
                  <a:pt x="712" y="659822"/>
                </a:lnTo>
                <a:lnTo>
                  <a:pt x="3127" y="696894"/>
                </a:lnTo>
              </a:path>
              <a:path w="1188084" h="1155064">
                <a:moveTo>
                  <a:pt x="1187783" y="282366"/>
                </a:moveTo>
                <a:lnTo>
                  <a:pt x="1143646" y="223890"/>
                </a:lnTo>
                <a:lnTo>
                  <a:pt x="1116599" y="194979"/>
                </a:lnTo>
                <a:lnTo>
                  <a:pt x="1086453" y="166757"/>
                </a:lnTo>
                <a:lnTo>
                  <a:pt x="1053371" y="139577"/>
                </a:lnTo>
                <a:lnTo>
                  <a:pt x="1017518" y="113790"/>
                </a:lnTo>
                <a:lnTo>
                  <a:pt x="979060" y="89750"/>
                </a:lnTo>
                <a:lnTo>
                  <a:pt x="938160" y="67810"/>
                </a:lnTo>
                <a:lnTo>
                  <a:pt x="894984" y="48321"/>
                </a:lnTo>
                <a:lnTo>
                  <a:pt x="849696" y="31637"/>
                </a:lnTo>
                <a:lnTo>
                  <a:pt x="802461" y="18110"/>
                </a:lnTo>
                <a:lnTo>
                  <a:pt x="753443" y="8093"/>
                </a:lnTo>
                <a:lnTo>
                  <a:pt x="702807" y="1939"/>
                </a:lnTo>
                <a:lnTo>
                  <a:pt x="650717" y="0"/>
                </a:lnTo>
                <a:lnTo>
                  <a:pt x="597339" y="2628"/>
                </a:lnTo>
                <a:lnTo>
                  <a:pt x="542836" y="10177"/>
                </a:lnTo>
                <a:lnTo>
                  <a:pt x="487374" y="22999"/>
                </a:lnTo>
                <a:lnTo>
                  <a:pt x="431117" y="41447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44818" y="2122170"/>
            <a:ext cx="135762" cy="12496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4437" y="2122732"/>
            <a:ext cx="866139" cy="8844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object 19"/>
          <p:cNvPicPr/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81327" y="1655064"/>
            <a:ext cx="1716024" cy="17160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23604" y="1848611"/>
            <a:ext cx="1595627" cy="1597152"/>
          </a:xfrm>
          <a:prstGeom prst="rect">
            <a:avLst/>
          </a:prstGeom>
        </p:spPr>
      </p:pic>
      <p:pic>
        <p:nvPicPr>
          <p:cNvPr id="22" name="Picture 21" descr="logos4.png">
            <a:extLst>
              <a:ext uri="{FF2B5EF4-FFF2-40B4-BE49-F238E27FC236}">
                <a16:creationId xmlns:a16="http://schemas.microsoft.com/office/drawing/2014/main" id="{3BBC860E-7C8F-3CAB-BACE-AD191688549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321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RAG</a:t>
            </a:r>
            <a:r>
              <a:rPr spc="-270" dirty="0"/>
              <a:t> </a:t>
            </a:r>
            <a:r>
              <a:rPr spc="-100" dirty="0"/>
              <a:t>use</a:t>
            </a:r>
            <a:r>
              <a:rPr spc="-295" dirty="0"/>
              <a:t> </a:t>
            </a:r>
            <a:r>
              <a:rPr spc="-80" dirty="0"/>
              <a:t>cases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7011" y="3439109"/>
            <a:ext cx="1732914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691" y="4244720"/>
            <a:ext cx="227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E.g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.,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reducing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hallucinations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connecting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recent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enterprise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3452876"/>
            <a:ext cx="2360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Contextual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answering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5203" y="4257802"/>
            <a:ext cx="236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nhance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integrating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5615" y="3452876"/>
            <a:ext cx="19170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Personalized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752" y="4257802"/>
            <a:ext cx="202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searching based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persona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27566" y="3439109"/>
            <a:ext cx="145732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summarization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17609" y="4244720"/>
            <a:ext cx="2275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etrieving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summarizing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transactional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databases,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17009" y="2582926"/>
            <a:ext cx="886460" cy="668020"/>
            <a:chOff x="4017009" y="2582926"/>
            <a:chExt cx="886460" cy="668020"/>
          </a:xfrm>
          <a:noFill/>
        </p:grpSpPr>
        <p:pic>
          <p:nvPicPr>
            <p:cNvPr id="22" name="object 22"/>
            <p:cNvPicPr/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5693" y="2919730"/>
              <a:ext cx="113283" cy="105664"/>
            </a:xfrm>
            <a:prstGeom prst="rect">
              <a:avLst/>
            </a:prstGeom>
            <a:grpFill/>
          </p:spPr>
        </p:pic>
        <p:sp>
          <p:nvSpPr>
            <p:cNvPr id="23" name="object 23"/>
            <p:cNvSpPr/>
            <p:nvPr/>
          </p:nvSpPr>
          <p:spPr>
            <a:xfrm>
              <a:off x="4247387" y="3006852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5">
                  <a:moveTo>
                    <a:pt x="0" y="0"/>
                  </a:moveTo>
                  <a:lnTo>
                    <a:pt x="41148" y="39624"/>
                  </a:lnTo>
                </a:path>
              </a:pathLst>
            </a:custGeom>
            <a:grpFill/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17009" y="2849626"/>
              <a:ext cx="418084" cy="353060"/>
            </a:xfrm>
            <a:prstGeom prst="rect">
              <a:avLst/>
            </a:prstGeom>
            <a:grpFill/>
          </p:spPr>
        </p:pic>
        <p:sp>
          <p:nvSpPr>
            <p:cNvPr id="25" name="object 25"/>
            <p:cNvSpPr/>
            <p:nvPr/>
          </p:nvSpPr>
          <p:spPr>
            <a:xfrm>
              <a:off x="4190999" y="2589276"/>
              <a:ext cx="706120" cy="437515"/>
            </a:xfrm>
            <a:custGeom>
              <a:avLst/>
              <a:gdLst/>
              <a:ahLst/>
              <a:cxnLst/>
              <a:rect l="l" t="t" r="r" b="b"/>
              <a:pathLst>
                <a:path w="706120" h="437514">
                  <a:moveTo>
                    <a:pt x="0" y="250444"/>
                  </a:moveTo>
                  <a:lnTo>
                    <a:pt x="0" y="29210"/>
                  </a:lnTo>
                  <a:lnTo>
                    <a:pt x="2430" y="17841"/>
                  </a:lnTo>
                  <a:lnTo>
                    <a:pt x="9064" y="8556"/>
                  </a:lnTo>
                  <a:lnTo>
                    <a:pt x="18913" y="2295"/>
                  </a:lnTo>
                  <a:lnTo>
                    <a:pt x="30987" y="0"/>
                  </a:lnTo>
                  <a:lnTo>
                    <a:pt x="674624" y="0"/>
                  </a:lnTo>
                  <a:lnTo>
                    <a:pt x="686645" y="2295"/>
                  </a:lnTo>
                  <a:lnTo>
                    <a:pt x="696499" y="8556"/>
                  </a:lnTo>
                  <a:lnTo>
                    <a:pt x="703163" y="17841"/>
                  </a:lnTo>
                  <a:lnTo>
                    <a:pt x="705612" y="29210"/>
                  </a:lnTo>
                  <a:lnTo>
                    <a:pt x="705612" y="408177"/>
                  </a:lnTo>
                  <a:lnTo>
                    <a:pt x="703181" y="419546"/>
                  </a:lnTo>
                  <a:lnTo>
                    <a:pt x="696547" y="428831"/>
                  </a:lnTo>
                  <a:lnTo>
                    <a:pt x="686698" y="435092"/>
                  </a:lnTo>
                  <a:lnTo>
                    <a:pt x="674624" y="437388"/>
                  </a:lnTo>
                  <a:lnTo>
                    <a:pt x="524001" y="437388"/>
                  </a:lnTo>
                </a:path>
              </a:pathLst>
            </a:custGeom>
            <a:grpFill/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28743" y="2657856"/>
              <a:ext cx="382269" cy="317246"/>
            </a:xfrm>
            <a:prstGeom prst="rect">
              <a:avLst/>
            </a:prstGeom>
            <a:grpFill/>
          </p:spPr>
        </p:pic>
        <p:pic>
          <p:nvPicPr>
            <p:cNvPr id="27" name="object 27"/>
            <p:cNvPicPr/>
            <p:nvPr/>
          </p:nvPicPr>
          <p:blipFill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95545" y="2919730"/>
              <a:ext cx="187959" cy="177292"/>
            </a:xfrm>
            <a:prstGeom prst="rect">
              <a:avLst/>
            </a:prstGeom>
            <a:grpFill/>
          </p:spPr>
        </p:pic>
        <p:sp>
          <p:nvSpPr>
            <p:cNvPr id="28" name="object 28"/>
            <p:cNvSpPr/>
            <p:nvPr/>
          </p:nvSpPr>
          <p:spPr>
            <a:xfrm>
              <a:off x="4443983" y="3090672"/>
              <a:ext cx="292735" cy="154305"/>
            </a:xfrm>
            <a:custGeom>
              <a:avLst/>
              <a:gdLst/>
              <a:ahLst/>
              <a:cxnLst/>
              <a:rect l="l" t="t" r="r" b="b"/>
              <a:pathLst>
                <a:path w="292735" h="154305">
                  <a:moveTo>
                    <a:pt x="292607" y="153924"/>
                  </a:moveTo>
                  <a:lnTo>
                    <a:pt x="285146" y="105241"/>
                  </a:lnTo>
                  <a:lnTo>
                    <a:pt x="264371" y="62983"/>
                  </a:lnTo>
                  <a:lnTo>
                    <a:pt x="232696" y="29675"/>
                  </a:lnTo>
                  <a:lnTo>
                    <a:pt x="192536" y="7839"/>
                  </a:lnTo>
                  <a:lnTo>
                    <a:pt x="146303" y="0"/>
                  </a:lnTo>
                  <a:lnTo>
                    <a:pt x="100071" y="7851"/>
                  </a:lnTo>
                  <a:lnTo>
                    <a:pt x="59911" y="29711"/>
                  </a:lnTo>
                  <a:lnTo>
                    <a:pt x="28236" y="63038"/>
                  </a:lnTo>
                  <a:lnTo>
                    <a:pt x="7461" y="105290"/>
                  </a:lnTo>
                  <a:lnTo>
                    <a:pt x="0" y="153924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731254" y="2546350"/>
            <a:ext cx="880110" cy="647065"/>
            <a:chOff x="6731254" y="2546350"/>
            <a:chExt cx="880110" cy="647065"/>
          </a:xfrm>
          <a:noFill/>
        </p:grpSpPr>
        <p:pic>
          <p:nvPicPr>
            <p:cNvPr id="30" name="object 30"/>
            <p:cNvPicPr/>
            <p:nvPr/>
          </p:nvPicPr>
          <p:blipFill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51904" y="2848102"/>
              <a:ext cx="144779" cy="12700"/>
            </a:xfrm>
            <a:prstGeom prst="rect">
              <a:avLst/>
            </a:prstGeom>
            <a:grpFill/>
          </p:spPr>
        </p:pic>
        <p:sp>
          <p:nvSpPr>
            <p:cNvPr id="31" name="object 31"/>
            <p:cNvSpPr/>
            <p:nvPr/>
          </p:nvSpPr>
          <p:spPr>
            <a:xfrm>
              <a:off x="6822948" y="2799588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97535" y="0"/>
                  </a:lnTo>
                </a:path>
                <a:path w="160020">
                  <a:moveTo>
                    <a:pt x="118872" y="0"/>
                  </a:moveTo>
                  <a:lnTo>
                    <a:pt x="160020" y="0"/>
                  </a:lnTo>
                </a:path>
              </a:pathLst>
            </a:custGeom>
            <a:grpFill/>
            <a:ln w="12700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5432" y="2738373"/>
              <a:ext cx="138683" cy="12700"/>
            </a:xfrm>
            <a:prstGeom prst="rect">
              <a:avLst/>
            </a:prstGeom>
            <a:grpFill/>
          </p:spPr>
        </p:pic>
        <p:sp>
          <p:nvSpPr>
            <p:cNvPr id="33" name="object 33"/>
            <p:cNvSpPr/>
            <p:nvPr/>
          </p:nvSpPr>
          <p:spPr>
            <a:xfrm>
              <a:off x="6737604" y="2552700"/>
              <a:ext cx="867410" cy="634365"/>
            </a:xfrm>
            <a:custGeom>
              <a:avLst/>
              <a:gdLst/>
              <a:ahLst/>
              <a:cxnLst/>
              <a:rect l="l" t="t" r="r" b="b"/>
              <a:pathLst>
                <a:path w="867409" h="634364">
                  <a:moveTo>
                    <a:pt x="765048" y="164591"/>
                  </a:moveTo>
                  <a:lnTo>
                    <a:pt x="757281" y="216627"/>
                  </a:lnTo>
                  <a:lnTo>
                    <a:pt x="735653" y="261811"/>
                  </a:lnTo>
                  <a:lnTo>
                    <a:pt x="702667" y="297436"/>
                  </a:lnTo>
                  <a:lnTo>
                    <a:pt x="660830" y="320795"/>
                  </a:lnTo>
                  <a:lnTo>
                    <a:pt x="612648" y="329184"/>
                  </a:lnTo>
                  <a:lnTo>
                    <a:pt x="564465" y="320795"/>
                  </a:lnTo>
                  <a:lnTo>
                    <a:pt x="522628" y="297436"/>
                  </a:lnTo>
                  <a:lnTo>
                    <a:pt x="489642" y="261811"/>
                  </a:lnTo>
                  <a:lnTo>
                    <a:pt x="468014" y="216627"/>
                  </a:lnTo>
                  <a:lnTo>
                    <a:pt x="460248" y="164591"/>
                  </a:lnTo>
                  <a:lnTo>
                    <a:pt x="468014" y="112556"/>
                  </a:lnTo>
                  <a:lnTo>
                    <a:pt x="489642" y="67372"/>
                  </a:lnTo>
                  <a:lnTo>
                    <a:pt x="522628" y="31747"/>
                  </a:lnTo>
                  <a:lnTo>
                    <a:pt x="564465" y="8388"/>
                  </a:lnTo>
                  <a:lnTo>
                    <a:pt x="612648" y="0"/>
                  </a:lnTo>
                  <a:lnTo>
                    <a:pt x="660830" y="8388"/>
                  </a:lnTo>
                  <a:lnTo>
                    <a:pt x="702667" y="31747"/>
                  </a:lnTo>
                  <a:lnTo>
                    <a:pt x="735653" y="67372"/>
                  </a:lnTo>
                  <a:lnTo>
                    <a:pt x="757281" y="112556"/>
                  </a:lnTo>
                  <a:lnTo>
                    <a:pt x="765048" y="164591"/>
                  </a:lnTo>
                  <a:close/>
                </a:path>
                <a:path w="867409" h="634364">
                  <a:moveTo>
                    <a:pt x="365378" y="554609"/>
                  </a:moveTo>
                  <a:lnTo>
                    <a:pt x="361598" y="573815"/>
                  </a:lnTo>
                  <a:lnTo>
                    <a:pt x="358854" y="593486"/>
                  </a:lnTo>
                  <a:lnTo>
                    <a:pt x="357181" y="613562"/>
                  </a:lnTo>
                  <a:lnTo>
                    <a:pt x="356616" y="633984"/>
                  </a:lnTo>
                  <a:lnTo>
                    <a:pt x="867155" y="633984"/>
                  </a:lnTo>
                  <a:lnTo>
                    <a:pt x="863814" y="584527"/>
                  </a:lnTo>
                  <a:lnTo>
                    <a:pt x="854141" y="537618"/>
                  </a:lnTo>
                  <a:lnTo>
                    <a:pt x="838661" y="493881"/>
                  </a:lnTo>
                  <a:lnTo>
                    <a:pt x="817900" y="453944"/>
                  </a:lnTo>
                  <a:lnTo>
                    <a:pt x="792384" y="418433"/>
                  </a:lnTo>
                  <a:lnTo>
                    <a:pt x="762640" y="387973"/>
                  </a:lnTo>
                  <a:lnTo>
                    <a:pt x="729192" y="363192"/>
                  </a:lnTo>
                  <a:lnTo>
                    <a:pt x="692566" y="344716"/>
                  </a:lnTo>
                  <a:lnTo>
                    <a:pt x="653289" y="333171"/>
                  </a:lnTo>
                  <a:lnTo>
                    <a:pt x="611886" y="329184"/>
                  </a:lnTo>
                  <a:lnTo>
                    <a:pt x="567864" y="333700"/>
                  </a:lnTo>
                  <a:lnTo>
                    <a:pt x="526319" y="346741"/>
                  </a:lnTo>
                  <a:lnTo>
                    <a:pt x="487870" y="367545"/>
                  </a:lnTo>
                  <a:lnTo>
                    <a:pt x="453136" y="395350"/>
                  </a:lnTo>
                </a:path>
                <a:path w="867409" h="634364">
                  <a:moveTo>
                    <a:pt x="14224" y="169037"/>
                  </a:moveTo>
                  <a:lnTo>
                    <a:pt x="8143" y="187642"/>
                  </a:lnTo>
                  <a:lnTo>
                    <a:pt x="3682" y="207010"/>
                  </a:lnTo>
                  <a:lnTo>
                    <a:pt x="936" y="227044"/>
                  </a:lnTo>
                  <a:lnTo>
                    <a:pt x="0" y="247650"/>
                  </a:lnTo>
                  <a:lnTo>
                    <a:pt x="5109" y="295322"/>
                  </a:lnTo>
                  <a:lnTo>
                    <a:pt x="19665" y="339098"/>
                  </a:lnTo>
                  <a:lnTo>
                    <a:pt x="42507" y="377725"/>
                  </a:lnTo>
                  <a:lnTo>
                    <a:pt x="72476" y="409949"/>
                  </a:lnTo>
                  <a:lnTo>
                    <a:pt x="108412" y="434517"/>
                  </a:lnTo>
                  <a:lnTo>
                    <a:pt x="149156" y="450177"/>
                  </a:lnTo>
                  <a:lnTo>
                    <a:pt x="193548" y="455675"/>
                  </a:lnTo>
                  <a:lnTo>
                    <a:pt x="237939" y="450177"/>
                  </a:lnTo>
                  <a:lnTo>
                    <a:pt x="278683" y="434517"/>
                  </a:lnTo>
                  <a:lnTo>
                    <a:pt x="314619" y="409949"/>
                  </a:lnTo>
                  <a:lnTo>
                    <a:pt x="344588" y="377725"/>
                  </a:lnTo>
                  <a:lnTo>
                    <a:pt x="367430" y="339098"/>
                  </a:lnTo>
                  <a:lnTo>
                    <a:pt x="381986" y="295322"/>
                  </a:lnTo>
                  <a:lnTo>
                    <a:pt x="387096" y="247650"/>
                  </a:lnTo>
                  <a:lnTo>
                    <a:pt x="381986" y="199937"/>
                  </a:lnTo>
                  <a:lnTo>
                    <a:pt x="367430" y="156145"/>
                  </a:lnTo>
                  <a:lnTo>
                    <a:pt x="344588" y="117521"/>
                  </a:lnTo>
                  <a:lnTo>
                    <a:pt x="314619" y="85310"/>
                  </a:lnTo>
                  <a:lnTo>
                    <a:pt x="278683" y="60760"/>
                  </a:lnTo>
                  <a:lnTo>
                    <a:pt x="237939" y="45115"/>
                  </a:lnTo>
                  <a:lnTo>
                    <a:pt x="193548" y="39624"/>
                  </a:lnTo>
                  <a:lnTo>
                    <a:pt x="165046" y="41858"/>
                  </a:lnTo>
                  <a:lnTo>
                    <a:pt x="137842" y="48355"/>
                  </a:lnTo>
                  <a:lnTo>
                    <a:pt x="112234" y="58804"/>
                  </a:lnTo>
                  <a:lnTo>
                    <a:pt x="88519" y="72898"/>
                  </a:lnTo>
                </a:path>
                <a:path w="867409" h="634364">
                  <a:moveTo>
                    <a:pt x="67055" y="89915"/>
                  </a:moveTo>
                  <a:lnTo>
                    <a:pt x="55179" y="102096"/>
                  </a:lnTo>
                  <a:lnTo>
                    <a:pt x="44338" y="115347"/>
                  </a:lnTo>
                  <a:lnTo>
                    <a:pt x="34569" y="129599"/>
                  </a:lnTo>
                  <a:lnTo>
                    <a:pt x="25907" y="144779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67957" y="2624201"/>
              <a:ext cx="326390" cy="350774"/>
            </a:xfrm>
            <a:prstGeom prst="rect">
              <a:avLst/>
            </a:prstGeom>
            <a:grpFill/>
          </p:spPr>
        </p:pic>
        <p:sp>
          <p:nvSpPr>
            <p:cNvPr id="35" name="object 35"/>
            <p:cNvSpPr/>
            <p:nvPr/>
          </p:nvSpPr>
          <p:spPr>
            <a:xfrm>
              <a:off x="7031736" y="2897124"/>
              <a:ext cx="229235" cy="248920"/>
            </a:xfrm>
            <a:custGeom>
              <a:avLst/>
              <a:gdLst/>
              <a:ahLst/>
              <a:cxnLst/>
              <a:rect l="l" t="t" r="r" b="b"/>
              <a:pathLst>
                <a:path w="229234" h="248919">
                  <a:moveTo>
                    <a:pt x="68707" y="0"/>
                  </a:moveTo>
                  <a:lnTo>
                    <a:pt x="214757" y="157606"/>
                  </a:lnTo>
                  <a:lnTo>
                    <a:pt x="225313" y="174974"/>
                  </a:lnTo>
                  <a:lnTo>
                    <a:pt x="228631" y="194817"/>
                  </a:lnTo>
                  <a:lnTo>
                    <a:pt x="224758" y="214756"/>
                  </a:lnTo>
                  <a:lnTo>
                    <a:pt x="213741" y="232410"/>
                  </a:lnTo>
                  <a:lnTo>
                    <a:pt x="197274" y="244284"/>
                  </a:lnTo>
                  <a:lnTo>
                    <a:pt x="178689" y="248443"/>
                  </a:lnTo>
                  <a:lnTo>
                    <a:pt x="160198" y="244840"/>
                  </a:lnTo>
                  <a:lnTo>
                    <a:pt x="144018" y="233425"/>
                  </a:lnTo>
                  <a:lnTo>
                    <a:pt x="0" y="78612"/>
                  </a:lnTo>
                </a:path>
                <a:path w="229234" h="248919">
                  <a:moveTo>
                    <a:pt x="176784" y="138684"/>
                  </a:moveTo>
                  <a:lnTo>
                    <a:pt x="128016" y="193548"/>
                  </a:lnTo>
                </a:path>
                <a:path w="229234" h="248919">
                  <a:moveTo>
                    <a:pt x="150875" y="109727"/>
                  </a:moveTo>
                  <a:lnTo>
                    <a:pt x="100584" y="164591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83597" y="2570733"/>
            <a:ext cx="889000" cy="692785"/>
            <a:chOff x="9483597" y="2570733"/>
            <a:chExt cx="889000" cy="692785"/>
          </a:xfrm>
          <a:noFill/>
        </p:grpSpPr>
        <p:sp>
          <p:nvSpPr>
            <p:cNvPr id="37" name="object 37"/>
            <p:cNvSpPr/>
            <p:nvPr/>
          </p:nvSpPr>
          <p:spPr>
            <a:xfrm>
              <a:off x="9928859" y="2618231"/>
              <a:ext cx="437515" cy="622300"/>
            </a:xfrm>
            <a:custGeom>
              <a:avLst/>
              <a:gdLst/>
              <a:ahLst/>
              <a:cxnLst/>
              <a:rect l="l" t="t" r="r" b="b"/>
              <a:pathLst>
                <a:path w="437515" h="622300">
                  <a:moveTo>
                    <a:pt x="0" y="215391"/>
                  </a:moveTo>
                  <a:lnTo>
                    <a:pt x="0" y="0"/>
                  </a:lnTo>
                  <a:lnTo>
                    <a:pt x="437388" y="0"/>
                  </a:lnTo>
                  <a:lnTo>
                    <a:pt x="437388" y="621791"/>
                  </a:lnTo>
                  <a:lnTo>
                    <a:pt x="0" y="621791"/>
                  </a:lnTo>
                  <a:lnTo>
                    <a:pt x="0" y="366140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991343" y="2855721"/>
              <a:ext cx="315468" cy="67563"/>
            </a:xfrm>
            <a:prstGeom prst="rect">
              <a:avLst/>
            </a:prstGeom>
            <a:grpFill/>
          </p:spPr>
        </p:pic>
        <p:pic>
          <p:nvPicPr>
            <p:cNvPr id="39" name="object 39"/>
            <p:cNvPicPr/>
            <p:nvPr/>
          </p:nvPicPr>
          <p:blipFill>
            <a:blip r:embed="rId10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991343" y="2963925"/>
              <a:ext cx="156972" cy="12700"/>
            </a:xfrm>
            <a:prstGeom prst="rect">
              <a:avLst/>
            </a:prstGeom>
            <a:grpFill/>
          </p:spPr>
        </p:pic>
        <p:sp>
          <p:nvSpPr>
            <p:cNvPr id="40" name="object 40"/>
            <p:cNvSpPr/>
            <p:nvPr/>
          </p:nvSpPr>
          <p:spPr>
            <a:xfrm>
              <a:off x="9489947" y="2577083"/>
              <a:ext cx="205740" cy="317500"/>
            </a:xfrm>
            <a:custGeom>
              <a:avLst/>
              <a:gdLst/>
              <a:ahLst/>
              <a:cxnLst/>
              <a:rect l="l" t="t" r="r" b="b"/>
              <a:pathLst>
                <a:path w="205740" h="317500">
                  <a:moveTo>
                    <a:pt x="108076" y="316991"/>
                  </a:moveTo>
                  <a:lnTo>
                    <a:pt x="9398" y="316991"/>
                  </a:lnTo>
                  <a:lnTo>
                    <a:pt x="4191" y="316991"/>
                  </a:lnTo>
                  <a:lnTo>
                    <a:pt x="0" y="312546"/>
                  </a:lnTo>
                  <a:lnTo>
                    <a:pt x="0" y="306831"/>
                  </a:lnTo>
                  <a:lnTo>
                    <a:pt x="0" y="10160"/>
                  </a:lnTo>
                  <a:lnTo>
                    <a:pt x="0" y="4571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37032" y="0"/>
                  </a:lnTo>
                  <a:lnTo>
                    <a:pt x="205740" y="73660"/>
                  </a:lnTo>
                  <a:lnTo>
                    <a:pt x="205740" y="125729"/>
                  </a:lnTo>
                </a:path>
                <a:path w="205740" h="317500">
                  <a:moveTo>
                    <a:pt x="137159" y="73151"/>
                  </a:moveTo>
                  <a:lnTo>
                    <a:pt x="205740" y="73151"/>
                  </a:lnTo>
                  <a:lnTo>
                    <a:pt x="137159" y="0"/>
                  </a:lnTo>
                  <a:lnTo>
                    <a:pt x="137159" y="73151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2703321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42" name="object 42"/>
            <p:cNvPicPr/>
            <p:nvPr/>
          </p:nvPicPr>
          <p:blipFill>
            <a:blip r:embed="rId1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2747517"/>
              <a:ext cx="82297" cy="12700"/>
            </a:xfrm>
            <a:prstGeom prst="rect">
              <a:avLst/>
            </a:prstGeom>
            <a:grpFill/>
          </p:spPr>
        </p:pic>
        <p:pic>
          <p:nvPicPr>
            <p:cNvPr id="43" name="object 43"/>
            <p:cNvPicPr/>
            <p:nvPr/>
          </p:nvPicPr>
          <p:blipFill>
            <a:blip r:embed="rId1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2790189"/>
              <a:ext cx="82297" cy="12700"/>
            </a:xfrm>
            <a:prstGeom prst="rect">
              <a:avLst/>
            </a:prstGeom>
            <a:grpFill/>
          </p:spPr>
        </p:pic>
        <p:pic>
          <p:nvPicPr>
            <p:cNvPr id="44" name="object 44"/>
            <p:cNvPicPr/>
            <p:nvPr/>
          </p:nvPicPr>
          <p:blipFill>
            <a:blip r:embed="rId13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2660649"/>
              <a:ext cx="82297" cy="12700"/>
            </a:xfrm>
            <a:prstGeom prst="rect">
              <a:avLst/>
            </a:prstGeom>
            <a:grpFill/>
          </p:spPr>
        </p:pic>
        <p:pic>
          <p:nvPicPr>
            <p:cNvPr id="45" name="object 45"/>
            <p:cNvPicPr/>
            <p:nvPr/>
          </p:nvPicPr>
          <p:blipFill>
            <a:blip r:embed="rId12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2834385"/>
              <a:ext cx="82297" cy="12700"/>
            </a:xfrm>
            <a:prstGeom prst="rect">
              <a:avLst/>
            </a:prstGeom>
            <a:grpFill/>
          </p:spPr>
        </p:pic>
        <p:sp>
          <p:nvSpPr>
            <p:cNvPr id="46" name="object 46"/>
            <p:cNvSpPr/>
            <p:nvPr/>
          </p:nvSpPr>
          <p:spPr>
            <a:xfrm>
              <a:off x="9639299" y="2735579"/>
              <a:ext cx="205740" cy="317500"/>
            </a:xfrm>
            <a:custGeom>
              <a:avLst/>
              <a:gdLst/>
              <a:ahLst/>
              <a:cxnLst/>
              <a:rect l="l" t="t" r="r" b="b"/>
              <a:pathLst>
                <a:path w="205740" h="317500">
                  <a:moveTo>
                    <a:pt x="0" y="306959"/>
                  </a:moveTo>
                  <a:lnTo>
                    <a:pt x="0" y="10160"/>
                  </a:lnTo>
                  <a:lnTo>
                    <a:pt x="0" y="4572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37032" y="0"/>
                  </a:lnTo>
                  <a:lnTo>
                    <a:pt x="205740" y="73660"/>
                  </a:lnTo>
                  <a:lnTo>
                    <a:pt x="205740" y="306832"/>
                  </a:lnTo>
                  <a:lnTo>
                    <a:pt x="205740" y="312420"/>
                  </a:lnTo>
                  <a:lnTo>
                    <a:pt x="201549" y="316992"/>
                  </a:lnTo>
                  <a:lnTo>
                    <a:pt x="196342" y="316992"/>
                  </a:lnTo>
                  <a:lnTo>
                    <a:pt x="9398" y="316992"/>
                  </a:lnTo>
                  <a:lnTo>
                    <a:pt x="4191" y="316992"/>
                  </a:lnTo>
                  <a:lnTo>
                    <a:pt x="0" y="312547"/>
                  </a:lnTo>
                  <a:lnTo>
                    <a:pt x="0" y="306959"/>
                  </a:lnTo>
                  <a:close/>
                </a:path>
                <a:path w="205740" h="317500">
                  <a:moveTo>
                    <a:pt x="137159" y="73152"/>
                  </a:moveTo>
                  <a:lnTo>
                    <a:pt x="205740" y="73152"/>
                  </a:lnTo>
                  <a:lnTo>
                    <a:pt x="137159" y="0"/>
                  </a:lnTo>
                  <a:lnTo>
                    <a:pt x="137159" y="7315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69779" y="2861817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48" name="object 48"/>
            <p:cNvPicPr/>
            <p:nvPr/>
          </p:nvPicPr>
          <p:blipFill>
            <a:blip r:embed="rId14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69779" y="2906013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49" name="object 49"/>
            <p:cNvPicPr/>
            <p:nvPr/>
          </p:nvPicPr>
          <p:blipFill>
            <a:blip r:embed="rId14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69779" y="2948685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50" name="object 50"/>
            <p:cNvPicPr/>
            <p:nvPr/>
          </p:nvPicPr>
          <p:blipFill>
            <a:blip r:embed="rId14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69779" y="2992881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51" name="object 51"/>
            <p:cNvPicPr/>
            <p:nvPr/>
          </p:nvPicPr>
          <p:blipFill>
            <a:blip r:embed="rId15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69779" y="2819145"/>
              <a:ext cx="82297" cy="12700"/>
            </a:xfrm>
            <a:prstGeom prst="rect">
              <a:avLst/>
            </a:prstGeom>
            <a:grpFill/>
          </p:spPr>
        </p:pic>
        <p:sp>
          <p:nvSpPr>
            <p:cNvPr id="52" name="object 52"/>
            <p:cNvSpPr/>
            <p:nvPr/>
          </p:nvSpPr>
          <p:spPr>
            <a:xfrm>
              <a:off x="9489947" y="2938271"/>
              <a:ext cx="205740" cy="318770"/>
            </a:xfrm>
            <a:custGeom>
              <a:avLst/>
              <a:gdLst/>
              <a:ahLst/>
              <a:cxnLst/>
              <a:rect l="l" t="t" r="r" b="b"/>
              <a:pathLst>
                <a:path w="205740" h="318770">
                  <a:moveTo>
                    <a:pt x="205740" y="147319"/>
                  </a:moveTo>
                  <a:lnTo>
                    <a:pt x="205740" y="308355"/>
                  </a:lnTo>
                  <a:lnTo>
                    <a:pt x="205740" y="313943"/>
                  </a:lnTo>
                  <a:lnTo>
                    <a:pt x="201549" y="318515"/>
                  </a:lnTo>
                  <a:lnTo>
                    <a:pt x="196342" y="318515"/>
                  </a:lnTo>
                  <a:lnTo>
                    <a:pt x="9398" y="318515"/>
                  </a:lnTo>
                  <a:lnTo>
                    <a:pt x="4191" y="318515"/>
                  </a:lnTo>
                  <a:lnTo>
                    <a:pt x="0" y="313943"/>
                  </a:lnTo>
                  <a:lnTo>
                    <a:pt x="0" y="308355"/>
                  </a:lnTo>
                  <a:lnTo>
                    <a:pt x="0" y="10160"/>
                  </a:lnTo>
                  <a:lnTo>
                    <a:pt x="0" y="4572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08711" y="0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3066033"/>
              <a:ext cx="94489" cy="12700"/>
            </a:xfrm>
            <a:prstGeom prst="rect">
              <a:avLst/>
            </a:prstGeom>
            <a:grpFill/>
          </p:spPr>
        </p:pic>
        <p:pic>
          <p:nvPicPr>
            <p:cNvPr id="54" name="object 54"/>
            <p:cNvPicPr/>
            <p:nvPr/>
          </p:nvPicPr>
          <p:blipFill>
            <a:blip r:embed="rId11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3108705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55" name="object 55"/>
            <p:cNvPicPr/>
            <p:nvPr/>
          </p:nvPicPr>
          <p:blipFill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3152901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56" name="object 56"/>
            <p:cNvPicPr/>
            <p:nvPr/>
          </p:nvPicPr>
          <p:blipFill>
            <a:blip r:embed="rId6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3195573"/>
              <a:ext cx="144779" cy="12700"/>
            </a:xfrm>
            <a:prstGeom prst="rect">
              <a:avLst/>
            </a:prstGeom>
            <a:grpFill/>
          </p:spPr>
        </p:pic>
        <p:pic>
          <p:nvPicPr>
            <p:cNvPr id="57" name="object 57"/>
            <p:cNvPicPr/>
            <p:nvPr/>
          </p:nvPicPr>
          <p:blipFill>
            <a:blip r:embed="rId13" cstate="print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520427" y="3021837"/>
              <a:ext cx="82297" cy="12700"/>
            </a:xfrm>
            <a:prstGeom prst="rect">
              <a:avLst/>
            </a:prstGeom>
            <a:grpFill/>
          </p:spPr>
        </p:pic>
        <p:sp>
          <p:nvSpPr>
            <p:cNvPr id="58" name="object 58"/>
            <p:cNvSpPr/>
            <p:nvPr/>
          </p:nvSpPr>
          <p:spPr>
            <a:xfrm>
              <a:off x="9842753" y="2917697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grpFill/>
            <a:ln w="7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21239" y="2869691"/>
              <a:ext cx="53340" cy="93345"/>
            </a:xfrm>
            <a:custGeom>
              <a:avLst/>
              <a:gdLst/>
              <a:ahLst/>
              <a:cxnLst/>
              <a:rect l="l" t="t" r="r" b="b"/>
              <a:pathLst>
                <a:path w="53340" h="93344">
                  <a:moveTo>
                    <a:pt x="7238" y="0"/>
                  </a:moveTo>
                  <a:lnTo>
                    <a:pt x="0" y="8255"/>
                  </a:lnTo>
                  <a:lnTo>
                    <a:pt x="37973" y="46482"/>
                  </a:lnTo>
                  <a:lnTo>
                    <a:pt x="0" y="84582"/>
                  </a:lnTo>
                  <a:lnTo>
                    <a:pt x="7238" y="92963"/>
                  </a:lnTo>
                  <a:lnTo>
                    <a:pt x="53339" y="46482"/>
                  </a:lnTo>
                  <a:lnTo>
                    <a:pt x="72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" name="Picture 60" descr="logos4.png">
            <a:extLst>
              <a:ext uri="{FF2B5EF4-FFF2-40B4-BE49-F238E27FC236}">
                <a16:creationId xmlns:a16="http://schemas.microsoft.com/office/drawing/2014/main" id="{5335B326-FF6B-E6C4-EEEF-1E4465F8AB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  <p:pic>
        <p:nvPicPr>
          <p:cNvPr id="62" name="Graphic 61" descr="Server outline">
            <a:extLst>
              <a:ext uri="{FF2B5EF4-FFF2-40B4-BE49-F238E27FC236}">
                <a16:creationId xmlns:a16="http://schemas.microsoft.com/office/drawing/2014/main" id="{0971A7B7-E608-D83E-FD72-DBF7602631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21879" y="24978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1461516"/>
            <a:ext cx="3751326" cy="44782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44340" y="1536191"/>
            <a:ext cx="7582662" cy="4484371"/>
            <a:chOff x="4244340" y="1536191"/>
            <a:chExt cx="7582662" cy="4484371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340" y="1536191"/>
              <a:ext cx="3751325" cy="44782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0" y="1540764"/>
              <a:ext cx="3749802" cy="447979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Types</a:t>
            </a:r>
            <a:r>
              <a:rPr spc="-305" dirty="0"/>
              <a:t> </a:t>
            </a:r>
            <a:r>
              <a:rPr dirty="0"/>
              <a:t>of</a:t>
            </a:r>
            <a:r>
              <a:rPr spc="-305" dirty="0"/>
              <a:t> </a:t>
            </a:r>
            <a:r>
              <a:rPr spc="-105" dirty="0"/>
              <a:t>retrieval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36522" y="3246247"/>
            <a:ext cx="1334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365" y="3769867"/>
            <a:ext cx="233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Transactional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retrieval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365" y="4795520"/>
            <a:ext cx="2341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All_orders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where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==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‘XYZ’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5785" y="3184093"/>
            <a:ext cx="1903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2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114" y="3864991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unstructured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1862" y="4890338"/>
            <a:ext cx="242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searches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5895" y="4998161"/>
            <a:ext cx="8001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York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9477502" y="5023865"/>
            <a:ext cx="674370" cy="1524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259059" y="4769358"/>
            <a:ext cx="11626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Subway</a:t>
            </a:r>
            <a:r>
              <a:rPr sz="1400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Statue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Liberty 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buildings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668779" y="1972055"/>
            <a:ext cx="1327404" cy="132740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321808" y="1991867"/>
            <a:ext cx="5233670" cy="1111250"/>
            <a:chOff x="5321808" y="1991867"/>
            <a:chExt cx="5233670" cy="1111250"/>
          </a:xfrm>
        </p:grpSpPr>
        <p:sp>
          <p:nvSpPr>
            <p:cNvPr id="22" name="object 22"/>
            <p:cNvSpPr/>
            <p:nvPr/>
          </p:nvSpPr>
          <p:spPr>
            <a:xfrm>
              <a:off x="5733234" y="2283284"/>
              <a:ext cx="527685" cy="716280"/>
            </a:xfrm>
            <a:custGeom>
              <a:avLst/>
              <a:gdLst/>
              <a:ahLst/>
              <a:cxnLst/>
              <a:rect l="l" t="t" r="r" b="b"/>
              <a:pathLst>
                <a:path w="527685" h="716280">
                  <a:moveTo>
                    <a:pt x="527374" y="75380"/>
                  </a:moveTo>
                  <a:lnTo>
                    <a:pt x="491374" y="113427"/>
                  </a:lnTo>
                  <a:lnTo>
                    <a:pt x="450143" y="128683"/>
                  </a:lnTo>
                  <a:lnTo>
                    <a:pt x="396776" y="140469"/>
                  </a:lnTo>
                  <a:lnTo>
                    <a:pt x="333786" y="148068"/>
                  </a:lnTo>
                  <a:lnTo>
                    <a:pt x="263687" y="150761"/>
                  </a:lnTo>
                  <a:lnTo>
                    <a:pt x="193588" y="148068"/>
                  </a:lnTo>
                  <a:lnTo>
                    <a:pt x="130598" y="140469"/>
                  </a:lnTo>
                  <a:lnTo>
                    <a:pt x="77231" y="128683"/>
                  </a:lnTo>
                  <a:lnTo>
                    <a:pt x="36000" y="113426"/>
                  </a:lnTo>
                  <a:lnTo>
                    <a:pt x="0" y="75380"/>
                  </a:lnTo>
                  <a:lnTo>
                    <a:pt x="9419" y="55341"/>
                  </a:lnTo>
                  <a:lnTo>
                    <a:pt x="77231" y="22078"/>
                  </a:lnTo>
                  <a:lnTo>
                    <a:pt x="130598" y="10291"/>
                  </a:lnTo>
                  <a:lnTo>
                    <a:pt x="193588" y="2692"/>
                  </a:lnTo>
                  <a:lnTo>
                    <a:pt x="263687" y="0"/>
                  </a:lnTo>
                  <a:lnTo>
                    <a:pt x="333786" y="2692"/>
                  </a:lnTo>
                  <a:lnTo>
                    <a:pt x="396776" y="10291"/>
                  </a:lnTo>
                  <a:lnTo>
                    <a:pt x="450143" y="22078"/>
                  </a:lnTo>
                  <a:lnTo>
                    <a:pt x="491374" y="37334"/>
                  </a:lnTo>
                  <a:lnTo>
                    <a:pt x="527374" y="75380"/>
                  </a:lnTo>
                  <a:close/>
                </a:path>
                <a:path w="527685" h="716280">
                  <a:moveTo>
                    <a:pt x="452035" y="263832"/>
                  </a:moveTo>
                  <a:lnTo>
                    <a:pt x="444325" y="262478"/>
                  </a:lnTo>
                  <a:lnTo>
                    <a:pt x="438380" y="258650"/>
                  </a:lnTo>
                  <a:lnTo>
                    <a:pt x="434554" y="252702"/>
                  </a:lnTo>
                  <a:lnTo>
                    <a:pt x="433200" y="244987"/>
                  </a:lnTo>
                  <a:lnTo>
                    <a:pt x="434554" y="237272"/>
                  </a:lnTo>
                  <a:lnTo>
                    <a:pt x="438380" y="231324"/>
                  </a:lnTo>
                  <a:lnTo>
                    <a:pt x="444325" y="227496"/>
                  </a:lnTo>
                  <a:lnTo>
                    <a:pt x="452035" y="226142"/>
                  </a:lnTo>
                  <a:lnTo>
                    <a:pt x="459746" y="227496"/>
                  </a:lnTo>
                  <a:lnTo>
                    <a:pt x="465690" y="231324"/>
                  </a:lnTo>
                  <a:lnTo>
                    <a:pt x="469516" y="237272"/>
                  </a:lnTo>
                  <a:lnTo>
                    <a:pt x="470870" y="244987"/>
                  </a:lnTo>
                  <a:lnTo>
                    <a:pt x="469516" y="252702"/>
                  </a:lnTo>
                  <a:lnTo>
                    <a:pt x="465690" y="258650"/>
                  </a:lnTo>
                  <a:lnTo>
                    <a:pt x="459746" y="262478"/>
                  </a:lnTo>
                  <a:lnTo>
                    <a:pt x="452035" y="263832"/>
                  </a:lnTo>
                  <a:close/>
                </a:path>
                <a:path w="527685" h="716280">
                  <a:moveTo>
                    <a:pt x="263687" y="188451"/>
                  </a:moveTo>
                  <a:lnTo>
                    <a:pt x="193798" y="185747"/>
                  </a:lnTo>
                  <a:lnTo>
                    <a:pt x="130867" y="178121"/>
                  </a:lnTo>
                  <a:lnTo>
                    <a:pt x="77458" y="166308"/>
                  </a:lnTo>
                  <a:lnTo>
                    <a:pt x="36134" y="151040"/>
                  </a:lnTo>
                  <a:lnTo>
                    <a:pt x="0" y="113070"/>
                  </a:lnTo>
                  <a:lnTo>
                    <a:pt x="0" y="263832"/>
                  </a:lnTo>
                  <a:lnTo>
                    <a:pt x="36135" y="301801"/>
                  </a:lnTo>
                  <a:lnTo>
                    <a:pt x="77458" y="317069"/>
                  </a:lnTo>
                  <a:lnTo>
                    <a:pt x="130867" y="328883"/>
                  </a:lnTo>
                  <a:lnTo>
                    <a:pt x="193798" y="336508"/>
                  </a:lnTo>
                  <a:lnTo>
                    <a:pt x="263687" y="339213"/>
                  </a:lnTo>
                  <a:lnTo>
                    <a:pt x="333576" y="336508"/>
                  </a:lnTo>
                  <a:lnTo>
                    <a:pt x="396507" y="328883"/>
                  </a:lnTo>
                  <a:lnTo>
                    <a:pt x="449916" y="317070"/>
                  </a:lnTo>
                  <a:lnTo>
                    <a:pt x="491239" y="301802"/>
                  </a:lnTo>
                  <a:lnTo>
                    <a:pt x="527374" y="263832"/>
                  </a:lnTo>
                  <a:lnTo>
                    <a:pt x="527374" y="113071"/>
                  </a:lnTo>
                  <a:lnTo>
                    <a:pt x="517913" y="133050"/>
                  </a:lnTo>
                  <a:lnTo>
                    <a:pt x="491239" y="151040"/>
                  </a:lnTo>
                  <a:lnTo>
                    <a:pt x="449916" y="166308"/>
                  </a:lnTo>
                  <a:lnTo>
                    <a:pt x="396507" y="178121"/>
                  </a:lnTo>
                  <a:lnTo>
                    <a:pt x="333576" y="185747"/>
                  </a:lnTo>
                  <a:lnTo>
                    <a:pt x="263687" y="188451"/>
                  </a:lnTo>
                  <a:close/>
                </a:path>
                <a:path w="527685" h="716280">
                  <a:moveTo>
                    <a:pt x="452035" y="452284"/>
                  </a:moveTo>
                  <a:lnTo>
                    <a:pt x="444325" y="450929"/>
                  </a:lnTo>
                  <a:lnTo>
                    <a:pt x="438380" y="447101"/>
                  </a:lnTo>
                  <a:lnTo>
                    <a:pt x="434554" y="441153"/>
                  </a:lnTo>
                  <a:lnTo>
                    <a:pt x="433200" y="433439"/>
                  </a:lnTo>
                  <a:lnTo>
                    <a:pt x="434554" y="425724"/>
                  </a:lnTo>
                  <a:lnTo>
                    <a:pt x="438380" y="419776"/>
                  </a:lnTo>
                  <a:lnTo>
                    <a:pt x="444325" y="415948"/>
                  </a:lnTo>
                  <a:lnTo>
                    <a:pt x="452035" y="414593"/>
                  </a:lnTo>
                  <a:lnTo>
                    <a:pt x="459746" y="415948"/>
                  </a:lnTo>
                  <a:lnTo>
                    <a:pt x="465690" y="419776"/>
                  </a:lnTo>
                  <a:lnTo>
                    <a:pt x="469516" y="425724"/>
                  </a:lnTo>
                  <a:lnTo>
                    <a:pt x="470870" y="433439"/>
                  </a:lnTo>
                  <a:lnTo>
                    <a:pt x="469516" y="441153"/>
                  </a:lnTo>
                  <a:lnTo>
                    <a:pt x="465690" y="447101"/>
                  </a:lnTo>
                  <a:lnTo>
                    <a:pt x="459746" y="450929"/>
                  </a:lnTo>
                  <a:lnTo>
                    <a:pt x="452035" y="452284"/>
                  </a:lnTo>
                  <a:close/>
                </a:path>
                <a:path w="527685" h="716280">
                  <a:moveTo>
                    <a:pt x="263687" y="376903"/>
                  </a:moveTo>
                  <a:lnTo>
                    <a:pt x="193798" y="374198"/>
                  </a:lnTo>
                  <a:lnTo>
                    <a:pt x="130867" y="366573"/>
                  </a:lnTo>
                  <a:lnTo>
                    <a:pt x="77458" y="354760"/>
                  </a:lnTo>
                  <a:lnTo>
                    <a:pt x="36135" y="339492"/>
                  </a:lnTo>
                  <a:lnTo>
                    <a:pt x="0" y="301522"/>
                  </a:lnTo>
                  <a:lnTo>
                    <a:pt x="0" y="452284"/>
                  </a:lnTo>
                  <a:lnTo>
                    <a:pt x="36135" y="490253"/>
                  </a:lnTo>
                  <a:lnTo>
                    <a:pt x="77458" y="505521"/>
                  </a:lnTo>
                  <a:lnTo>
                    <a:pt x="130867" y="517334"/>
                  </a:lnTo>
                  <a:lnTo>
                    <a:pt x="193798" y="524960"/>
                  </a:lnTo>
                  <a:lnTo>
                    <a:pt x="263687" y="527664"/>
                  </a:lnTo>
                  <a:lnTo>
                    <a:pt x="333576" y="524960"/>
                  </a:lnTo>
                  <a:lnTo>
                    <a:pt x="396507" y="517334"/>
                  </a:lnTo>
                  <a:lnTo>
                    <a:pt x="449916" y="505521"/>
                  </a:lnTo>
                  <a:lnTo>
                    <a:pt x="491239" y="490253"/>
                  </a:lnTo>
                  <a:lnTo>
                    <a:pt x="527374" y="452284"/>
                  </a:lnTo>
                  <a:lnTo>
                    <a:pt x="527374" y="301522"/>
                  </a:lnTo>
                  <a:lnTo>
                    <a:pt x="517913" y="321502"/>
                  </a:lnTo>
                  <a:lnTo>
                    <a:pt x="491239" y="339492"/>
                  </a:lnTo>
                  <a:lnTo>
                    <a:pt x="449916" y="354760"/>
                  </a:lnTo>
                  <a:lnTo>
                    <a:pt x="396507" y="366573"/>
                  </a:lnTo>
                  <a:lnTo>
                    <a:pt x="333576" y="374198"/>
                  </a:lnTo>
                  <a:lnTo>
                    <a:pt x="263687" y="376903"/>
                  </a:lnTo>
                  <a:close/>
                </a:path>
                <a:path w="527685" h="716280">
                  <a:moveTo>
                    <a:pt x="452035" y="640735"/>
                  </a:moveTo>
                  <a:lnTo>
                    <a:pt x="444325" y="639381"/>
                  </a:lnTo>
                  <a:lnTo>
                    <a:pt x="438380" y="635553"/>
                  </a:lnTo>
                  <a:lnTo>
                    <a:pt x="434554" y="629605"/>
                  </a:lnTo>
                  <a:lnTo>
                    <a:pt x="433200" y="621890"/>
                  </a:lnTo>
                  <a:lnTo>
                    <a:pt x="434554" y="614176"/>
                  </a:lnTo>
                  <a:lnTo>
                    <a:pt x="438380" y="608228"/>
                  </a:lnTo>
                  <a:lnTo>
                    <a:pt x="444325" y="604400"/>
                  </a:lnTo>
                  <a:lnTo>
                    <a:pt x="452035" y="603045"/>
                  </a:lnTo>
                  <a:lnTo>
                    <a:pt x="459746" y="604400"/>
                  </a:lnTo>
                  <a:lnTo>
                    <a:pt x="465690" y="608228"/>
                  </a:lnTo>
                  <a:lnTo>
                    <a:pt x="469516" y="614176"/>
                  </a:lnTo>
                  <a:lnTo>
                    <a:pt x="470870" y="621890"/>
                  </a:lnTo>
                  <a:lnTo>
                    <a:pt x="469516" y="629605"/>
                  </a:lnTo>
                  <a:lnTo>
                    <a:pt x="465690" y="635553"/>
                  </a:lnTo>
                  <a:lnTo>
                    <a:pt x="459746" y="639381"/>
                  </a:lnTo>
                  <a:lnTo>
                    <a:pt x="452035" y="640735"/>
                  </a:lnTo>
                  <a:close/>
                </a:path>
                <a:path w="527685" h="716280">
                  <a:moveTo>
                    <a:pt x="263687" y="565355"/>
                  </a:moveTo>
                  <a:lnTo>
                    <a:pt x="193798" y="562650"/>
                  </a:lnTo>
                  <a:lnTo>
                    <a:pt x="130867" y="555025"/>
                  </a:lnTo>
                  <a:lnTo>
                    <a:pt x="77458" y="543212"/>
                  </a:lnTo>
                  <a:lnTo>
                    <a:pt x="36135" y="527943"/>
                  </a:lnTo>
                  <a:lnTo>
                    <a:pt x="0" y="489974"/>
                  </a:lnTo>
                  <a:lnTo>
                    <a:pt x="0" y="640735"/>
                  </a:lnTo>
                  <a:lnTo>
                    <a:pt x="36135" y="678705"/>
                  </a:lnTo>
                  <a:lnTo>
                    <a:pt x="77458" y="693973"/>
                  </a:lnTo>
                  <a:lnTo>
                    <a:pt x="130867" y="705786"/>
                  </a:lnTo>
                  <a:lnTo>
                    <a:pt x="193798" y="713411"/>
                  </a:lnTo>
                  <a:lnTo>
                    <a:pt x="263687" y="716116"/>
                  </a:lnTo>
                  <a:lnTo>
                    <a:pt x="333576" y="713412"/>
                  </a:lnTo>
                  <a:lnTo>
                    <a:pt x="396507" y="705786"/>
                  </a:lnTo>
                  <a:lnTo>
                    <a:pt x="449916" y="693973"/>
                  </a:lnTo>
                  <a:lnTo>
                    <a:pt x="491240" y="678705"/>
                  </a:lnTo>
                  <a:lnTo>
                    <a:pt x="527374" y="640736"/>
                  </a:lnTo>
                  <a:lnTo>
                    <a:pt x="527374" y="489974"/>
                  </a:lnTo>
                  <a:lnTo>
                    <a:pt x="517913" y="509953"/>
                  </a:lnTo>
                  <a:lnTo>
                    <a:pt x="491239" y="527944"/>
                  </a:lnTo>
                  <a:lnTo>
                    <a:pt x="449916" y="543212"/>
                  </a:lnTo>
                  <a:lnTo>
                    <a:pt x="396507" y="555025"/>
                  </a:lnTo>
                  <a:lnTo>
                    <a:pt x="333576" y="562650"/>
                  </a:lnTo>
                  <a:lnTo>
                    <a:pt x="263687" y="565355"/>
                  </a:lnTo>
                  <a:close/>
                </a:path>
              </a:pathLst>
            </a:custGeom>
            <a:ln w="10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5544312" y="2476499"/>
              <a:ext cx="114300" cy="1310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5420868" y="2100071"/>
              <a:ext cx="114300" cy="1325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5579364" y="2246375"/>
              <a:ext cx="114300" cy="13258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>
              <a:lum bright="70000" contrast="-70000"/>
            </a:blip>
            <a:stretch>
              <a:fillRect/>
            </a:stretch>
          </p:blipFill>
          <p:spPr>
            <a:xfrm>
              <a:off x="5795772" y="2116835"/>
              <a:ext cx="114300" cy="1310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>
              <a:lum bright="70000" contrast="-70000"/>
            </a:blip>
            <a:stretch>
              <a:fillRect/>
            </a:stretch>
          </p:blipFill>
          <p:spPr>
            <a:xfrm>
              <a:off x="5321808" y="2372867"/>
              <a:ext cx="114300" cy="1310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5632704" y="1991867"/>
              <a:ext cx="114300" cy="1310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364979" y="2895600"/>
              <a:ext cx="982980" cy="201295"/>
            </a:xfrm>
            <a:custGeom>
              <a:avLst/>
              <a:gdLst/>
              <a:ahLst/>
              <a:cxnLst/>
              <a:rect l="l" t="t" r="r" b="b"/>
              <a:pathLst>
                <a:path w="982979" h="201294">
                  <a:moveTo>
                    <a:pt x="0" y="18161"/>
                  </a:moveTo>
                  <a:lnTo>
                    <a:pt x="1426" y="11090"/>
                  </a:lnTo>
                  <a:lnTo>
                    <a:pt x="5318" y="5318"/>
                  </a:lnTo>
                  <a:lnTo>
                    <a:pt x="11090" y="1426"/>
                  </a:lnTo>
                  <a:lnTo>
                    <a:pt x="18161" y="0"/>
                  </a:lnTo>
                  <a:lnTo>
                    <a:pt x="178435" y="0"/>
                  </a:lnTo>
                  <a:lnTo>
                    <a:pt x="185505" y="1426"/>
                  </a:lnTo>
                  <a:lnTo>
                    <a:pt x="191277" y="5318"/>
                  </a:lnTo>
                  <a:lnTo>
                    <a:pt x="195169" y="11090"/>
                  </a:lnTo>
                  <a:lnTo>
                    <a:pt x="196596" y="18161"/>
                  </a:lnTo>
                  <a:lnTo>
                    <a:pt x="196596" y="183007"/>
                  </a:lnTo>
                  <a:lnTo>
                    <a:pt x="195169" y="190077"/>
                  </a:lnTo>
                  <a:lnTo>
                    <a:pt x="191277" y="195849"/>
                  </a:lnTo>
                  <a:lnTo>
                    <a:pt x="185505" y="199741"/>
                  </a:lnTo>
                  <a:lnTo>
                    <a:pt x="178435" y="201167"/>
                  </a:lnTo>
                  <a:lnTo>
                    <a:pt x="18161" y="201167"/>
                  </a:lnTo>
                  <a:lnTo>
                    <a:pt x="11090" y="199741"/>
                  </a:lnTo>
                  <a:lnTo>
                    <a:pt x="5318" y="195849"/>
                  </a:lnTo>
                  <a:lnTo>
                    <a:pt x="1426" y="190077"/>
                  </a:lnTo>
                  <a:lnTo>
                    <a:pt x="0" y="183007"/>
                  </a:lnTo>
                  <a:lnTo>
                    <a:pt x="0" y="18161"/>
                  </a:lnTo>
                  <a:close/>
                </a:path>
                <a:path w="982979" h="201294">
                  <a:moveTo>
                    <a:pt x="786384" y="18161"/>
                  </a:moveTo>
                  <a:lnTo>
                    <a:pt x="787810" y="11090"/>
                  </a:lnTo>
                  <a:lnTo>
                    <a:pt x="791702" y="5318"/>
                  </a:lnTo>
                  <a:lnTo>
                    <a:pt x="797474" y="1426"/>
                  </a:lnTo>
                  <a:lnTo>
                    <a:pt x="804545" y="0"/>
                  </a:lnTo>
                  <a:lnTo>
                    <a:pt x="964819" y="0"/>
                  </a:lnTo>
                  <a:lnTo>
                    <a:pt x="971889" y="1426"/>
                  </a:lnTo>
                  <a:lnTo>
                    <a:pt x="977661" y="5318"/>
                  </a:lnTo>
                  <a:lnTo>
                    <a:pt x="981553" y="11090"/>
                  </a:lnTo>
                  <a:lnTo>
                    <a:pt x="982979" y="18161"/>
                  </a:lnTo>
                  <a:lnTo>
                    <a:pt x="982979" y="183007"/>
                  </a:lnTo>
                  <a:lnTo>
                    <a:pt x="981553" y="190077"/>
                  </a:lnTo>
                  <a:lnTo>
                    <a:pt x="977661" y="195849"/>
                  </a:lnTo>
                  <a:lnTo>
                    <a:pt x="971889" y="199741"/>
                  </a:lnTo>
                  <a:lnTo>
                    <a:pt x="964819" y="201167"/>
                  </a:lnTo>
                  <a:lnTo>
                    <a:pt x="804545" y="201167"/>
                  </a:lnTo>
                  <a:lnTo>
                    <a:pt x="797474" y="199741"/>
                  </a:lnTo>
                  <a:lnTo>
                    <a:pt x="791702" y="195849"/>
                  </a:lnTo>
                  <a:lnTo>
                    <a:pt x="787810" y="190077"/>
                  </a:lnTo>
                  <a:lnTo>
                    <a:pt x="786384" y="183007"/>
                  </a:lnTo>
                  <a:lnTo>
                    <a:pt x="786384" y="1816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77272" y="2979419"/>
              <a:ext cx="146685" cy="32384"/>
            </a:xfrm>
            <a:custGeom>
              <a:avLst/>
              <a:gdLst/>
              <a:ahLst/>
              <a:cxnLst/>
              <a:rect l="l" t="t" r="r" b="b"/>
              <a:pathLst>
                <a:path w="146684" h="32385">
                  <a:moveTo>
                    <a:pt x="30480" y="8382"/>
                  </a:moveTo>
                  <a:lnTo>
                    <a:pt x="23622" y="1524"/>
                  </a:lnTo>
                  <a:lnTo>
                    <a:pt x="6858" y="1524"/>
                  </a:lnTo>
                  <a:lnTo>
                    <a:pt x="0" y="8382"/>
                  </a:lnTo>
                  <a:lnTo>
                    <a:pt x="0" y="16764"/>
                  </a:lnTo>
                  <a:lnTo>
                    <a:pt x="0" y="25146"/>
                  </a:lnTo>
                  <a:lnTo>
                    <a:pt x="6858" y="32004"/>
                  </a:lnTo>
                  <a:lnTo>
                    <a:pt x="23622" y="32004"/>
                  </a:lnTo>
                  <a:lnTo>
                    <a:pt x="30480" y="25146"/>
                  </a:lnTo>
                  <a:lnTo>
                    <a:pt x="30480" y="8382"/>
                  </a:lnTo>
                  <a:close/>
                </a:path>
                <a:path w="146684" h="32385">
                  <a:moveTo>
                    <a:pt x="86868" y="8382"/>
                  </a:moveTo>
                  <a:lnTo>
                    <a:pt x="80010" y="1524"/>
                  </a:lnTo>
                  <a:lnTo>
                    <a:pt x="63246" y="1524"/>
                  </a:lnTo>
                  <a:lnTo>
                    <a:pt x="56388" y="8382"/>
                  </a:lnTo>
                  <a:lnTo>
                    <a:pt x="56388" y="16764"/>
                  </a:lnTo>
                  <a:lnTo>
                    <a:pt x="56388" y="25146"/>
                  </a:lnTo>
                  <a:lnTo>
                    <a:pt x="63246" y="32004"/>
                  </a:lnTo>
                  <a:lnTo>
                    <a:pt x="80010" y="32004"/>
                  </a:lnTo>
                  <a:lnTo>
                    <a:pt x="86868" y="25146"/>
                  </a:lnTo>
                  <a:lnTo>
                    <a:pt x="86868" y="8382"/>
                  </a:lnTo>
                  <a:close/>
                </a:path>
                <a:path w="146684" h="32385">
                  <a:moveTo>
                    <a:pt x="146304" y="7112"/>
                  </a:moveTo>
                  <a:lnTo>
                    <a:pt x="139192" y="0"/>
                  </a:lnTo>
                  <a:lnTo>
                    <a:pt x="121412" y="0"/>
                  </a:lnTo>
                  <a:lnTo>
                    <a:pt x="114300" y="7112"/>
                  </a:lnTo>
                  <a:lnTo>
                    <a:pt x="114300" y="16002"/>
                  </a:lnTo>
                  <a:lnTo>
                    <a:pt x="114300" y="24892"/>
                  </a:lnTo>
                  <a:lnTo>
                    <a:pt x="121412" y="32004"/>
                  </a:lnTo>
                  <a:lnTo>
                    <a:pt x="139192" y="32004"/>
                  </a:lnTo>
                  <a:lnTo>
                    <a:pt x="146304" y="24892"/>
                  </a:lnTo>
                  <a:lnTo>
                    <a:pt x="146304" y="7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65336" y="2895600"/>
              <a:ext cx="1384300" cy="201295"/>
            </a:xfrm>
            <a:custGeom>
              <a:avLst/>
              <a:gdLst/>
              <a:ahLst/>
              <a:cxnLst/>
              <a:rect l="l" t="t" r="r" b="b"/>
              <a:pathLst>
                <a:path w="1384300" h="201294">
                  <a:moveTo>
                    <a:pt x="0" y="18287"/>
                  </a:moveTo>
                  <a:lnTo>
                    <a:pt x="1446" y="11197"/>
                  </a:lnTo>
                  <a:lnTo>
                    <a:pt x="5381" y="5381"/>
                  </a:lnTo>
                  <a:lnTo>
                    <a:pt x="11197" y="1446"/>
                  </a:lnTo>
                  <a:lnTo>
                    <a:pt x="18288" y="0"/>
                  </a:lnTo>
                  <a:lnTo>
                    <a:pt x="179832" y="0"/>
                  </a:lnTo>
                  <a:lnTo>
                    <a:pt x="186922" y="1446"/>
                  </a:lnTo>
                  <a:lnTo>
                    <a:pt x="192738" y="5381"/>
                  </a:lnTo>
                  <a:lnTo>
                    <a:pt x="196673" y="11197"/>
                  </a:lnTo>
                  <a:lnTo>
                    <a:pt x="198120" y="18287"/>
                  </a:lnTo>
                  <a:lnTo>
                    <a:pt x="198120" y="182879"/>
                  </a:lnTo>
                  <a:lnTo>
                    <a:pt x="196673" y="189970"/>
                  </a:lnTo>
                  <a:lnTo>
                    <a:pt x="192738" y="195786"/>
                  </a:lnTo>
                  <a:lnTo>
                    <a:pt x="186922" y="199721"/>
                  </a:lnTo>
                  <a:lnTo>
                    <a:pt x="179832" y="201167"/>
                  </a:lnTo>
                  <a:lnTo>
                    <a:pt x="18288" y="201167"/>
                  </a:lnTo>
                  <a:lnTo>
                    <a:pt x="11197" y="199721"/>
                  </a:lnTo>
                  <a:lnTo>
                    <a:pt x="5381" y="195786"/>
                  </a:lnTo>
                  <a:lnTo>
                    <a:pt x="1446" y="189970"/>
                  </a:lnTo>
                  <a:lnTo>
                    <a:pt x="0" y="182879"/>
                  </a:lnTo>
                  <a:lnTo>
                    <a:pt x="0" y="18287"/>
                  </a:lnTo>
                  <a:close/>
                </a:path>
                <a:path w="1384300" h="201294">
                  <a:moveTo>
                    <a:pt x="1185672" y="18287"/>
                  </a:moveTo>
                  <a:lnTo>
                    <a:pt x="1187118" y="11197"/>
                  </a:lnTo>
                  <a:lnTo>
                    <a:pt x="1191053" y="5381"/>
                  </a:lnTo>
                  <a:lnTo>
                    <a:pt x="1196869" y="1446"/>
                  </a:lnTo>
                  <a:lnTo>
                    <a:pt x="1203960" y="0"/>
                  </a:lnTo>
                  <a:lnTo>
                    <a:pt x="1365504" y="0"/>
                  </a:lnTo>
                  <a:lnTo>
                    <a:pt x="1372594" y="1446"/>
                  </a:lnTo>
                  <a:lnTo>
                    <a:pt x="1378410" y="5381"/>
                  </a:lnTo>
                  <a:lnTo>
                    <a:pt x="1382345" y="11197"/>
                  </a:lnTo>
                  <a:lnTo>
                    <a:pt x="1383792" y="18287"/>
                  </a:lnTo>
                  <a:lnTo>
                    <a:pt x="1383792" y="182879"/>
                  </a:lnTo>
                  <a:lnTo>
                    <a:pt x="1382345" y="189970"/>
                  </a:lnTo>
                  <a:lnTo>
                    <a:pt x="1378410" y="195786"/>
                  </a:lnTo>
                  <a:lnTo>
                    <a:pt x="1372594" y="199721"/>
                  </a:lnTo>
                  <a:lnTo>
                    <a:pt x="1365504" y="201167"/>
                  </a:lnTo>
                  <a:lnTo>
                    <a:pt x="1203960" y="201167"/>
                  </a:lnTo>
                  <a:lnTo>
                    <a:pt x="1196869" y="199721"/>
                  </a:lnTo>
                  <a:lnTo>
                    <a:pt x="1191053" y="195786"/>
                  </a:lnTo>
                  <a:lnTo>
                    <a:pt x="1187118" y="189970"/>
                  </a:lnTo>
                  <a:lnTo>
                    <a:pt x="1185672" y="182879"/>
                  </a:lnTo>
                  <a:lnTo>
                    <a:pt x="1185672" y="18287"/>
                  </a:lnTo>
                  <a:close/>
                </a:path>
                <a:path w="1384300" h="201294">
                  <a:moveTo>
                    <a:pt x="396240" y="18161"/>
                  </a:moveTo>
                  <a:lnTo>
                    <a:pt x="397666" y="11090"/>
                  </a:lnTo>
                  <a:lnTo>
                    <a:pt x="401558" y="5318"/>
                  </a:lnTo>
                  <a:lnTo>
                    <a:pt x="407330" y="1426"/>
                  </a:lnTo>
                  <a:lnTo>
                    <a:pt x="414400" y="0"/>
                  </a:lnTo>
                  <a:lnTo>
                    <a:pt x="574675" y="0"/>
                  </a:lnTo>
                  <a:lnTo>
                    <a:pt x="581745" y="1426"/>
                  </a:lnTo>
                  <a:lnTo>
                    <a:pt x="587517" y="5318"/>
                  </a:lnTo>
                  <a:lnTo>
                    <a:pt x="591409" y="11090"/>
                  </a:lnTo>
                  <a:lnTo>
                    <a:pt x="592836" y="18161"/>
                  </a:lnTo>
                  <a:lnTo>
                    <a:pt x="592836" y="183007"/>
                  </a:lnTo>
                  <a:lnTo>
                    <a:pt x="591409" y="190077"/>
                  </a:lnTo>
                  <a:lnTo>
                    <a:pt x="587517" y="195849"/>
                  </a:lnTo>
                  <a:lnTo>
                    <a:pt x="581745" y="199741"/>
                  </a:lnTo>
                  <a:lnTo>
                    <a:pt x="574675" y="201167"/>
                  </a:lnTo>
                  <a:lnTo>
                    <a:pt x="414400" y="201167"/>
                  </a:lnTo>
                  <a:lnTo>
                    <a:pt x="407330" y="199741"/>
                  </a:lnTo>
                  <a:lnTo>
                    <a:pt x="401558" y="195849"/>
                  </a:lnTo>
                  <a:lnTo>
                    <a:pt x="397666" y="190077"/>
                  </a:lnTo>
                  <a:lnTo>
                    <a:pt x="396240" y="183007"/>
                  </a:lnTo>
                  <a:lnTo>
                    <a:pt x="396240" y="18161"/>
                  </a:lnTo>
                  <a:close/>
                </a:path>
                <a:path w="1384300" h="201294">
                  <a:moveTo>
                    <a:pt x="591312" y="18161"/>
                  </a:moveTo>
                  <a:lnTo>
                    <a:pt x="592738" y="11090"/>
                  </a:lnTo>
                  <a:lnTo>
                    <a:pt x="596630" y="5318"/>
                  </a:lnTo>
                  <a:lnTo>
                    <a:pt x="602402" y="1426"/>
                  </a:lnTo>
                  <a:lnTo>
                    <a:pt x="609473" y="0"/>
                  </a:lnTo>
                  <a:lnTo>
                    <a:pt x="769747" y="0"/>
                  </a:lnTo>
                  <a:lnTo>
                    <a:pt x="776817" y="1426"/>
                  </a:lnTo>
                  <a:lnTo>
                    <a:pt x="782589" y="5318"/>
                  </a:lnTo>
                  <a:lnTo>
                    <a:pt x="786481" y="11090"/>
                  </a:lnTo>
                  <a:lnTo>
                    <a:pt x="787908" y="18161"/>
                  </a:lnTo>
                  <a:lnTo>
                    <a:pt x="787908" y="183007"/>
                  </a:lnTo>
                  <a:lnTo>
                    <a:pt x="786481" y="190077"/>
                  </a:lnTo>
                  <a:lnTo>
                    <a:pt x="782589" y="195849"/>
                  </a:lnTo>
                  <a:lnTo>
                    <a:pt x="776817" y="199741"/>
                  </a:lnTo>
                  <a:lnTo>
                    <a:pt x="769747" y="201167"/>
                  </a:lnTo>
                  <a:lnTo>
                    <a:pt x="609473" y="201167"/>
                  </a:lnTo>
                  <a:lnTo>
                    <a:pt x="602402" y="199741"/>
                  </a:lnTo>
                  <a:lnTo>
                    <a:pt x="596630" y="195849"/>
                  </a:lnTo>
                  <a:lnTo>
                    <a:pt x="592738" y="190077"/>
                  </a:lnTo>
                  <a:lnTo>
                    <a:pt x="591312" y="183007"/>
                  </a:lnTo>
                  <a:lnTo>
                    <a:pt x="591312" y="18161"/>
                  </a:lnTo>
                  <a:close/>
                </a:path>
                <a:path w="1384300" h="201294">
                  <a:moveTo>
                    <a:pt x="789432" y="18161"/>
                  </a:moveTo>
                  <a:lnTo>
                    <a:pt x="790858" y="11090"/>
                  </a:lnTo>
                  <a:lnTo>
                    <a:pt x="794750" y="5318"/>
                  </a:lnTo>
                  <a:lnTo>
                    <a:pt x="800522" y="1426"/>
                  </a:lnTo>
                  <a:lnTo>
                    <a:pt x="807593" y="0"/>
                  </a:lnTo>
                  <a:lnTo>
                    <a:pt x="967867" y="0"/>
                  </a:lnTo>
                  <a:lnTo>
                    <a:pt x="974937" y="1426"/>
                  </a:lnTo>
                  <a:lnTo>
                    <a:pt x="980709" y="5318"/>
                  </a:lnTo>
                  <a:lnTo>
                    <a:pt x="984601" y="11090"/>
                  </a:lnTo>
                  <a:lnTo>
                    <a:pt x="986028" y="18161"/>
                  </a:lnTo>
                  <a:lnTo>
                    <a:pt x="986028" y="183007"/>
                  </a:lnTo>
                  <a:lnTo>
                    <a:pt x="984601" y="190077"/>
                  </a:lnTo>
                  <a:lnTo>
                    <a:pt x="980709" y="195849"/>
                  </a:lnTo>
                  <a:lnTo>
                    <a:pt x="974937" y="199741"/>
                  </a:lnTo>
                  <a:lnTo>
                    <a:pt x="967867" y="201167"/>
                  </a:lnTo>
                  <a:lnTo>
                    <a:pt x="807593" y="201167"/>
                  </a:lnTo>
                  <a:lnTo>
                    <a:pt x="800522" y="199741"/>
                  </a:lnTo>
                  <a:lnTo>
                    <a:pt x="794750" y="195849"/>
                  </a:lnTo>
                  <a:lnTo>
                    <a:pt x="790858" y="190077"/>
                  </a:lnTo>
                  <a:lnTo>
                    <a:pt x="789432" y="183007"/>
                  </a:lnTo>
                  <a:lnTo>
                    <a:pt x="789432" y="1816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71356" y="2941066"/>
            <a:ext cx="2510790" cy="156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105"/>
              </a:spcBef>
              <a:tabLst>
                <a:tab pos="1802130" algn="l"/>
              </a:tabLst>
            </a:pPr>
            <a:r>
              <a:rPr sz="500" dirty="0">
                <a:solidFill>
                  <a:srgbClr val="1F6FD0"/>
                </a:solidFill>
                <a:latin typeface="Trebuchet MS"/>
                <a:cs typeface="Trebuchet MS"/>
              </a:rPr>
              <a:t>0.89</a:t>
            </a:r>
            <a:r>
              <a:rPr sz="500" spc="325" dirty="0">
                <a:solidFill>
                  <a:srgbClr val="1F6FD0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4F74D2"/>
                </a:solidFill>
                <a:latin typeface="Trebuchet MS"/>
                <a:cs typeface="Trebuchet MS"/>
              </a:rPr>
              <a:t>-0.02</a:t>
            </a:r>
            <a:r>
              <a:rPr sz="500" spc="210" dirty="0">
                <a:solidFill>
                  <a:srgbClr val="4F74D2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7879D9"/>
                </a:solidFill>
                <a:latin typeface="Trebuchet MS"/>
                <a:cs typeface="Trebuchet MS"/>
              </a:rPr>
              <a:t>-0.53</a:t>
            </a:r>
            <a:r>
              <a:rPr sz="500" spc="295" dirty="0">
                <a:solidFill>
                  <a:srgbClr val="7879D9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8B70C8"/>
                </a:solidFill>
                <a:latin typeface="Trebuchet MS"/>
                <a:cs typeface="Trebuchet MS"/>
              </a:rPr>
              <a:t>0.95</a:t>
            </a:r>
            <a:r>
              <a:rPr sz="500" spc="430" dirty="0">
                <a:solidFill>
                  <a:srgbClr val="8B70C8"/>
                </a:solidFill>
                <a:latin typeface="Trebuchet MS"/>
                <a:cs typeface="Trebuchet MS"/>
              </a:rPr>
              <a:t> </a:t>
            </a:r>
            <a:r>
              <a:rPr sz="500" spc="-20" dirty="0">
                <a:solidFill>
                  <a:srgbClr val="A770C5"/>
                </a:solidFill>
                <a:latin typeface="Trebuchet MS"/>
                <a:cs typeface="Trebuchet MS"/>
              </a:rPr>
              <a:t>0.17</a:t>
            </a:r>
            <a:r>
              <a:rPr sz="500" dirty="0">
                <a:solidFill>
                  <a:srgbClr val="A770C5"/>
                </a:solidFill>
                <a:latin typeface="Trebuchet MS"/>
                <a:cs typeface="Trebuchet MS"/>
              </a:rPr>
              <a:t>	</a:t>
            </a:r>
            <a:r>
              <a:rPr sz="500" dirty="0">
                <a:solidFill>
                  <a:srgbClr val="EA6DBD"/>
                </a:solidFill>
                <a:latin typeface="Trebuchet MS"/>
                <a:cs typeface="Trebuchet MS"/>
              </a:rPr>
              <a:t>-</a:t>
            </a:r>
            <a:r>
              <a:rPr sz="500" spc="-20" dirty="0">
                <a:solidFill>
                  <a:srgbClr val="EA6DBD"/>
                </a:solidFill>
                <a:latin typeface="Trebuchet MS"/>
                <a:cs typeface="Trebuchet MS"/>
              </a:rPr>
              <a:t>0.38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20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endParaRPr sz="20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2" cstate="print">
            <a:lum bright="70000" contrast="-70000"/>
          </a:blip>
          <a:stretch>
            <a:fillRect/>
          </a:stretch>
        </p:blipFill>
        <p:spPr>
          <a:xfrm>
            <a:off x="7950960" y="1371473"/>
            <a:ext cx="3953255" cy="4700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object 35"/>
          <p:cNvSpPr/>
          <p:nvPr/>
        </p:nvSpPr>
        <p:spPr>
          <a:xfrm>
            <a:off x="9569196" y="2168652"/>
            <a:ext cx="480059" cy="559435"/>
          </a:xfrm>
          <a:custGeom>
            <a:avLst/>
            <a:gdLst/>
            <a:ahLst/>
            <a:cxnLst/>
            <a:rect l="l" t="t" r="r" b="b"/>
            <a:pathLst>
              <a:path w="480059" h="559435">
                <a:moveTo>
                  <a:pt x="480059" y="79756"/>
                </a:moveTo>
                <a:lnTo>
                  <a:pt x="448705" y="115692"/>
                </a:lnTo>
                <a:lnTo>
                  <a:pt x="412146" y="130079"/>
                </a:lnTo>
                <a:lnTo>
                  <a:pt x="364010" y="141186"/>
                </a:lnTo>
                <a:lnTo>
                  <a:pt x="306052" y="148341"/>
                </a:lnTo>
                <a:lnTo>
                  <a:pt x="240029" y="150875"/>
                </a:lnTo>
                <a:lnTo>
                  <a:pt x="174007" y="148341"/>
                </a:lnTo>
                <a:lnTo>
                  <a:pt x="116049" y="141186"/>
                </a:lnTo>
                <a:lnTo>
                  <a:pt x="67913" y="130079"/>
                </a:lnTo>
                <a:lnTo>
                  <a:pt x="31354" y="115692"/>
                </a:lnTo>
                <a:lnTo>
                  <a:pt x="0" y="79756"/>
                </a:lnTo>
                <a:lnTo>
                  <a:pt x="8131" y="60222"/>
                </a:lnTo>
                <a:lnTo>
                  <a:pt x="67913" y="25161"/>
                </a:lnTo>
                <a:lnTo>
                  <a:pt x="116049" y="11956"/>
                </a:lnTo>
                <a:lnTo>
                  <a:pt x="174007" y="3182"/>
                </a:lnTo>
                <a:lnTo>
                  <a:pt x="240029" y="0"/>
                </a:lnTo>
                <a:lnTo>
                  <a:pt x="306052" y="3182"/>
                </a:lnTo>
                <a:lnTo>
                  <a:pt x="364010" y="11956"/>
                </a:lnTo>
                <a:lnTo>
                  <a:pt x="412146" y="25161"/>
                </a:lnTo>
                <a:lnTo>
                  <a:pt x="448705" y="41637"/>
                </a:lnTo>
                <a:lnTo>
                  <a:pt x="480059" y="79756"/>
                </a:lnTo>
                <a:close/>
              </a:path>
              <a:path w="480059" h="559435">
                <a:moveTo>
                  <a:pt x="0" y="219456"/>
                </a:moveTo>
                <a:lnTo>
                  <a:pt x="31317" y="255636"/>
                </a:lnTo>
                <a:lnTo>
                  <a:pt x="67833" y="270129"/>
                </a:lnTo>
                <a:lnTo>
                  <a:pt x="115918" y="281319"/>
                </a:lnTo>
                <a:lnTo>
                  <a:pt x="173816" y="288529"/>
                </a:lnTo>
                <a:lnTo>
                  <a:pt x="239775" y="291084"/>
                </a:lnTo>
                <a:lnTo>
                  <a:pt x="307848" y="291084"/>
                </a:lnTo>
              </a:path>
              <a:path w="480059" h="559435">
                <a:moveTo>
                  <a:pt x="0" y="358139"/>
                </a:moveTo>
                <a:lnTo>
                  <a:pt x="31317" y="394320"/>
                </a:lnTo>
                <a:lnTo>
                  <a:pt x="67833" y="408813"/>
                </a:lnTo>
                <a:lnTo>
                  <a:pt x="115918" y="420003"/>
                </a:lnTo>
                <a:lnTo>
                  <a:pt x="173816" y="427213"/>
                </a:lnTo>
                <a:lnTo>
                  <a:pt x="239775" y="429768"/>
                </a:lnTo>
                <a:lnTo>
                  <a:pt x="307848" y="429768"/>
                </a:lnTo>
              </a:path>
              <a:path w="480059" h="559435">
                <a:moveTo>
                  <a:pt x="0" y="74675"/>
                </a:moveTo>
                <a:lnTo>
                  <a:pt x="0" y="490727"/>
                </a:lnTo>
              </a:path>
              <a:path w="480059" h="559435">
                <a:moveTo>
                  <a:pt x="480059" y="79248"/>
                </a:moveTo>
                <a:lnTo>
                  <a:pt x="480059" y="176784"/>
                </a:lnTo>
              </a:path>
              <a:path w="480059" h="559435">
                <a:moveTo>
                  <a:pt x="0" y="489203"/>
                </a:moveTo>
                <a:lnTo>
                  <a:pt x="34050" y="524594"/>
                </a:lnTo>
                <a:lnTo>
                  <a:pt x="73104" y="538781"/>
                </a:lnTo>
                <a:lnTo>
                  <a:pt x="123726" y="549740"/>
                </a:lnTo>
                <a:lnTo>
                  <a:pt x="183576" y="556805"/>
                </a:lnTo>
                <a:lnTo>
                  <a:pt x="250317" y="559308"/>
                </a:lnTo>
                <a:lnTo>
                  <a:pt x="307848" y="55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21240" y="2395727"/>
            <a:ext cx="429895" cy="405765"/>
          </a:xfrm>
          <a:custGeom>
            <a:avLst/>
            <a:gdLst/>
            <a:ahLst/>
            <a:cxnLst/>
            <a:rect l="l" t="t" r="r" b="b"/>
            <a:pathLst>
              <a:path w="429895" h="405764">
                <a:moveTo>
                  <a:pt x="41148" y="313944"/>
                </a:moveTo>
                <a:lnTo>
                  <a:pt x="42671" y="91439"/>
                </a:lnTo>
              </a:path>
              <a:path w="429895" h="405764">
                <a:moveTo>
                  <a:pt x="332231" y="368808"/>
                </a:moveTo>
                <a:lnTo>
                  <a:pt x="208914" y="368808"/>
                </a:lnTo>
                <a:lnTo>
                  <a:pt x="97535" y="368808"/>
                </a:lnTo>
              </a:path>
              <a:path w="429895" h="405764">
                <a:moveTo>
                  <a:pt x="391667" y="91439"/>
                </a:moveTo>
                <a:lnTo>
                  <a:pt x="391667" y="313944"/>
                </a:lnTo>
              </a:path>
              <a:path w="429895" h="405764">
                <a:moveTo>
                  <a:pt x="97535" y="36575"/>
                </a:moveTo>
                <a:lnTo>
                  <a:pt x="332231" y="36575"/>
                </a:lnTo>
              </a:path>
              <a:path w="429895" h="405764">
                <a:moveTo>
                  <a:pt x="332231" y="91439"/>
                </a:moveTo>
                <a:lnTo>
                  <a:pt x="429767" y="91439"/>
                </a:lnTo>
                <a:lnTo>
                  <a:pt x="429767" y="0"/>
                </a:lnTo>
                <a:lnTo>
                  <a:pt x="332231" y="0"/>
                </a:lnTo>
                <a:lnTo>
                  <a:pt x="332231" y="91439"/>
                </a:lnTo>
                <a:close/>
              </a:path>
              <a:path w="429895" h="405764">
                <a:moveTo>
                  <a:pt x="0" y="91439"/>
                </a:moveTo>
                <a:lnTo>
                  <a:pt x="97535" y="91439"/>
                </a:lnTo>
                <a:lnTo>
                  <a:pt x="97535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  <a:path w="429895" h="405764">
                <a:moveTo>
                  <a:pt x="332231" y="405384"/>
                </a:moveTo>
                <a:lnTo>
                  <a:pt x="429767" y="405384"/>
                </a:lnTo>
                <a:lnTo>
                  <a:pt x="429767" y="313944"/>
                </a:lnTo>
                <a:lnTo>
                  <a:pt x="332231" y="313944"/>
                </a:lnTo>
                <a:lnTo>
                  <a:pt x="332231" y="405384"/>
                </a:lnTo>
                <a:close/>
              </a:path>
              <a:path w="429895" h="405764">
                <a:moveTo>
                  <a:pt x="0" y="405384"/>
                </a:moveTo>
                <a:lnTo>
                  <a:pt x="97535" y="405384"/>
                </a:lnTo>
                <a:lnTo>
                  <a:pt x="97535" y="313944"/>
                </a:lnTo>
                <a:lnTo>
                  <a:pt x="0" y="313944"/>
                </a:lnTo>
                <a:lnTo>
                  <a:pt x="0" y="405384"/>
                </a:lnTo>
                <a:close/>
              </a:path>
              <a:path w="429895" h="405764">
                <a:moveTo>
                  <a:pt x="152400" y="36575"/>
                </a:moveTo>
                <a:lnTo>
                  <a:pt x="152400" y="368808"/>
                </a:lnTo>
              </a:path>
              <a:path w="429895" h="405764">
                <a:moveTo>
                  <a:pt x="277367" y="175260"/>
                </a:moveTo>
                <a:lnTo>
                  <a:pt x="277367" y="368808"/>
                </a:lnTo>
              </a:path>
              <a:path w="429895" h="405764">
                <a:moveTo>
                  <a:pt x="277367" y="36575"/>
                </a:moveTo>
                <a:lnTo>
                  <a:pt x="277367" y="112775"/>
                </a:lnTo>
              </a:path>
              <a:path w="429895" h="405764">
                <a:moveTo>
                  <a:pt x="310895" y="146304"/>
                </a:moveTo>
                <a:lnTo>
                  <a:pt x="387095" y="146304"/>
                </a:lnTo>
              </a:path>
              <a:path w="429895" h="405764">
                <a:moveTo>
                  <a:pt x="45719" y="146304"/>
                </a:moveTo>
                <a:lnTo>
                  <a:pt x="245363" y="146304"/>
                </a:lnTo>
              </a:path>
              <a:path w="429895" h="405764">
                <a:moveTo>
                  <a:pt x="45719" y="249936"/>
                </a:moveTo>
                <a:lnTo>
                  <a:pt x="387095" y="249936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58730" y="2503677"/>
            <a:ext cx="79755" cy="75184"/>
          </a:xfrm>
          <a:prstGeom prst="rect">
            <a:avLst/>
          </a:prstGeom>
        </p:spPr>
      </p:pic>
      <p:pic>
        <p:nvPicPr>
          <p:cNvPr id="39" name="Picture 38" descr="logos4.png">
            <a:extLst>
              <a:ext uri="{FF2B5EF4-FFF2-40B4-BE49-F238E27FC236}">
                <a16:creationId xmlns:a16="http://schemas.microsoft.com/office/drawing/2014/main" id="{872E0354-5208-3880-CC54-A694BF2F2C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649</TotalTime>
  <Words>1016</Words>
  <Application>Microsoft Macintosh PowerPoint</Application>
  <PresentationFormat>Widescreen</PresentationFormat>
  <Paragraphs>248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Carlito</vt:lpstr>
      <vt:lpstr>Courier New</vt:lpstr>
      <vt:lpstr>Times New Roman</vt:lpstr>
      <vt:lpstr>Trebuchet MS</vt:lpstr>
      <vt:lpstr>Office Theme</vt:lpstr>
      <vt:lpstr>PowerPoint Presentation</vt:lpstr>
      <vt:lpstr>PowerPoint Presentation</vt:lpstr>
      <vt:lpstr>Agenda</vt:lpstr>
      <vt:lpstr>Why customize?</vt:lpstr>
      <vt:lpstr>Common approaches for customizing foundation models (FMs)</vt:lpstr>
      <vt:lpstr>Customize vs. augment</vt:lpstr>
      <vt:lpstr>What is Retrieval Augmented Generation?</vt:lpstr>
      <vt:lpstr>RAG use cases</vt:lpstr>
      <vt:lpstr>Types of retrieval</vt:lpstr>
      <vt:lpstr>What are embeddings?</vt:lpstr>
      <vt:lpstr>Why are embeddings important for RAG?</vt:lpstr>
      <vt:lpstr>Titan text embeddings model</vt:lpstr>
      <vt:lpstr>RAG in Action</vt:lpstr>
      <vt:lpstr>However, when it comes to implementing RAG, there are challenges…</vt:lpstr>
      <vt:lpstr>RAG workflow</vt:lpstr>
      <vt:lpstr>Data Ingestion Workflow</vt:lpstr>
      <vt:lpstr>Retrieval and Generate</vt:lpstr>
      <vt:lpstr>RetrieveAndGenerate API</vt:lpstr>
      <vt:lpstr>Customize RAG workflows using Retrieve API</vt:lpstr>
      <vt:lpstr>Demo 1 – RAG DEMO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event template</dc:title>
  <dc:creator>Mani Khanuja</dc:creator>
  <cp:lastModifiedBy>Ilia German</cp:lastModifiedBy>
  <cp:revision>6</cp:revision>
  <dcterms:created xsi:type="dcterms:W3CDTF">2024-05-06T07:40:57Z</dcterms:created>
  <dcterms:modified xsi:type="dcterms:W3CDTF">2024-05-07T17:20:57Z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2024-05-06T00:00:00Z</vt:filetime>
  </property>
  <property fmtid="{D5CDD505-2E9C-101B-9397-08002B2CF9AE}" pid="5" name="MSIP_Label_929eed6f-34eb-4453-9f97-09510b9b219f_ActionId">
    <vt:lpwstr>65a9e72b-a9c5-4d8f-a7d8-e36db03923a2</vt:lpwstr>
  </property>
  <property fmtid="{D5CDD505-2E9C-101B-9397-08002B2CF9AE}" pid="6" name="MSIP_Label_929eed6f-34eb-4453-9f97-09510b9b219f_ContentBits">
    <vt:lpwstr>0</vt:lpwstr>
  </property>
  <property fmtid="{D5CDD505-2E9C-101B-9397-08002B2CF9AE}" pid="7" name="MSIP_Label_929eed6f-34eb-4453-9f97-09510b9b219f_Enabled">
    <vt:lpwstr>true</vt:lpwstr>
  </property>
  <property fmtid="{D5CDD505-2E9C-101B-9397-08002B2CF9AE}" pid="8" name="MSIP_Label_929eed6f-34eb-4453-9f97-09510b9b219f_Method">
    <vt:lpwstr>Standard</vt:lpwstr>
  </property>
  <property fmtid="{D5CDD505-2E9C-101B-9397-08002B2CF9AE}" pid="9" name="MSIP_Label_929eed6f-34eb-4453-9f97-09510b9b219f_Name">
    <vt:lpwstr>Amazon Pending_Classification</vt:lpwstr>
  </property>
  <property fmtid="{D5CDD505-2E9C-101B-9397-08002B2CF9AE}" pid="10" name="MSIP_Label_929eed6f-34eb-4453-9f97-09510b9b219f_SetDate">
    <vt:lpwstr>2024-05-05T06:38:38Z</vt:lpwstr>
  </property>
  <property fmtid="{D5CDD505-2E9C-101B-9397-08002B2CF9AE}" pid="11" name="MSIP_Label_929eed6f-34eb-4453-9f97-09510b9b219f_SiteId">
    <vt:lpwstr>5280104a-472d-4538-9ccf-1e1d0efe8b1b</vt:lpwstr>
  </property>
  <property fmtid="{D5CDD505-2E9C-101B-9397-08002B2CF9AE}" pid="12" name="Producer">
    <vt:lpwstr>3-Heights(TM) PDF Security Shell 4.8.25.2 (http://www.pdf-tools.com)</vt:lpwstr>
  </property>
</Properties>
</file>