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600" dirty="0">
                <a:solidFill>
                  <a:srgbClr val="F0F3F3"/>
                </a:solidFill>
              </a:rPr>
              <a:t>©</a:t>
            </a:r>
            <a:r>
              <a:rPr sz="600" spc="1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2024,</a:t>
            </a:r>
            <a:r>
              <a:rPr sz="600" spc="4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Amazon</a:t>
            </a:r>
            <a:r>
              <a:rPr sz="600" spc="3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Web</a:t>
            </a:r>
            <a:r>
              <a:rPr sz="600" spc="25" dirty="0">
                <a:solidFill>
                  <a:srgbClr val="F0F3F3"/>
                </a:solidFill>
              </a:rPr>
              <a:t> </a:t>
            </a:r>
            <a:r>
              <a:rPr sz="600" spc="-20" dirty="0">
                <a:solidFill>
                  <a:srgbClr val="F0F3F3"/>
                </a:solidFill>
              </a:rPr>
              <a:t>Services,</a:t>
            </a:r>
            <a:r>
              <a:rPr sz="600" spc="-5" dirty="0">
                <a:solidFill>
                  <a:srgbClr val="F0F3F3"/>
                </a:solidFill>
              </a:rPr>
              <a:t> </a:t>
            </a:r>
            <a:r>
              <a:rPr sz="600" spc="-25" dirty="0">
                <a:solidFill>
                  <a:srgbClr val="F0F3F3"/>
                </a:solidFill>
              </a:rPr>
              <a:t>Inc.</a:t>
            </a:r>
            <a:r>
              <a:rPr sz="600" spc="1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or</a:t>
            </a:r>
            <a:r>
              <a:rPr sz="600" spc="35" dirty="0">
                <a:solidFill>
                  <a:srgbClr val="F0F3F3"/>
                </a:solidFill>
              </a:rPr>
              <a:t> </a:t>
            </a:r>
            <a:r>
              <a:rPr sz="600" spc="-10" dirty="0">
                <a:solidFill>
                  <a:srgbClr val="F0F3F3"/>
                </a:solidFill>
              </a:rPr>
              <a:t>its</a:t>
            </a:r>
            <a:r>
              <a:rPr sz="600" spc="5" dirty="0">
                <a:solidFill>
                  <a:srgbClr val="F0F3F3"/>
                </a:solidFill>
              </a:rPr>
              <a:t> </a:t>
            </a:r>
            <a:r>
              <a:rPr sz="600" spc="-20" dirty="0">
                <a:solidFill>
                  <a:srgbClr val="F0F3F3"/>
                </a:solidFill>
              </a:rPr>
              <a:t>affiliates.</a:t>
            </a:r>
            <a:r>
              <a:rPr sz="600" spc="1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All</a:t>
            </a:r>
            <a:r>
              <a:rPr sz="600" spc="4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rights</a:t>
            </a:r>
            <a:r>
              <a:rPr sz="600" spc="20" dirty="0">
                <a:solidFill>
                  <a:srgbClr val="F0F3F3"/>
                </a:solidFill>
              </a:rPr>
              <a:t> </a:t>
            </a:r>
            <a:r>
              <a:rPr sz="600" spc="-10" dirty="0">
                <a:solidFill>
                  <a:srgbClr val="F0F3F3"/>
                </a:solidFill>
              </a:rPr>
              <a:t>reserved.</a:t>
            </a:r>
            <a:endParaRPr sz="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600" dirty="0">
                <a:solidFill>
                  <a:srgbClr val="F0F3F3"/>
                </a:solidFill>
              </a:rPr>
              <a:t>©</a:t>
            </a:r>
            <a:r>
              <a:rPr sz="600" spc="1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2024,</a:t>
            </a:r>
            <a:r>
              <a:rPr sz="600" spc="4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Amazon</a:t>
            </a:r>
            <a:r>
              <a:rPr sz="600" spc="3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Web</a:t>
            </a:r>
            <a:r>
              <a:rPr sz="600" spc="25" dirty="0">
                <a:solidFill>
                  <a:srgbClr val="F0F3F3"/>
                </a:solidFill>
              </a:rPr>
              <a:t> </a:t>
            </a:r>
            <a:r>
              <a:rPr sz="600" spc="-20" dirty="0">
                <a:solidFill>
                  <a:srgbClr val="F0F3F3"/>
                </a:solidFill>
              </a:rPr>
              <a:t>Services,</a:t>
            </a:r>
            <a:r>
              <a:rPr sz="600" spc="-5" dirty="0">
                <a:solidFill>
                  <a:srgbClr val="F0F3F3"/>
                </a:solidFill>
              </a:rPr>
              <a:t> </a:t>
            </a:r>
            <a:r>
              <a:rPr sz="600" spc="-25" dirty="0">
                <a:solidFill>
                  <a:srgbClr val="F0F3F3"/>
                </a:solidFill>
              </a:rPr>
              <a:t>Inc.</a:t>
            </a:r>
            <a:r>
              <a:rPr sz="600" spc="1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or</a:t>
            </a:r>
            <a:r>
              <a:rPr sz="600" spc="35" dirty="0">
                <a:solidFill>
                  <a:srgbClr val="F0F3F3"/>
                </a:solidFill>
              </a:rPr>
              <a:t> </a:t>
            </a:r>
            <a:r>
              <a:rPr sz="600" spc="-10" dirty="0">
                <a:solidFill>
                  <a:srgbClr val="F0F3F3"/>
                </a:solidFill>
              </a:rPr>
              <a:t>its</a:t>
            </a:r>
            <a:r>
              <a:rPr sz="600" spc="5" dirty="0">
                <a:solidFill>
                  <a:srgbClr val="F0F3F3"/>
                </a:solidFill>
              </a:rPr>
              <a:t> </a:t>
            </a:r>
            <a:r>
              <a:rPr sz="600" spc="-20" dirty="0">
                <a:solidFill>
                  <a:srgbClr val="F0F3F3"/>
                </a:solidFill>
              </a:rPr>
              <a:t>affiliates.</a:t>
            </a:r>
            <a:r>
              <a:rPr sz="600" spc="1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All</a:t>
            </a:r>
            <a:r>
              <a:rPr sz="600" spc="4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rights</a:t>
            </a:r>
            <a:r>
              <a:rPr sz="600" spc="20" dirty="0">
                <a:solidFill>
                  <a:srgbClr val="F0F3F3"/>
                </a:solidFill>
              </a:rPr>
              <a:t> </a:t>
            </a:r>
            <a:r>
              <a:rPr sz="600" spc="-10" dirty="0">
                <a:solidFill>
                  <a:srgbClr val="F0F3F3"/>
                </a:solidFill>
              </a:rPr>
              <a:t>reserved.</a:t>
            </a:r>
            <a:endParaRPr sz="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02654" y="1528191"/>
            <a:ext cx="4538980" cy="459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85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600" dirty="0">
                <a:solidFill>
                  <a:srgbClr val="F0F3F3"/>
                </a:solidFill>
              </a:rPr>
              <a:t>©</a:t>
            </a:r>
            <a:r>
              <a:rPr sz="600" spc="1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2024,</a:t>
            </a:r>
            <a:r>
              <a:rPr sz="600" spc="4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Amazon</a:t>
            </a:r>
            <a:r>
              <a:rPr sz="600" spc="3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Web</a:t>
            </a:r>
            <a:r>
              <a:rPr sz="600" spc="25" dirty="0">
                <a:solidFill>
                  <a:srgbClr val="F0F3F3"/>
                </a:solidFill>
              </a:rPr>
              <a:t> </a:t>
            </a:r>
            <a:r>
              <a:rPr sz="600" spc="-20" dirty="0">
                <a:solidFill>
                  <a:srgbClr val="F0F3F3"/>
                </a:solidFill>
              </a:rPr>
              <a:t>Services,</a:t>
            </a:r>
            <a:r>
              <a:rPr sz="600" spc="-5" dirty="0">
                <a:solidFill>
                  <a:srgbClr val="F0F3F3"/>
                </a:solidFill>
              </a:rPr>
              <a:t> </a:t>
            </a:r>
            <a:r>
              <a:rPr sz="600" spc="-25" dirty="0">
                <a:solidFill>
                  <a:srgbClr val="F0F3F3"/>
                </a:solidFill>
              </a:rPr>
              <a:t>Inc.</a:t>
            </a:r>
            <a:r>
              <a:rPr sz="600" spc="1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or</a:t>
            </a:r>
            <a:r>
              <a:rPr sz="600" spc="35" dirty="0">
                <a:solidFill>
                  <a:srgbClr val="F0F3F3"/>
                </a:solidFill>
              </a:rPr>
              <a:t> </a:t>
            </a:r>
            <a:r>
              <a:rPr sz="600" spc="-10" dirty="0">
                <a:solidFill>
                  <a:srgbClr val="F0F3F3"/>
                </a:solidFill>
              </a:rPr>
              <a:t>its</a:t>
            </a:r>
            <a:r>
              <a:rPr sz="600" spc="5" dirty="0">
                <a:solidFill>
                  <a:srgbClr val="F0F3F3"/>
                </a:solidFill>
              </a:rPr>
              <a:t> </a:t>
            </a:r>
            <a:r>
              <a:rPr sz="600" spc="-20" dirty="0">
                <a:solidFill>
                  <a:srgbClr val="F0F3F3"/>
                </a:solidFill>
              </a:rPr>
              <a:t>affiliates.</a:t>
            </a:r>
            <a:r>
              <a:rPr sz="600" spc="1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All</a:t>
            </a:r>
            <a:r>
              <a:rPr sz="600" spc="4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rights</a:t>
            </a:r>
            <a:r>
              <a:rPr sz="600" spc="20" dirty="0">
                <a:solidFill>
                  <a:srgbClr val="F0F3F3"/>
                </a:solidFill>
              </a:rPr>
              <a:t> </a:t>
            </a:r>
            <a:r>
              <a:rPr sz="600" spc="-10" dirty="0">
                <a:solidFill>
                  <a:srgbClr val="F0F3F3"/>
                </a:solidFill>
              </a:rPr>
              <a:t>reserved.</a:t>
            </a:r>
            <a:endParaRPr sz="6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600" dirty="0">
                <a:solidFill>
                  <a:srgbClr val="F0F3F3"/>
                </a:solidFill>
              </a:rPr>
              <a:t>©</a:t>
            </a:r>
            <a:r>
              <a:rPr sz="600" spc="1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2024,</a:t>
            </a:r>
            <a:r>
              <a:rPr sz="600" spc="4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Amazon</a:t>
            </a:r>
            <a:r>
              <a:rPr sz="600" spc="3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Web</a:t>
            </a:r>
            <a:r>
              <a:rPr sz="600" spc="25" dirty="0">
                <a:solidFill>
                  <a:srgbClr val="F0F3F3"/>
                </a:solidFill>
              </a:rPr>
              <a:t> </a:t>
            </a:r>
            <a:r>
              <a:rPr sz="600" spc="-20" dirty="0">
                <a:solidFill>
                  <a:srgbClr val="F0F3F3"/>
                </a:solidFill>
              </a:rPr>
              <a:t>Services,</a:t>
            </a:r>
            <a:r>
              <a:rPr sz="600" spc="-5" dirty="0">
                <a:solidFill>
                  <a:srgbClr val="F0F3F3"/>
                </a:solidFill>
              </a:rPr>
              <a:t> </a:t>
            </a:r>
            <a:r>
              <a:rPr sz="600" spc="-25" dirty="0">
                <a:solidFill>
                  <a:srgbClr val="F0F3F3"/>
                </a:solidFill>
              </a:rPr>
              <a:t>Inc.</a:t>
            </a:r>
            <a:r>
              <a:rPr sz="600" spc="1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or</a:t>
            </a:r>
            <a:r>
              <a:rPr sz="600" spc="35" dirty="0">
                <a:solidFill>
                  <a:srgbClr val="F0F3F3"/>
                </a:solidFill>
              </a:rPr>
              <a:t> </a:t>
            </a:r>
            <a:r>
              <a:rPr sz="600" spc="-10" dirty="0">
                <a:solidFill>
                  <a:srgbClr val="F0F3F3"/>
                </a:solidFill>
              </a:rPr>
              <a:t>its</a:t>
            </a:r>
            <a:r>
              <a:rPr sz="600" spc="5" dirty="0">
                <a:solidFill>
                  <a:srgbClr val="F0F3F3"/>
                </a:solidFill>
              </a:rPr>
              <a:t> </a:t>
            </a:r>
            <a:r>
              <a:rPr sz="600" spc="-20" dirty="0">
                <a:solidFill>
                  <a:srgbClr val="F0F3F3"/>
                </a:solidFill>
              </a:rPr>
              <a:t>affiliates.</a:t>
            </a:r>
            <a:r>
              <a:rPr sz="600" spc="1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All</a:t>
            </a:r>
            <a:r>
              <a:rPr sz="600" spc="4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rights</a:t>
            </a:r>
            <a:r>
              <a:rPr sz="600" spc="20" dirty="0">
                <a:solidFill>
                  <a:srgbClr val="F0F3F3"/>
                </a:solidFill>
              </a:rPr>
              <a:t> </a:t>
            </a:r>
            <a:r>
              <a:rPr sz="600" spc="-10" dirty="0">
                <a:solidFill>
                  <a:srgbClr val="F0F3F3"/>
                </a:solidFill>
              </a:rPr>
              <a:t>reserved.</a:t>
            </a:r>
            <a:endParaRPr sz="6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600" dirty="0">
                <a:solidFill>
                  <a:srgbClr val="F0F3F3"/>
                </a:solidFill>
              </a:rPr>
              <a:t>©</a:t>
            </a:r>
            <a:r>
              <a:rPr sz="600" spc="1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2024,</a:t>
            </a:r>
            <a:r>
              <a:rPr sz="600" spc="4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Amazon</a:t>
            </a:r>
            <a:r>
              <a:rPr sz="600" spc="3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Web</a:t>
            </a:r>
            <a:r>
              <a:rPr sz="600" spc="25" dirty="0">
                <a:solidFill>
                  <a:srgbClr val="F0F3F3"/>
                </a:solidFill>
              </a:rPr>
              <a:t> </a:t>
            </a:r>
            <a:r>
              <a:rPr sz="600" spc="-20" dirty="0">
                <a:solidFill>
                  <a:srgbClr val="F0F3F3"/>
                </a:solidFill>
              </a:rPr>
              <a:t>Services,</a:t>
            </a:r>
            <a:r>
              <a:rPr sz="600" spc="-5" dirty="0">
                <a:solidFill>
                  <a:srgbClr val="F0F3F3"/>
                </a:solidFill>
              </a:rPr>
              <a:t> </a:t>
            </a:r>
            <a:r>
              <a:rPr sz="600" spc="-25" dirty="0">
                <a:solidFill>
                  <a:srgbClr val="F0F3F3"/>
                </a:solidFill>
              </a:rPr>
              <a:t>Inc.</a:t>
            </a:r>
            <a:r>
              <a:rPr sz="600" spc="1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or</a:t>
            </a:r>
            <a:r>
              <a:rPr sz="600" spc="35" dirty="0">
                <a:solidFill>
                  <a:srgbClr val="F0F3F3"/>
                </a:solidFill>
              </a:rPr>
              <a:t> </a:t>
            </a:r>
            <a:r>
              <a:rPr sz="600" spc="-10" dirty="0">
                <a:solidFill>
                  <a:srgbClr val="F0F3F3"/>
                </a:solidFill>
              </a:rPr>
              <a:t>its</a:t>
            </a:r>
            <a:r>
              <a:rPr sz="600" spc="5" dirty="0">
                <a:solidFill>
                  <a:srgbClr val="F0F3F3"/>
                </a:solidFill>
              </a:rPr>
              <a:t> </a:t>
            </a:r>
            <a:r>
              <a:rPr sz="600" spc="-20" dirty="0">
                <a:solidFill>
                  <a:srgbClr val="F0F3F3"/>
                </a:solidFill>
              </a:rPr>
              <a:t>affiliates.</a:t>
            </a:r>
            <a:r>
              <a:rPr sz="600" spc="1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All</a:t>
            </a:r>
            <a:r>
              <a:rPr sz="600" spc="4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rights</a:t>
            </a:r>
            <a:r>
              <a:rPr sz="600" spc="20" dirty="0">
                <a:solidFill>
                  <a:srgbClr val="F0F3F3"/>
                </a:solidFill>
              </a:rPr>
              <a:t> </a:t>
            </a:r>
            <a:r>
              <a:rPr sz="600" spc="-10" dirty="0">
                <a:solidFill>
                  <a:srgbClr val="F0F3F3"/>
                </a:solidFill>
              </a:rPr>
              <a:t>reserved.</a:t>
            </a:r>
            <a:endParaRPr sz="6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548" y="177241"/>
            <a:ext cx="8402955" cy="78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814" y="1745107"/>
            <a:ext cx="6292850" cy="194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3183" y="6421551"/>
            <a:ext cx="3347288" cy="1717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600" dirty="0">
                <a:solidFill>
                  <a:srgbClr val="F0F3F3"/>
                </a:solidFill>
              </a:rPr>
              <a:t>©</a:t>
            </a:r>
            <a:r>
              <a:rPr sz="600" spc="1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2024,</a:t>
            </a:r>
            <a:r>
              <a:rPr sz="600" spc="4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Amazon</a:t>
            </a:r>
            <a:r>
              <a:rPr sz="600" spc="3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Web</a:t>
            </a:r>
            <a:r>
              <a:rPr sz="600" spc="25" dirty="0">
                <a:solidFill>
                  <a:srgbClr val="F0F3F3"/>
                </a:solidFill>
              </a:rPr>
              <a:t> </a:t>
            </a:r>
            <a:r>
              <a:rPr sz="600" spc="-20" dirty="0">
                <a:solidFill>
                  <a:srgbClr val="F0F3F3"/>
                </a:solidFill>
              </a:rPr>
              <a:t>Services,</a:t>
            </a:r>
            <a:r>
              <a:rPr sz="600" spc="-5" dirty="0">
                <a:solidFill>
                  <a:srgbClr val="F0F3F3"/>
                </a:solidFill>
              </a:rPr>
              <a:t> </a:t>
            </a:r>
            <a:r>
              <a:rPr sz="600" spc="-25" dirty="0">
                <a:solidFill>
                  <a:srgbClr val="F0F3F3"/>
                </a:solidFill>
              </a:rPr>
              <a:t>Inc.</a:t>
            </a:r>
            <a:r>
              <a:rPr sz="600" spc="10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or</a:t>
            </a:r>
            <a:r>
              <a:rPr sz="600" spc="35" dirty="0">
                <a:solidFill>
                  <a:srgbClr val="F0F3F3"/>
                </a:solidFill>
              </a:rPr>
              <a:t> </a:t>
            </a:r>
            <a:r>
              <a:rPr sz="600" spc="-10" dirty="0">
                <a:solidFill>
                  <a:srgbClr val="F0F3F3"/>
                </a:solidFill>
              </a:rPr>
              <a:t>its</a:t>
            </a:r>
            <a:r>
              <a:rPr sz="600" spc="5" dirty="0">
                <a:solidFill>
                  <a:srgbClr val="F0F3F3"/>
                </a:solidFill>
              </a:rPr>
              <a:t> </a:t>
            </a:r>
            <a:r>
              <a:rPr sz="600" spc="-20" dirty="0">
                <a:solidFill>
                  <a:srgbClr val="F0F3F3"/>
                </a:solidFill>
              </a:rPr>
              <a:t>affiliates.</a:t>
            </a:r>
            <a:r>
              <a:rPr sz="600" spc="1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All</a:t>
            </a:r>
            <a:r>
              <a:rPr sz="600" spc="45" dirty="0">
                <a:solidFill>
                  <a:srgbClr val="F0F3F3"/>
                </a:solidFill>
              </a:rPr>
              <a:t> </a:t>
            </a:r>
            <a:r>
              <a:rPr sz="600" dirty="0">
                <a:solidFill>
                  <a:srgbClr val="F0F3F3"/>
                </a:solidFill>
              </a:rPr>
              <a:t>rights</a:t>
            </a:r>
            <a:r>
              <a:rPr sz="600" spc="20" dirty="0">
                <a:solidFill>
                  <a:srgbClr val="F0F3F3"/>
                </a:solidFill>
              </a:rPr>
              <a:t> </a:t>
            </a:r>
            <a:r>
              <a:rPr sz="600" spc="-10" dirty="0">
                <a:solidFill>
                  <a:srgbClr val="F0F3F3"/>
                </a:solidFill>
              </a:rPr>
              <a:t>reserved.</a:t>
            </a:r>
            <a:endParaRPr sz="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rxiv.org/pdf/2201.11903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201.11903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thropic.com/claude/reference/migrating-from-text-completions-to-messag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12185903" cy="6857998"/>
            <a:chOff x="3048" y="0"/>
            <a:chExt cx="12185903" cy="68579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59" y="6335267"/>
              <a:ext cx="348996" cy="2087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" y="0"/>
              <a:ext cx="12185903" cy="6857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900" y="2043506"/>
            <a:ext cx="6817359" cy="20745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75"/>
              </a:spcBef>
            </a:pPr>
            <a:r>
              <a:rPr sz="4800" spc="80" dirty="0"/>
              <a:t>Prompt</a:t>
            </a:r>
            <a:r>
              <a:rPr sz="4800" spc="65" dirty="0"/>
              <a:t> </a:t>
            </a:r>
            <a:r>
              <a:rPr sz="4800" dirty="0"/>
              <a:t>Engineering</a:t>
            </a:r>
            <a:r>
              <a:rPr sz="4800" spc="90" dirty="0"/>
              <a:t> </a:t>
            </a:r>
            <a:r>
              <a:rPr sz="4800" spc="-25" dirty="0"/>
              <a:t>for </a:t>
            </a:r>
            <a:r>
              <a:rPr sz="4800" spc="-40" dirty="0"/>
              <a:t>Generative</a:t>
            </a:r>
            <a:r>
              <a:rPr sz="4800" spc="-290" dirty="0"/>
              <a:t> </a:t>
            </a:r>
            <a:r>
              <a:rPr sz="4800" spc="125" dirty="0"/>
              <a:t>AI </a:t>
            </a:r>
            <a:r>
              <a:rPr sz="4800" spc="90" dirty="0"/>
              <a:t>Workloads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596900" y="4263201"/>
            <a:ext cx="3090545" cy="84010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Shaked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Holzman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Manager,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D088C-7E11-3702-C746-80DFA16CD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1" y="426898"/>
            <a:ext cx="13970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dirty="0"/>
              <a:t>Simple</a:t>
            </a:r>
            <a:r>
              <a:rPr spc="-320" dirty="0"/>
              <a:t> </a:t>
            </a:r>
            <a:r>
              <a:rPr spc="-90" dirty="0"/>
              <a:t>techniques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612" y="1528191"/>
            <a:ext cx="3957320" cy="29178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355"/>
              </a:spcBef>
            </a:pPr>
            <a:r>
              <a:rPr sz="2400" b="1" spc="60" dirty="0">
                <a:solidFill>
                  <a:srgbClr val="FF8500"/>
                </a:solidFill>
                <a:latin typeface="Trebuchet MS"/>
                <a:cs typeface="Trebuchet MS"/>
              </a:rPr>
              <a:t>One-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shot</a:t>
            </a:r>
            <a:r>
              <a:rPr sz="2400" b="1" spc="25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spc="40" dirty="0">
                <a:solidFill>
                  <a:srgbClr val="FF8500"/>
                </a:solidFill>
                <a:latin typeface="Trebuchet MS"/>
                <a:cs typeface="Trebuchet MS"/>
              </a:rPr>
              <a:t>prompting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Task</a:t>
            </a:r>
            <a:r>
              <a:rPr sz="1800" i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i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1800" i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45" dirty="0">
                <a:solidFill>
                  <a:srgbClr val="FFFFFF"/>
                </a:solidFill>
                <a:latin typeface="Trebuchet MS"/>
                <a:cs typeface="Trebuchet MS"/>
              </a:rPr>
              <a:t>airport</a:t>
            </a:r>
            <a:r>
              <a:rPr sz="1800" i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Trebuchet MS"/>
                <a:cs typeface="Trebuchet MS"/>
              </a:rPr>
              <a:t>codes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3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i="1" spc="-80" dirty="0">
                <a:solidFill>
                  <a:srgbClr val="FFFFFF"/>
                </a:solidFill>
                <a:latin typeface="Trebuchet MS"/>
                <a:cs typeface="Trebuchet MS"/>
              </a:rPr>
              <a:t>user:</a:t>
            </a:r>
            <a:r>
              <a:rPr sz="1800" i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65" dirty="0">
                <a:solidFill>
                  <a:srgbClr val="FFFFFF"/>
                </a:solidFill>
                <a:latin typeface="Trebuchet MS"/>
                <a:cs typeface="Trebuchet MS"/>
              </a:rPr>
              <a:t>"I</a:t>
            </a:r>
            <a:r>
              <a:rPr sz="1800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1800" i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i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Trebuchet MS"/>
                <a:cs typeface="Trebuchet MS"/>
              </a:rPr>
              <a:t>fly</a:t>
            </a:r>
            <a:r>
              <a:rPr sz="1800" i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i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i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Trebuchet MS"/>
                <a:cs typeface="Trebuchet MS"/>
              </a:rPr>
              <a:t>Angeles</a:t>
            </a:r>
            <a:r>
              <a:rPr sz="1800" i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i="1" spc="-10" dirty="0">
                <a:solidFill>
                  <a:srgbClr val="FFFFFF"/>
                </a:solidFill>
                <a:latin typeface="Trebuchet MS"/>
                <a:cs typeface="Trebuchet MS"/>
              </a:rPr>
              <a:t>Miami”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AD00"/>
                </a:solidFill>
                <a:latin typeface="Trebuchet MS"/>
                <a:cs typeface="Trebuchet MS"/>
              </a:rPr>
              <a:t>assistant:</a:t>
            </a:r>
            <a:r>
              <a:rPr sz="1800" spc="-45" dirty="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AD00"/>
                </a:solidFill>
                <a:latin typeface="Trebuchet MS"/>
                <a:cs typeface="Trebuchet MS"/>
              </a:rPr>
              <a:t>Airport</a:t>
            </a:r>
            <a:r>
              <a:rPr sz="1800" spc="-45" dirty="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AD00"/>
                </a:solidFill>
                <a:latin typeface="Trebuchet MS"/>
                <a:cs typeface="Trebuchet MS"/>
              </a:rPr>
              <a:t>codes</a:t>
            </a:r>
            <a:r>
              <a:rPr sz="1800" spc="-60" dirty="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AD00"/>
                </a:solidFill>
                <a:latin typeface="Trebuchet MS"/>
                <a:cs typeface="Trebuchet MS"/>
              </a:rPr>
              <a:t>[LAX,</a:t>
            </a:r>
            <a:r>
              <a:rPr sz="1800" spc="-65" dirty="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AD00"/>
                </a:solidFill>
                <a:latin typeface="Trebuchet MS"/>
                <a:cs typeface="Trebuchet MS"/>
              </a:rPr>
              <a:t>MIA]</a:t>
            </a:r>
            <a:endParaRPr sz="1800" dirty="0">
              <a:latin typeface="Trebuchet MS"/>
              <a:cs typeface="Trebuchet MS"/>
            </a:endParaRPr>
          </a:p>
          <a:p>
            <a:pPr marL="12700" marR="102870">
              <a:lnSpc>
                <a:spcPct val="100000"/>
              </a:lnSpc>
              <a:spcBef>
                <a:spcPts val="805"/>
              </a:spcBef>
            </a:pPr>
            <a:r>
              <a:rPr sz="1800" i="1" spc="-80" dirty="0">
                <a:solidFill>
                  <a:srgbClr val="FFFFFF"/>
                </a:solidFill>
                <a:latin typeface="Trebuchet MS"/>
                <a:cs typeface="Trebuchet MS"/>
              </a:rPr>
              <a:t>user:</a:t>
            </a:r>
            <a:r>
              <a:rPr sz="1800" i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65" dirty="0">
                <a:solidFill>
                  <a:srgbClr val="FFFFFF"/>
                </a:solidFill>
                <a:latin typeface="Trebuchet MS"/>
                <a:cs typeface="Trebuchet MS"/>
              </a:rPr>
              <a:t>"I</a:t>
            </a:r>
            <a:r>
              <a:rPr sz="1800" i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1800" i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i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Trebuchet MS"/>
                <a:cs typeface="Trebuchet MS"/>
              </a:rPr>
              <a:t>fly</a:t>
            </a:r>
            <a:r>
              <a:rPr sz="1800" i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i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Dallas</a:t>
            </a:r>
            <a:r>
              <a:rPr sz="1800" i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i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40" dirty="0">
                <a:solidFill>
                  <a:srgbClr val="FFFFFF"/>
                </a:solidFill>
                <a:latin typeface="Trebuchet MS"/>
                <a:cs typeface="Trebuchet MS"/>
              </a:rPr>
              <a:t>San </a:t>
            </a:r>
            <a:r>
              <a:rPr sz="1800" i="1" spc="-10" dirty="0">
                <a:solidFill>
                  <a:srgbClr val="FFFFFF"/>
                </a:solidFill>
                <a:latin typeface="Trebuchet MS"/>
                <a:cs typeface="Trebuchet MS"/>
              </a:rPr>
              <a:t>Francisco”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i="1" spc="-20" dirty="0">
                <a:solidFill>
                  <a:srgbClr val="FFC000"/>
                </a:solidFill>
                <a:latin typeface="Trebuchet MS"/>
                <a:cs typeface="Trebuchet MS"/>
              </a:rPr>
              <a:t>assistant:</a:t>
            </a:r>
            <a:r>
              <a:rPr sz="1800" i="1" spc="-8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1800" i="1" spc="-50" dirty="0">
                <a:solidFill>
                  <a:srgbClr val="FFC000"/>
                </a:solidFill>
                <a:latin typeface="Trebuchet MS"/>
                <a:cs typeface="Trebuchet MS"/>
              </a:rPr>
              <a:t>Airport</a:t>
            </a:r>
            <a:r>
              <a:rPr sz="1800" i="1" spc="-8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FFC000"/>
                </a:solidFill>
                <a:latin typeface="Trebuchet MS"/>
                <a:cs typeface="Trebuchet MS"/>
              </a:rPr>
              <a:t>codes</a:t>
            </a:r>
            <a:r>
              <a:rPr sz="1800" i="1" spc="-10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1800" i="1" spc="-50" dirty="0">
                <a:solidFill>
                  <a:srgbClr val="FFC000"/>
                </a:solidFill>
                <a:latin typeface="Trebuchet MS"/>
                <a:cs typeface="Trebuchet MS"/>
              </a:rPr>
              <a:t>[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355"/>
              </a:spcBef>
            </a:pPr>
            <a:r>
              <a:rPr spc="-30" dirty="0"/>
              <a:t>Few-</a:t>
            </a:r>
            <a:r>
              <a:rPr dirty="0"/>
              <a:t>shot</a:t>
            </a:r>
            <a:r>
              <a:rPr spc="5" dirty="0"/>
              <a:t> </a:t>
            </a:r>
            <a:r>
              <a:rPr spc="40" dirty="0"/>
              <a:t>prompting</a:t>
            </a:r>
          </a:p>
          <a:p>
            <a:pPr marL="12700" marR="5080">
              <a:lnSpc>
                <a:spcPct val="100000"/>
              </a:lnSpc>
              <a:spcBef>
                <a:spcPts val="190"/>
              </a:spcBef>
            </a:pPr>
            <a:r>
              <a:rPr sz="1800" b="0" i="1" spc="-20" dirty="0">
                <a:solidFill>
                  <a:srgbClr val="FFFFFF"/>
                </a:solidFill>
                <a:latin typeface="Trebuchet MS"/>
                <a:cs typeface="Trebuchet MS"/>
              </a:rPr>
              <a:t>Classify</a:t>
            </a:r>
            <a:r>
              <a:rPr sz="1800" b="0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30" dirty="0">
                <a:solidFill>
                  <a:srgbClr val="FFFFFF"/>
                </a:solidFill>
                <a:latin typeface="Trebuchet MS"/>
                <a:cs typeface="Trebuchet MS"/>
              </a:rPr>
              <a:t>below</a:t>
            </a:r>
            <a:r>
              <a:rPr sz="1800" b="0" i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55" dirty="0">
                <a:solidFill>
                  <a:srgbClr val="FFFFFF"/>
                </a:solidFill>
                <a:latin typeface="Trebuchet MS"/>
                <a:cs typeface="Trebuchet MS"/>
              </a:rPr>
              <a:t>tweets</a:t>
            </a:r>
            <a:r>
              <a:rPr sz="1800" b="0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b="0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70" dirty="0">
                <a:solidFill>
                  <a:srgbClr val="FFFFFF"/>
                </a:solidFill>
                <a:latin typeface="Trebuchet MS"/>
                <a:cs typeface="Trebuchet MS"/>
              </a:rPr>
              <a:t>positive,</a:t>
            </a:r>
            <a:r>
              <a:rPr sz="1800" b="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30" dirty="0">
                <a:solidFill>
                  <a:srgbClr val="FFFFFF"/>
                </a:solidFill>
                <a:latin typeface="Trebuchet MS"/>
                <a:cs typeface="Trebuchet MS"/>
              </a:rPr>
              <a:t>negative</a:t>
            </a:r>
            <a:r>
              <a:rPr sz="1800" b="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2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800" b="0" i="1" spc="-10" dirty="0">
                <a:solidFill>
                  <a:srgbClr val="FFFFFF"/>
                </a:solidFill>
                <a:latin typeface="Trebuchet MS"/>
                <a:cs typeface="Trebuchet MS"/>
              </a:rPr>
              <a:t>neutral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46990">
              <a:lnSpc>
                <a:spcPct val="100000"/>
              </a:lnSpc>
            </a:pPr>
            <a:r>
              <a:rPr sz="1800" b="0" i="1" spc="-80" dirty="0">
                <a:solidFill>
                  <a:srgbClr val="FFFFFF"/>
                </a:solidFill>
                <a:latin typeface="Trebuchet MS"/>
                <a:cs typeface="Trebuchet MS"/>
              </a:rPr>
              <a:t>user:</a:t>
            </a:r>
            <a:r>
              <a:rPr sz="1800" b="0" i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65" dirty="0">
                <a:solidFill>
                  <a:srgbClr val="FFFFFF"/>
                </a:solidFill>
                <a:latin typeface="Trebuchet MS"/>
                <a:cs typeface="Trebuchet MS"/>
              </a:rPr>
              <a:t>"I</a:t>
            </a:r>
            <a:r>
              <a:rPr sz="1800" b="0" i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10" dirty="0">
                <a:solidFill>
                  <a:srgbClr val="FFFFFF"/>
                </a:solidFill>
                <a:latin typeface="Trebuchet MS"/>
                <a:cs typeface="Trebuchet MS"/>
              </a:rPr>
              <a:t>hate</a:t>
            </a:r>
            <a:r>
              <a:rPr sz="1800" b="0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8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800" b="0" i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800" b="0" i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dirty="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sz="1800" b="0" i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dirty="0">
                <a:solidFill>
                  <a:srgbClr val="FFFFFF"/>
                </a:solidFill>
                <a:latin typeface="Trebuchet MS"/>
                <a:cs typeface="Trebuchet MS"/>
              </a:rPr>
              <a:t>phone</a:t>
            </a:r>
            <a:r>
              <a:rPr sz="1800" b="0" i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45" dirty="0">
                <a:solidFill>
                  <a:srgbClr val="FFFFFF"/>
                </a:solidFill>
                <a:latin typeface="Trebuchet MS"/>
                <a:cs typeface="Trebuchet MS"/>
              </a:rPr>
              <a:t>battery</a:t>
            </a:r>
            <a:r>
              <a:rPr sz="1800" b="0" i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65" dirty="0">
                <a:solidFill>
                  <a:srgbClr val="FFFFFF"/>
                </a:solidFill>
                <a:latin typeface="Trebuchet MS"/>
                <a:cs typeface="Trebuchet MS"/>
              </a:rPr>
              <a:t>dies.” </a:t>
            </a:r>
            <a:r>
              <a:rPr sz="1800" b="0" i="1" spc="-20" dirty="0">
                <a:solidFill>
                  <a:srgbClr val="FFC000"/>
                </a:solidFill>
                <a:latin typeface="Trebuchet MS"/>
                <a:cs typeface="Trebuchet MS"/>
              </a:rPr>
              <a:t>assistant:</a:t>
            </a:r>
            <a:r>
              <a:rPr sz="1800" b="0" i="1" spc="-8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1800" b="0" i="1" spc="-10" dirty="0">
                <a:solidFill>
                  <a:srgbClr val="FFC000"/>
                </a:solidFill>
                <a:latin typeface="Trebuchet MS"/>
                <a:cs typeface="Trebuchet MS"/>
              </a:rPr>
              <a:t>Sentiment(Negative)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0" i="1" spc="-80" dirty="0">
                <a:solidFill>
                  <a:srgbClr val="FFFFFF"/>
                </a:solidFill>
                <a:latin typeface="Trebuchet MS"/>
                <a:cs typeface="Trebuchet MS"/>
              </a:rPr>
              <a:t>user:</a:t>
            </a:r>
            <a:r>
              <a:rPr sz="1800" b="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65" dirty="0">
                <a:solidFill>
                  <a:srgbClr val="FFFFFF"/>
                </a:solidFill>
                <a:latin typeface="Trebuchet MS"/>
                <a:cs typeface="Trebuchet MS"/>
              </a:rPr>
              <a:t>"My</a:t>
            </a:r>
            <a:r>
              <a:rPr sz="1800" b="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dirty="0">
                <a:solidFill>
                  <a:srgbClr val="FFFFFF"/>
                </a:solidFill>
                <a:latin typeface="Trebuchet MS"/>
                <a:cs typeface="Trebuchet MS"/>
              </a:rPr>
              <a:t>day</a:t>
            </a:r>
            <a:r>
              <a:rPr sz="1800" b="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1800" b="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50" dirty="0">
                <a:solidFill>
                  <a:srgbClr val="FFFFFF"/>
                </a:solidFill>
                <a:latin typeface="Trebuchet MS"/>
                <a:cs typeface="Trebuchet MS"/>
              </a:rPr>
              <a:t>been </a:t>
            </a:r>
            <a:r>
              <a:rPr sz="1800" b="0" i="1" spc="-10" dirty="0">
                <a:solidFill>
                  <a:srgbClr val="FFFFFF"/>
                </a:solidFill>
                <a:latin typeface="Trebuchet MS"/>
                <a:cs typeface="Trebuchet MS"/>
              </a:rPr>
              <a:t>great”: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0" i="1" spc="-20" dirty="0">
                <a:solidFill>
                  <a:srgbClr val="FFC000"/>
                </a:solidFill>
                <a:latin typeface="Trebuchet MS"/>
                <a:cs typeface="Trebuchet MS"/>
              </a:rPr>
              <a:t>assistant:</a:t>
            </a:r>
            <a:r>
              <a:rPr sz="1800" b="0" i="1" spc="-8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1800" b="0" i="1" spc="-10" dirty="0">
                <a:solidFill>
                  <a:srgbClr val="FFC000"/>
                </a:solidFill>
                <a:latin typeface="Trebuchet MS"/>
                <a:cs typeface="Trebuchet MS"/>
              </a:rPr>
              <a:t>Sentiment(Positive)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935355">
              <a:lnSpc>
                <a:spcPct val="100000"/>
              </a:lnSpc>
            </a:pPr>
            <a:r>
              <a:rPr sz="1800" b="0" i="1" spc="-80" dirty="0">
                <a:solidFill>
                  <a:srgbClr val="FFFFFF"/>
                </a:solidFill>
                <a:latin typeface="Trebuchet MS"/>
                <a:cs typeface="Trebuchet MS"/>
              </a:rPr>
              <a:t>user:</a:t>
            </a:r>
            <a:r>
              <a:rPr sz="1800" b="0" i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dirty="0">
                <a:solidFill>
                  <a:srgbClr val="FFFFFF"/>
                </a:solidFill>
                <a:latin typeface="Trebuchet MS"/>
                <a:cs typeface="Trebuchet MS"/>
              </a:rPr>
              <a:t>"This</a:t>
            </a:r>
            <a:r>
              <a:rPr sz="1800" b="0" i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b="0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0" i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25" dirty="0">
                <a:solidFill>
                  <a:srgbClr val="FFFFFF"/>
                </a:solidFill>
                <a:latin typeface="Trebuchet MS"/>
                <a:cs typeface="Trebuchet MS"/>
              </a:rPr>
              <a:t>link</a:t>
            </a:r>
            <a:r>
              <a:rPr sz="1800" b="0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b="0" i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0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85" dirty="0">
                <a:solidFill>
                  <a:srgbClr val="FFFFFF"/>
                </a:solidFill>
                <a:latin typeface="Trebuchet MS"/>
                <a:cs typeface="Trebuchet MS"/>
              </a:rPr>
              <a:t>article”: </a:t>
            </a:r>
            <a:r>
              <a:rPr sz="1800" b="0" i="1" spc="-25" dirty="0">
                <a:solidFill>
                  <a:srgbClr val="FFC000"/>
                </a:solidFill>
                <a:latin typeface="Trebuchet MS"/>
                <a:cs typeface="Trebuchet MS"/>
              </a:rPr>
              <a:t>assistant:</a:t>
            </a:r>
            <a:r>
              <a:rPr sz="1800" b="0" i="1" spc="-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1800" b="0" i="1" spc="-10" dirty="0">
                <a:solidFill>
                  <a:srgbClr val="FFC000"/>
                </a:solidFill>
                <a:latin typeface="Trebuchet MS"/>
                <a:cs typeface="Trebuchet MS"/>
              </a:rPr>
              <a:t>Sentiment(Neutral)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0" i="1" spc="-80" dirty="0">
                <a:solidFill>
                  <a:srgbClr val="FFFFFF"/>
                </a:solidFill>
                <a:latin typeface="Trebuchet MS"/>
                <a:cs typeface="Trebuchet MS"/>
              </a:rPr>
              <a:t>user:</a:t>
            </a:r>
            <a:r>
              <a:rPr sz="1800" b="0" i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i="1" spc="-10" dirty="0">
                <a:solidFill>
                  <a:srgbClr val="FFFFFF"/>
                </a:solidFill>
                <a:latin typeface="Trebuchet MS"/>
                <a:cs typeface="Trebuchet MS"/>
              </a:rPr>
              <a:t>{{Tweet}}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i="1" spc="-25" dirty="0">
                <a:solidFill>
                  <a:srgbClr val="FFC000"/>
                </a:solidFill>
                <a:latin typeface="Trebuchet MS"/>
                <a:cs typeface="Trebuchet MS"/>
              </a:rPr>
              <a:t>assistant:</a:t>
            </a:r>
            <a:r>
              <a:rPr sz="1800" b="0" i="1" spc="-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1800" b="0" i="1" spc="-10" dirty="0">
                <a:solidFill>
                  <a:srgbClr val="FFC000"/>
                </a:solidFill>
                <a:latin typeface="Trebuchet MS"/>
                <a:cs typeface="Trebuchet MS"/>
              </a:rPr>
              <a:t>Sentiment(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7296" y="1585722"/>
            <a:ext cx="38100" cy="4561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A22B0F-A369-FC8A-0983-37A17139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286500"/>
            <a:ext cx="7747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8135" y="6186322"/>
            <a:ext cx="7505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Source:</a:t>
            </a:r>
            <a:r>
              <a:rPr sz="16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u="sng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Chain-of-Thought</a:t>
            </a:r>
            <a:r>
              <a:rPr sz="1600" u="sng" spc="15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600" u="sng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Prompting</a:t>
            </a:r>
            <a:r>
              <a:rPr sz="1600" u="sng" spc="12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600" u="sng" spc="-2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Elicits</a:t>
            </a:r>
            <a:r>
              <a:rPr sz="1600" u="sng" spc="125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600" u="sng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Reasoning</a:t>
            </a:r>
            <a:r>
              <a:rPr sz="1600" u="sng" spc="12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600" u="sng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in</a:t>
            </a:r>
            <a:r>
              <a:rPr sz="1600" u="sng" spc="12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600" u="sng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Large</a:t>
            </a:r>
            <a:r>
              <a:rPr sz="1600" u="sng" spc="11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600" u="sng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Language</a:t>
            </a:r>
            <a:r>
              <a:rPr sz="1600" u="sng" spc="13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600" u="sng" spc="-1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2"/>
              </a:rPr>
              <a:t>Models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1872995"/>
            <a:ext cx="4310380" cy="4323715"/>
            <a:chOff x="304800" y="1872995"/>
            <a:chExt cx="4310380" cy="43237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944" y="1882139"/>
              <a:ext cx="4291583" cy="4305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9372" y="1877567"/>
              <a:ext cx="4300855" cy="4314825"/>
            </a:xfrm>
            <a:custGeom>
              <a:avLst/>
              <a:gdLst/>
              <a:ahLst/>
              <a:cxnLst/>
              <a:rect l="l" t="t" r="r" b="b"/>
              <a:pathLst>
                <a:path w="4300855" h="4314825">
                  <a:moveTo>
                    <a:pt x="0" y="4314444"/>
                  </a:moveTo>
                  <a:lnTo>
                    <a:pt x="4300728" y="4314444"/>
                  </a:lnTo>
                  <a:lnTo>
                    <a:pt x="4300728" y="0"/>
                  </a:lnTo>
                  <a:lnTo>
                    <a:pt x="0" y="0"/>
                  </a:lnTo>
                  <a:lnTo>
                    <a:pt x="0" y="4314444"/>
                  </a:lnTo>
                  <a:close/>
                </a:path>
              </a:pathLst>
            </a:custGeom>
            <a:ln w="9144">
              <a:solidFill>
                <a:srgbClr val="FAD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2490" y="1020013"/>
            <a:ext cx="10844530" cy="283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SzPct val="89583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series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intermediate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steps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ability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LLMs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reasoning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task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5"/>
              </a:spcBef>
            </a:pPr>
            <a:endParaRPr sz="2400">
              <a:latin typeface="Trebuchet MS"/>
              <a:cs typeface="Trebuchet MS"/>
            </a:endParaRPr>
          </a:p>
          <a:p>
            <a:pPr marL="8383270">
              <a:lnSpc>
                <a:spcPct val="100000"/>
              </a:lnSpc>
              <a:spcBef>
                <a:spcPts val="5"/>
              </a:spcBef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tennis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balls</a:t>
            </a:r>
            <a:endParaRPr sz="1800">
              <a:latin typeface="Trebuchet MS"/>
              <a:cs typeface="Trebuchet MS"/>
            </a:endParaRPr>
          </a:p>
          <a:p>
            <a:pPr marL="6610350">
              <a:lnSpc>
                <a:spcPts val="2150"/>
              </a:lnSpc>
              <a:spcBef>
                <a:spcPts val="20"/>
              </a:spcBef>
              <a:tabLst>
                <a:tab pos="8383270" algn="l"/>
              </a:tabLst>
            </a:pP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1-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shot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cans,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each.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8383270">
              <a:lnSpc>
                <a:spcPts val="2150"/>
              </a:lnSpc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tennis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balls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800">
              <a:latin typeface="Trebuchet MS"/>
              <a:cs typeface="Trebuchet MS"/>
            </a:endParaRPr>
          </a:p>
          <a:p>
            <a:pPr marL="65595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6917" y="5305171"/>
            <a:ext cx="152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Wrong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answer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2221" y="4918964"/>
            <a:ext cx="15081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23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apples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used,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left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Bought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56632" y="2765298"/>
            <a:ext cx="2103120" cy="106045"/>
          </a:xfrm>
          <a:custGeom>
            <a:avLst/>
            <a:gdLst/>
            <a:ahLst/>
            <a:cxnLst/>
            <a:rect l="l" t="t" r="r" b="b"/>
            <a:pathLst>
              <a:path w="2103120" h="106044">
                <a:moveTo>
                  <a:pt x="60832" y="0"/>
                </a:moveTo>
                <a:lnTo>
                  <a:pt x="57657" y="2666"/>
                </a:lnTo>
                <a:lnTo>
                  <a:pt x="0" y="52577"/>
                </a:lnTo>
                <a:lnTo>
                  <a:pt x="60197" y="105917"/>
                </a:lnTo>
                <a:lnTo>
                  <a:pt x="65023" y="105537"/>
                </a:lnTo>
                <a:lnTo>
                  <a:pt x="67817" y="102362"/>
                </a:lnTo>
                <a:lnTo>
                  <a:pt x="70612" y="99313"/>
                </a:lnTo>
                <a:lnTo>
                  <a:pt x="70357" y="94487"/>
                </a:lnTo>
                <a:lnTo>
                  <a:pt x="31702" y="60310"/>
                </a:lnTo>
                <a:lnTo>
                  <a:pt x="11556" y="60198"/>
                </a:lnTo>
                <a:lnTo>
                  <a:pt x="11556" y="44957"/>
                </a:lnTo>
                <a:lnTo>
                  <a:pt x="32060" y="44957"/>
                </a:lnTo>
                <a:lnTo>
                  <a:pt x="67563" y="14224"/>
                </a:lnTo>
                <a:lnTo>
                  <a:pt x="70738" y="11429"/>
                </a:lnTo>
                <a:lnTo>
                  <a:pt x="71119" y="6730"/>
                </a:lnTo>
                <a:lnTo>
                  <a:pt x="65658" y="253"/>
                </a:lnTo>
                <a:lnTo>
                  <a:pt x="60832" y="0"/>
                </a:lnTo>
                <a:close/>
              </a:path>
              <a:path w="2103120" h="106044">
                <a:moveTo>
                  <a:pt x="31929" y="45071"/>
                </a:moveTo>
                <a:lnTo>
                  <a:pt x="23106" y="52709"/>
                </a:lnTo>
                <a:lnTo>
                  <a:pt x="31702" y="60310"/>
                </a:lnTo>
                <a:lnTo>
                  <a:pt x="2103119" y="71881"/>
                </a:lnTo>
                <a:lnTo>
                  <a:pt x="2103119" y="56641"/>
                </a:lnTo>
                <a:lnTo>
                  <a:pt x="31929" y="45071"/>
                </a:lnTo>
                <a:close/>
              </a:path>
              <a:path w="2103120" h="106044">
                <a:moveTo>
                  <a:pt x="11556" y="44957"/>
                </a:moveTo>
                <a:lnTo>
                  <a:pt x="11556" y="60198"/>
                </a:lnTo>
                <a:lnTo>
                  <a:pt x="31702" y="60310"/>
                </a:lnTo>
                <a:lnTo>
                  <a:pt x="29564" y="58419"/>
                </a:lnTo>
                <a:lnTo>
                  <a:pt x="16509" y="58419"/>
                </a:lnTo>
                <a:lnTo>
                  <a:pt x="16637" y="46989"/>
                </a:lnTo>
                <a:lnTo>
                  <a:pt x="29713" y="46989"/>
                </a:lnTo>
                <a:lnTo>
                  <a:pt x="31929" y="45071"/>
                </a:lnTo>
                <a:lnTo>
                  <a:pt x="11556" y="44957"/>
                </a:lnTo>
                <a:close/>
              </a:path>
              <a:path w="2103120" h="106044">
                <a:moveTo>
                  <a:pt x="16637" y="46989"/>
                </a:moveTo>
                <a:lnTo>
                  <a:pt x="16509" y="58419"/>
                </a:lnTo>
                <a:lnTo>
                  <a:pt x="23106" y="52709"/>
                </a:lnTo>
                <a:lnTo>
                  <a:pt x="16637" y="46989"/>
                </a:lnTo>
                <a:close/>
              </a:path>
              <a:path w="2103120" h="106044">
                <a:moveTo>
                  <a:pt x="23106" y="52709"/>
                </a:moveTo>
                <a:lnTo>
                  <a:pt x="16509" y="58419"/>
                </a:lnTo>
                <a:lnTo>
                  <a:pt x="29564" y="58419"/>
                </a:lnTo>
                <a:lnTo>
                  <a:pt x="23106" y="52709"/>
                </a:lnTo>
                <a:close/>
              </a:path>
              <a:path w="2103120" h="106044">
                <a:moveTo>
                  <a:pt x="29713" y="46989"/>
                </a:moveTo>
                <a:lnTo>
                  <a:pt x="16637" y="46989"/>
                </a:lnTo>
                <a:lnTo>
                  <a:pt x="23106" y="52709"/>
                </a:lnTo>
                <a:lnTo>
                  <a:pt x="29713" y="46989"/>
                </a:lnTo>
                <a:close/>
              </a:path>
              <a:path w="2103120" h="106044">
                <a:moveTo>
                  <a:pt x="32060" y="44957"/>
                </a:moveTo>
                <a:lnTo>
                  <a:pt x="11556" y="44957"/>
                </a:lnTo>
                <a:lnTo>
                  <a:pt x="31929" y="45071"/>
                </a:lnTo>
                <a:lnTo>
                  <a:pt x="32060" y="44957"/>
                </a:lnTo>
                <a:close/>
              </a:path>
            </a:pathLst>
          </a:custGeom>
          <a:solidFill>
            <a:srgbClr val="9BA7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56632" y="3669029"/>
            <a:ext cx="2103120" cy="106045"/>
          </a:xfrm>
          <a:custGeom>
            <a:avLst/>
            <a:gdLst/>
            <a:ahLst/>
            <a:cxnLst/>
            <a:rect l="l" t="t" r="r" b="b"/>
            <a:pathLst>
              <a:path w="2103120" h="106045">
                <a:moveTo>
                  <a:pt x="60832" y="0"/>
                </a:moveTo>
                <a:lnTo>
                  <a:pt x="57657" y="2667"/>
                </a:lnTo>
                <a:lnTo>
                  <a:pt x="0" y="52578"/>
                </a:lnTo>
                <a:lnTo>
                  <a:pt x="60197" y="105918"/>
                </a:lnTo>
                <a:lnTo>
                  <a:pt x="65023" y="105537"/>
                </a:lnTo>
                <a:lnTo>
                  <a:pt x="67817" y="102362"/>
                </a:lnTo>
                <a:lnTo>
                  <a:pt x="70612" y="99314"/>
                </a:lnTo>
                <a:lnTo>
                  <a:pt x="70357" y="94488"/>
                </a:lnTo>
                <a:lnTo>
                  <a:pt x="31702" y="60310"/>
                </a:lnTo>
                <a:lnTo>
                  <a:pt x="11556" y="60198"/>
                </a:lnTo>
                <a:lnTo>
                  <a:pt x="11556" y="45085"/>
                </a:lnTo>
                <a:lnTo>
                  <a:pt x="31914" y="45085"/>
                </a:lnTo>
                <a:lnTo>
                  <a:pt x="67563" y="14224"/>
                </a:lnTo>
                <a:lnTo>
                  <a:pt x="70738" y="11430"/>
                </a:lnTo>
                <a:lnTo>
                  <a:pt x="71119" y="6731"/>
                </a:lnTo>
                <a:lnTo>
                  <a:pt x="65658" y="254"/>
                </a:lnTo>
                <a:lnTo>
                  <a:pt x="60832" y="0"/>
                </a:lnTo>
                <a:close/>
              </a:path>
              <a:path w="2103120" h="106045">
                <a:moveTo>
                  <a:pt x="31785" y="45196"/>
                </a:moveTo>
                <a:lnTo>
                  <a:pt x="23106" y="52709"/>
                </a:lnTo>
                <a:lnTo>
                  <a:pt x="31702" y="60310"/>
                </a:lnTo>
                <a:lnTo>
                  <a:pt x="2103119" y="71882"/>
                </a:lnTo>
                <a:lnTo>
                  <a:pt x="2103119" y="56642"/>
                </a:lnTo>
                <a:lnTo>
                  <a:pt x="31785" y="45196"/>
                </a:lnTo>
                <a:close/>
              </a:path>
              <a:path w="2103120" h="106045">
                <a:moveTo>
                  <a:pt x="11556" y="45085"/>
                </a:moveTo>
                <a:lnTo>
                  <a:pt x="11556" y="60198"/>
                </a:lnTo>
                <a:lnTo>
                  <a:pt x="31702" y="60310"/>
                </a:lnTo>
                <a:lnTo>
                  <a:pt x="29564" y="58420"/>
                </a:lnTo>
                <a:lnTo>
                  <a:pt x="16509" y="58420"/>
                </a:lnTo>
                <a:lnTo>
                  <a:pt x="16637" y="46990"/>
                </a:lnTo>
                <a:lnTo>
                  <a:pt x="29713" y="46990"/>
                </a:lnTo>
                <a:lnTo>
                  <a:pt x="31785" y="45196"/>
                </a:lnTo>
                <a:lnTo>
                  <a:pt x="11556" y="45085"/>
                </a:lnTo>
                <a:close/>
              </a:path>
              <a:path w="2103120" h="106045">
                <a:moveTo>
                  <a:pt x="16637" y="46990"/>
                </a:moveTo>
                <a:lnTo>
                  <a:pt x="16509" y="58420"/>
                </a:lnTo>
                <a:lnTo>
                  <a:pt x="23106" y="52709"/>
                </a:lnTo>
                <a:lnTo>
                  <a:pt x="16637" y="46990"/>
                </a:lnTo>
                <a:close/>
              </a:path>
              <a:path w="2103120" h="106045">
                <a:moveTo>
                  <a:pt x="23106" y="52709"/>
                </a:moveTo>
                <a:lnTo>
                  <a:pt x="16509" y="58420"/>
                </a:lnTo>
                <a:lnTo>
                  <a:pt x="29564" y="58420"/>
                </a:lnTo>
                <a:lnTo>
                  <a:pt x="23106" y="52709"/>
                </a:lnTo>
                <a:close/>
              </a:path>
              <a:path w="2103120" h="106045">
                <a:moveTo>
                  <a:pt x="29713" y="46990"/>
                </a:moveTo>
                <a:lnTo>
                  <a:pt x="16637" y="46990"/>
                </a:lnTo>
                <a:lnTo>
                  <a:pt x="23106" y="52709"/>
                </a:lnTo>
                <a:lnTo>
                  <a:pt x="29713" y="46990"/>
                </a:lnTo>
                <a:close/>
              </a:path>
              <a:path w="2103120" h="106045">
                <a:moveTo>
                  <a:pt x="31914" y="45085"/>
                </a:moveTo>
                <a:lnTo>
                  <a:pt x="11556" y="45085"/>
                </a:lnTo>
                <a:lnTo>
                  <a:pt x="31785" y="45196"/>
                </a:lnTo>
                <a:lnTo>
                  <a:pt x="31914" y="45085"/>
                </a:lnTo>
                <a:close/>
              </a:path>
            </a:pathLst>
          </a:custGeom>
          <a:solidFill>
            <a:srgbClr val="9BA7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0347" y="5418582"/>
            <a:ext cx="2103120" cy="106045"/>
          </a:xfrm>
          <a:custGeom>
            <a:avLst/>
            <a:gdLst/>
            <a:ahLst/>
            <a:cxnLst/>
            <a:rect l="l" t="t" r="r" b="b"/>
            <a:pathLst>
              <a:path w="2103120" h="106045">
                <a:moveTo>
                  <a:pt x="60832" y="0"/>
                </a:moveTo>
                <a:lnTo>
                  <a:pt x="57657" y="2667"/>
                </a:lnTo>
                <a:lnTo>
                  <a:pt x="0" y="52578"/>
                </a:lnTo>
                <a:lnTo>
                  <a:pt x="60198" y="105918"/>
                </a:lnTo>
                <a:lnTo>
                  <a:pt x="65024" y="105537"/>
                </a:lnTo>
                <a:lnTo>
                  <a:pt x="67817" y="102362"/>
                </a:lnTo>
                <a:lnTo>
                  <a:pt x="70612" y="99314"/>
                </a:lnTo>
                <a:lnTo>
                  <a:pt x="70357" y="94488"/>
                </a:lnTo>
                <a:lnTo>
                  <a:pt x="31702" y="60310"/>
                </a:lnTo>
                <a:lnTo>
                  <a:pt x="11556" y="60198"/>
                </a:lnTo>
                <a:lnTo>
                  <a:pt x="11556" y="44958"/>
                </a:lnTo>
                <a:lnTo>
                  <a:pt x="32060" y="44958"/>
                </a:lnTo>
                <a:lnTo>
                  <a:pt x="67563" y="14224"/>
                </a:lnTo>
                <a:lnTo>
                  <a:pt x="70738" y="11430"/>
                </a:lnTo>
                <a:lnTo>
                  <a:pt x="71119" y="6731"/>
                </a:lnTo>
                <a:lnTo>
                  <a:pt x="68452" y="3429"/>
                </a:lnTo>
                <a:lnTo>
                  <a:pt x="65659" y="254"/>
                </a:lnTo>
                <a:lnTo>
                  <a:pt x="60832" y="0"/>
                </a:lnTo>
                <a:close/>
              </a:path>
              <a:path w="2103120" h="106045">
                <a:moveTo>
                  <a:pt x="31929" y="45071"/>
                </a:moveTo>
                <a:lnTo>
                  <a:pt x="23106" y="52709"/>
                </a:lnTo>
                <a:lnTo>
                  <a:pt x="31702" y="60310"/>
                </a:lnTo>
                <a:lnTo>
                  <a:pt x="2103120" y="71882"/>
                </a:lnTo>
                <a:lnTo>
                  <a:pt x="2103120" y="56642"/>
                </a:lnTo>
                <a:lnTo>
                  <a:pt x="31929" y="45071"/>
                </a:lnTo>
                <a:close/>
              </a:path>
              <a:path w="2103120" h="106045">
                <a:moveTo>
                  <a:pt x="11556" y="44958"/>
                </a:moveTo>
                <a:lnTo>
                  <a:pt x="11556" y="60198"/>
                </a:lnTo>
                <a:lnTo>
                  <a:pt x="31702" y="60310"/>
                </a:lnTo>
                <a:lnTo>
                  <a:pt x="29564" y="58420"/>
                </a:lnTo>
                <a:lnTo>
                  <a:pt x="16510" y="58420"/>
                </a:lnTo>
                <a:lnTo>
                  <a:pt x="16637" y="46990"/>
                </a:lnTo>
                <a:lnTo>
                  <a:pt x="29713" y="46990"/>
                </a:lnTo>
                <a:lnTo>
                  <a:pt x="31929" y="45071"/>
                </a:lnTo>
                <a:lnTo>
                  <a:pt x="11556" y="44958"/>
                </a:lnTo>
                <a:close/>
              </a:path>
              <a:path w="2103120" h="106045">
                <a:moveTo>
                  <a:pt x="16637" y="46990"/>
                </a:moveTo>
                <a:lnTo>
                  <a:pt x="16510" y="58420"/>
                </a:lnTo>
                <a:lnTo>
                  <a:pt x="23106" y="52709"/>
                </a:lnTo>
                <a:lnTo>
                  <a:pt x="16637" y="46990"/>
                </a:lnTo>
                <a:close/>
              </a:path>
              <a:path w="2103120" h="106045">
                <a:moveTo>
                  <a:pt x="23106" y="52709"/>
                </a:moveTo>
                <a:lnTo>
                  <a:pt x="16510" y="58420"/>
                </a:lnTo>
                <a:lnTo>
                  <a:pt x="29564" y="58420"/>
                </a:lnTo>
                <a:lnTo>
                  <a:pt x="23106" y="52709"/>
                </a:lnTo>
                <a:close/>
              </a:path>
              <a:path w="2103120" h="106045">
                <a:moveTo>
                  <a:pt x="29713" y="46990"/>
                </a:moveTo>
                <a:lnTo>
                  <a:pt x="16637" y="46990"/>
                </a:lnTo>
                <a:lnTo>
                  <a:pt x="23106" y="52709"/>
                </a:lnTo>
                <a:lnTo>
                  <a:pt x="29713" y="46990"/>
                </a:lnTo>
                <a:close/>
              </a:path>
              <a:path w="2103120" h="106045">
                <a:moveTo>
                  <a:pt x="32060" y="44958"/>
                </a:moveTo>
                <a:lnTo>
                  <a:pt x="11556" y="44958"/>
                </a:lnTo>
                <a:lnTo>
                  <a:pt x="31929" y="45071"/>
                </a:lnTo>
                <a:lnTo>
                  <a:pt x="32060" y="44958"/>
                </a:lnTo>
                <a:close/>
              </a:path>
            </a:pathLst>
          </a:custGeom>
          <a:solidFill>
            <a:srgbClr val="9BA7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Chain</a:t>
            </a:r>
            <a:r>
              <a:rPr spc="-335" dirty="0"/>
              <a:t> </a:t>
            </a:r>
            <a:r>
              <a:rPr dirty="0"/>
              <a:t>of</a:t>
            </a:r>
            <a:r>
              <a:rPr spc="-325" dirty="0"/>
              <a:t> </a:t>
            </a:r>
            <a:r>
              <a:rPr spc="-20" dirty="0"/>
              <a:t>Thought</a:t>
            </a:r>
            <a:r>
              <a:rPr spc="-330" dirty="0"/>
              <a:t> </a:t>
            </a:r>
            <a:r>
              <a:rPr spc="515" dirty="0"/>
              <a:t>–</a:t>
            </a:r>
            <a:r>
              <a:rPr spc="-315" dirty="0"/>
              <a:t> </a:t>
            </a:r>
            <a:r>
              <a:rPr spc="-25" dirty="0"/>
              <a:t>CoT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Chain</a:t>
            </a:r>
            <a:r>
              <a:rPr spc="-335" dirty="0"/>
              <a:t> </a:t>
            </a:r>
            <a:r>
              <a:rPr dirty="0"/>
              <a:t>of</a:t>
            </a:r>
            <a:r>
              <a:rPr spc="-325" dirty="0"/>
              <a:t> </a:t>
            </a:r>
            <a:r>
              <a:rPr spc="-20" dirty="0"/>
              <a:t>Thought</a:t>
            </a:r>
            <a:r>
              <a:rPr spc="-330" dirty="0"/>
              <a:t> </a:t>
            </a:r>
            <a:r>
              <a:rPr spc="515" dirty="0"/>
              <a:t>–</a:t>
            </a:r>
            <a:r>
              <a:rPr spc="-315" dirty="0"/>
              <a:t> </a:t>
            </a:r>
            <a:r>
              <a:rPr spc="-25" dirty="0"/>
              <a:t>CoT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43" y="1339596"/>
            <a:ext cx="4267200" cy="42275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5928" y="1339596"/>
            <a:ext cx="4165600" cy="41783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66105" y="1902333"/>
            <a:ext cx="2275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AD00"/>
                </a:solidFill>
                <a:latin typeface="Trebuchet MS"/>
                <a:cs typeface="Trebuchet MS"/>
              </a:rPr>
              <a:t>Same</a:t>
            </a:r>
            <a:r>
              <a:rPr sz="1800" spc="35" dirty="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AD00"/>
                </a:solidFill>
                <a:latin typeface="Trebuchet MS"/>
                <a:cs typeface="Trebuchet MS"/>
              </a:rPr>
              <a:t>1-</a:t>
            </a:r>
            <a:r>
              <a:rPr sz="1800" dirty="0">
                <a:solidFill>
                  <a:srgbClr val="FFAD00"/>
                </a:solidFill>
                <a:latin typeface="Trebuchet MS"/>
                <a:cs typeface="Trebuchet MS"/>
              </a:rPr>
              <a:t>shot</a:t>
            </a:r>
            <a:r>
              <a:rPr sz="1800" spc="25" dirty="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AD00"/>
                </a:solidFill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2785" y="3045714"/>
            <a:ext cx="2051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AD00"/>
                </a:solidFill>
                <a:latin typeface="Trebuchet MS"/>
                <a:cs typeface="Trebuchet MS"/>
              </a:rPr>
              <a:t>Same</a:t>
            </a:r>
            <a:r>
              <a:rPr sz="1800" spc="-30" dirty="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AD00"/>
                </a:solidFill>
                <a:latin typeface="Trebuchet MS"/>
                <a:cs typeface="Trebuchet MS"/>
              </a:rPr>
              <a:t>new</a:t>
            </a:r>
            <a:r>
              <a:rPr sz="1800" spc="-30" dirty="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AD00"/>
                </a:solidFill>
                <a:latin typeface="Trebuchet MS"/>
                <a:cs typeface="Trebuchet MS"/>
              </a:rPr>
              <a:t>question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3545" y="4281678"/>
            <a:ext cx="137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AD00"/>
                </a:solidFill>
                <a:latin typeface="Trebuchet MS"/>
                <a:cs typeface="Trebuchet MS"/>
              </a:rPr>
              <a:t>Right</a:t>
            </a:r>
            <a:r>
              <a:rPr sz="1800" spc="100" dirty="0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AD00"/>
                </a:solidFill>
                <a:latin typeface="Trebuchet MS"/>
                <a:cs typeface="Trebuchet MS"/>
              </a:rPr>
              <a:t>answer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336" y="5855004"/>
            <a:ext cx="8459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Source: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sng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Chain-of-</a:t>
            </a:r>
            <a:r>
              <a:rPr sz="1800" u="sng" spc="45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Thought</a:t>
            </a:r>
            <a:r>
              <a:rPr sz="1800" u="sng" spc="145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800" u="sng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Prompting</a:t>
            </a:r>
            <a:r>
              <a:rPr sz="1800" u="sng" spc="12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800" u="sng" spc="-1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Elicits</a:t>
            </a:r>
            <a:r>
              <a:rPr sz="1800" u="sng" spc="85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800" u="sng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Reasoning</a:t>
            </a:r>
            <a:r>
              <a:rPr sz="1800" u="sng" spc="114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800" u="sng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in</a:t>
            </a:r>
            <a:r>
              <a:rPr sz="1800" u="sng" spc="10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800" u="sng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Large</a:t>
            </a:r>
            <a:r>
              <a:rPr sz="1800" u="sng" spc="9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800" u="sng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Language</a:t>
            </a:r>
            <a:r>
              <a:rPr sz="1800" u="sng" spc="10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800" u="sng" spc="45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Trebuchet MS"/>
                <a:cs typeface="Trebuchet MS"/>
                <a:hlinkClick r:id="rId4"/>
              </a:rPr>
              <a:t>Models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4796" y="2248280"/>
            <a:ext cx="2878455" cy="106045"/>
          </a:xfrm>
          <a:custGeom>
            <a:avLst/>
            <a:gdLst/>
            <a:ahLst/>
            <a:cxnLst/>
            <a:rect l="l" t="t" r="r" b="b"/>
            <a:pathLst>
              <a:path w="2878454" h="106044">
                <a:moveTo>
                  <a:pt x="2855161" y="52959"/>
                </a:moveTo>
                <a:lnTo>
                  <a:pt x="2807715" y="94488"/>
                </a:lnTo>
                <a:lnTo>
                  <a:pt x="2807334" y="99314"/>
                </a:lnTo>
                <a:lnTo>
                  <a:pt x="2810129" y="102489"/>
                </a:lnTo>
                <a:lnTo>
                  <a:pt x="2812923" y="105537"/>
                </a:lnTo>
                <a:lnTo>
                  <a:pt x="2817749" y="105918"/>
                </a:lnTo>
                <a:lnTo>
                  <a:pt x="2869502" y="60579"/>
                </a:lnTo>
                <a:lnTo>
                  <a:pt x="2866771" y="60579"/>
                </a:lnTo>
                <a:lnTo>
                  <a:pt x="2866771" y="58674"/>
                </a:lnTo>
                <a:lnTo>
                  <a:pt x="2861690" y="58674"/>
                </a:lnTo>
                <a:lnTo>
                  <a:pt x="2855161" y="52959"/>
                </a:lnTo>
                <a:close/>
              </a:path>
              <a:path w="2878454" h="106044">
                <a:moveTo>
                  <a:pt x="2846456" y="45339"/>
                </a:moveTo>
                <a:lnTo>
                  <a:pt x="0" y="45339"/>
                </a:lnTo>
                <a:lnTo>
                  <a:pt x="0" y="60579"/>
                </a:lnTo>
                <a:lnTo>
                  <a:pt x="2846456" y="60579"/>
                </a:lnTo>
                <a:lnTo>
                  <a:pt x="2855161" y="52959"/>
                </a:lnTo>
                <a:lnTo>
                  <a:pt x="2846456" y="45339"/>
                </a:lnTo>
                <a:close/>
              </a:path>
              <a:path w="2878454" h="106044">
                <a:moveTo>
                  <a:pt x="2869500" y="45339"/>
                </a:moveTo>
                <a:lnTo>
                  <a:pt x="2866771" y="45339"/>
                </a:lnTo>
                <a:lnTo>
                  <a:pt x="2866771" y="60579"/>
                </a:lnTo>
                <a:lnTo>
                  <a:pt x="2869502" y="60579"/>
                </a:lnTo>
                <a:lnTo>
                  <a:pt x="2878201" y="52959"/>
                </a:lnTo>
                <a:lnTo>
                  <a:pt x="2869500" y="45339"/>
                </a:lnTo>
                <a:close/>
              </a:path>
              <a:path w="2878454" h="106044">
                <a:moveTo>
                  <a:pt x="2861690" y="47244"/>
                </a:moveTo>
                <a:lnTo>
                  <a:pt x="2855161" y="52959"/>
                </a:lnTo>
                <a:lnTo>
                  <a:pt x="2861690" y="58674"/>
                </a:lnTo>
                <a:lnTo>
                  <a:pt x="2861690" y="47244"/>
                </a:lnTo>
                <a:close/>
              </a:path>
              <a:path w="2878454" h="106044">
                <a:moveTo>
                  <a:pt x="2866771" y="47244"/>
                </a:moveTo>
                <a:lnTo>
                  <a:pt x="2861690" y="47244"/>
                </a:lnTo>
                <a:lnTo>
                  <a:pt x="2861690" y="58674"/>
                </a:lnTo>
                <a:lnTo>
                  <a:pt x="2866771" y="58674"/>
                </a:lnTo>
                <a:lnTo>
                  <a:pt x="2866771" y="47244"/>
                </a:lnTo>
                <a:close/>
              </a:path>
              <a:path w="2878454" h="106044">
                <a:moveTo>
                  <a:pt x="2817749" y="0"/>
                </a:moveTo>
                <a:lnTo>
                  <a:pt x="2812923" y="381"/>
                </a:lnTo>
                <a:lnTo>
                  <a:pt x="2810129" y="3429"/>
                </a:lnTo>
                <a:lnTo>
                  <a:pt x="2807334" y="6604"/>
                </a:lnTo>
                <a:lnTo>
                  <a:pt x="2807715" y="11430"/>
                </a:lnTo>
                <a:lnTo>
                  <a:pt x="2855161" y="52959"/>
                </a:lnTo>
                <a:lnTo>
                  <a:pt x="2861690" y="47244"/>
                </a:lnTo>
                <a:lnTo>
                  <a:pt x="2866771" y="47244"/>
                </a:lnTo>
                <a:lnTo>
                  <a:pt x="2866771" y="45339"/>
                </a:lnTo>
                <a:lnTo>
                  <a:pt x="2869500" y="45339"/>
                </a:lnTo>
                <a:lnTo>
                  <a:pt x="2817749" y="0"/>
                </a:lnTo>
                <a:close/>
              </a:path>
            </a:pathLst>
          </a:custGeom>
          <a:solidFill>
            <a:srgbClr val="9BA7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2896" y="3392804"/>
            <a:ext cx="2878455" cy="106045"/>
          </a:xfrm>
          <a:custGeom>
            <a:avLst/>
            <a:gdLst/>
            <a:ahLst/>
            <a:cxnLst/>
            <a:rect l="l" t="t" r="r" b="b"/>
            <a:pathLst>
              <a:path w="2878454" h="106045">
                <a:moveTo>
                  <a:pt x="2855161" y="52959"/>
                </a:moveTo>
                <a:lnTo>
                  <a:pt x="2807715" y="94487"/>
                </a:lnTo>
                <a:lnTo>
                  <a:pt x="2807334" y="99314"/>
                </a:lnTo>
                <a:lnTo>
                  <a:pt x="2810129" y="102489"/>
                </a:lnTo>
                <a:lnTo>
                  <a:pt x="2812923" y="105537"/>
                </a:lnTo>
                <a:lnTo>
                  <a:pt x="2817749" y="105918"/>
                </a:lnTo>
                <a:lnTo>
                  <a:pt x="2869502" y="60579"/>
                </a:lnTo>
                <a:lnTo>
                  <a:pt x="2866771" y="60579"/>
                </a:lnTo>
                <a:lnTo>
                  <a:pt x="2866771" y="58674"/>
                </a:lnTo>
                <a:lnTo>
                  <a:pt x="2861690" y="58674"/>
                </a:lnTo>
                <a:lnTo>
                  <a:pt x="2855161" y="52959"/>
                </a:lnTo>
                <a:close/>
              </a:path>
              <a:path w="2878454" h="106045">
                <a:moveTo>
                  <a:pt x="2846456" y="45339"/>
                </a:moveTo>
                <a:lnTo>
                  <a:pt x="0" y="45339"/>
                </a:lnTo>
                <a:lnTo>
                  <a:pt x="0" y="60579"/>
                </a:lnTo>
                <a:lnTo>
                  <a:pt x="2846456" y="60579"/>
                </a:lnTo>
                <a:lnTo>
                  <a:pt x="2855161" y="52959"/>
                </a:lnTo>
                <a:lnTo>
                  <a:pt x="2846456" y="45339"/>
                </a:lnTo>
                <a:close/>
              </a:path>
              <a:path w="2878454" h="106045">
                <a:moveTo>
                  <a:pt x="2869500" y="45339"/>
                </a:moveTo>
                <a:lnTo>
                  <a:pt x="2866771" y="45339"/>
                </a:lnTo>
                <a:lnTo>
                  <a:pt x="2866771" y="60579"/>
                </a:lnTo>
                <a:lnTo>
                  <a:pt x="2869502" y="60579"/>
                </a:lnTo>
                <a:lnTo>
                  <a:pt x="2878201" y="52959"/>
                </a:lnTo>
                <a:lnTo>
                  <a:pt x="2869500" y="45339"/>
                </a:lnTo>
                <a:close/>
              </a:path>
              <a:path w="2878454" h="106045">
                <a:moveTo>
                  <a:pt x="2861690" y="47244"/>
                </a:moveTo>
                <a:lnTo>
                  <a:pt x="2855161" y="52959"/>
                </a:lnTo>
                <a:lnTo>
                  <a:pt x="2861690" y="58674"/>
                </a:lnTo>
                <a:lnTo>
                  <a:pt x="2861690" y="47244"/>
                </a:lnTo>
                <a:close/>
              </a:path>
              <a:path w="2878454" h="106045">
                <a:moveTo>
                  <a:pt x="2866771" y="47244"/>
                </a:moveTo>
                <a:lnTo>
                  <a:pt x="2861690" y="47244"/>
                </a:lnTo>
                <a:lnTo>
                  <a:pt x="2861690" y="58674"/>
                </a:lnTo>
                <a:lnTo>
                  <a:pt x="2866771" y="58674"/>
                </a:lnTo>
                <a:lnTo>
                  <a:pt x="2866771" y="47244"/>
                </a:lnTo>
                <a:close/>
              </a:path>
              <a:path w="2878454" h="106045">
                <a:moveTo>
                  <a:pt x="2817749" y="0"/>
                </a:moveTo>
                <a:lnTo>
                  <a:pt x="2812923" y="381"/>
                </a:lnTo>
                <a:lnTo>
                  <a:pt x="2810129" y="3429"/>
                </a:lnTo>
                <a:lnTo>
                  <a:pt x="2807334" y="6604"/>
                </a:lnTo>
                <a:lnTo>
                  <a:pt x="2807715" y="11430"/>
                </a:lnTo>
                <a:lnTo>
                  <a:pt x="2855161" y="52959"/>
                </a:lnTo>
                <a:lnTo>
                  <a:pt x="2861690" y="47244"/>
                </a:lnTo>
                <a:lnTo>
                  <a:pt x="2866771" y="47244"/>
                </a:lnTo>
                <a:lnTo>
                  <a:pt x="2866771" y="45339"/>
                </a:lnTo>
                <a:lnTo>
                  <a:pt x="2869500" y="45339"/>
                </a:lnTo>
                <a:lnTo>
                  <a:pt x="2817749" y="0"/>
                </a:lnTo>
                <a:close/>
              </a:path>
            </a:pathLst>
          </a:custGeom>
          <a:solidFill>
            <a:srgbClr val="9BA7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2896" y="4581525"/>
            <a:ext cx="2878455" cy="106045"/>
          </a:xfrm>
          <a:custGeom>
            <a:avLst/>
            <a:gdLst/>
            <a:ahLst/>
            <a:cxnLst/>
            <a:rect l="l" t="t" r="r" b="b"/>
            <a:pathLst>
              <a:path w="2878454" h="106045">
                <a:moveTo>
                  <a:pt x="2855161" y="52959"/>
                </a:moveTo>
                <a:lnTo>
                  <a:pt x="2807715" y="94487"/>
                </a:lnTo>
                <a:lnTo>
                  <a:pt x="2807334" y="99313"/>
                </a:lnTo>
                <a:lnTo>
                  <a:pt x="2810129" y="102488"/>
                </a:lnTo>
                <a:lnTo>
                  <a:pt x="2812923" y="105537"/>
                </a:lnTo>
                <a:lnTo>
                  <a:pt x="2817749" y="105918"/>
                </a:lnTo>
                <a:lnTo>
                  <a:pt x="2869502" y="60579"/>
                </a:lnTo>
                <a:lnTo>
                  <a:pt x="2866771" y="60579"/>
                </a:lnTo>
                <a:lnTo>
                  <a:pt x="2866771" y="58674"/>
                </a:lnTo>
                <a:lnTo>
                  <a:pt x="2861690" y="58674"/>
                </a:lnTo>
                <a:lnTo>
                  <a:pt x="2855161" y="52959"/>
                </a:lnTo>
                <a:close/>
              </a:path>
              <a:path w="2878454" h="106045">
                <a:moveTo>
                  <a:pt x="2846456" y="45338"/>
                </a:moveTo>
                <a:lnTo>
                  <a:pt x="0" y="45338"/>
                </a:lnTo>
                <a:lnTo>
                  <a:pt x="0" y="60579"/>
                </a:lnTo>
                <a:lnTo>
                  <a:pt x="2846456" y="60579"/>
                </a:lnTo>
                <a:lnTo>
                  <a:pt x="2855161" y="52959"/>
                </a:lnTo>
                <a:lnTo>
                  <a:pt x="2846456" y="45338"/>
                </a:lnTo>
                <a:close/>
              </a:path>
              <a:path w="2878454" h="106045">
                <a:moveTo>
                  <a:pt x="2869500" y="45338"/>
                </a:moveTo>
                <a:lnTo>
                  <a:pt x="2866771" y="45338"/>
                </a:lnTo>
                <a:lnTo>
                  <a:pt x="2866771" y="60579"/>
                </a:lnTo>
                <a:lnTo>
                  <a:pt x="2869502" y="60579"/>
                </a:lnTo>
                <a:lnTo>
                  <a:pt x="2878201" y="52959"/>
                </a:lnTo>
                <a:lnTo>
                  <a:pt x="2869500" y="45338"/>
                </a:lnTo>
                <a:close/>
              </a:path>
              <a:path w="2878454" h="106045">
                <a:moveTo>
                  <a:pt x="2861690" y="47243"/>
                </a:moveTo>
                <a:lnTo>
                  <a:pt x="2855161" y="52959"/>
                </a:lnTo>
                <a:lnTo>
                  <a:pt x="2861690" y="58674"/>
                </a:lnTo>
                <a:lnTo>
                  <a:pt x="2861690" y="47243"/>
                </a:lnTo>
                <a:close/>
              </a:path>
              <a:path w="2878454" h="106045">
                <a:moveTo>
                  <a:pt x="2866771" y="47243"/>
                </a:moveTo>
                <a:lnTo>
                  <a:pt x="2861690" y="47243"/>
                </a:lnTo>
                <a:lnTo>
                  <a:pt x="2861690" y="58674"/>
                </a:lnTo>
                <a:lnTo>
                  <a:pt x="2866771" y="58674"/>
                </a:lnTo>
                <a:lnTo>
                  <a:pt x="2866771" y="47243"/>
                </a:lnTo>
                <a:close/>
              </a:path>
              <a:path w="2878454" h="106045">
                <a:moveTo>
                  <a:pt x="2817749" y="0"/>
                </a:moveTo>
                <a:lnTo>
                  <a:pt x="2812923" y="381"/>
                </a:lnTo>
                <a:lnTo>
                  <a:pt x="2810129" y="3429"/>
                </a:lnTo>
                <a:lnTo>
                  <a:pt x="2807334" y="6604"/>
                </a:lnTo>
                <a:lnTo>
                  <a:pt x="2807715" y="11430"/>
                </a:lnTo>
                <a:lnTo>
                  <a:pt x="2855161" y="52959"/>
                </a:lnTo>
                <a:lnTo>
                  <a:pt x="2861690" y="47243"/>
                </a:lnTo>
                <a:lnTo>
                  <a:pt x="2866771" y="47243"/>
                </a:lnTo>
                <a:lnTo>
                  <a:pt x="2866771" y="45338"/>
                </a:lnTo>
                <a:lnTo>
                  <a:pt x="2869500" y="45338"/>
                </a:lnTo>
                <a:lnTo>
                  <a:pt x="2817749" y="0"/>
                </a:lnTo>
                <a:close/>
              </a:path>
            </a:pathLst>
          </a:custGeom>
          <a:solidFill>
            <a:srgbClr val="9BA7B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59" y="6335267"/>
              <a:ext cx="348996" cy="2087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900" y="2642438"/>
            <a:ext cx="6963409" cy="14160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z="4800" spc="155" dirty="0"/>
              <a:t>Model</a:t>
            </a:r>
            <a:r>
              <a:rPr sz="4800" spc="-254" dirty="0"/>
              <a:t> </a:t>
            </a:r>
            <a:r>
              <a:rPr sz="4800" spc="-25" dirty="0"/>
              <a:t>specific</a:t>
            </a:r>
            <a:r>
              <a:rPr sz="4800" spc="-235" dirty="0"/>
              <a:t> </a:t>
            </a:r>
            <a:r>
              <a:rPr sz="4800" spc="80" dirty="0"/>
              <a:t>prompts- </a:t>
            </a:r>
            <a:r>
              <a:rPr sz="4800" dirty="0"/>
              <a:t>Anthropic</a:t>
            </a:r>
            <a:r>
              <a:rPr sz="4800" spc="55" dirty="0"/>
              <a:t> </a:t>
            </a:r>
            <a:r>
              <a:rPr sz="4800" spc="-10" dirty="0"/>
              <a:t>Claude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Claude</a:t>
            </a:r>
            <a:r>
              <a:rPr spc="-335" dirty="0"/>
              <a:t> </a:t>
            </a:r>
            <a:r>
              <a:rPr spc="-30" dirty="0"/>
              <a:t>3</a:t>
            </a:r>
            <a:r>
              <a:rPr spc="-310" dirty="0"/>
              <a:t> </a:t>
            </a:r>
            <a:r>
              <a:rPr dirty="0"/>
              <a:t>Messages</a:t>
            </a:r>
            <a:r>
              <a:rPr spc="-350" dirty="0"/>
              <a:t> </a:t>
            </a:r>
            <a:r>
              <a:rPr spc="30" dirty="0"/>
              <a:t>API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4839" y="5894628"/>
            <a:ext cx="76142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u="sng" spc="-1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Calibri"/>
                <a:cs typeface="Calibri"/>
                <a:hlinkClick r:id="rId2"/>
              </a:rPr>
              <a:t>https://docs.anthropic.com/claude/reference/migrating-from-</a:t>
            </a:r>
            <a:r>
              <a:rPr sz="1600" i="1" u="sng" spc="-2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Calibri"/>
                <a:cs typeface="Calibri"/>
                <a:hlinkClick r:id="rId2"/>
              </a:rPr>
              <a:t>text-</a:t>
            </a:r>
            <a:r>
              <a:rPr sz="1600" i="1" u="sng" spc="-1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Calibri"/>
                <a:cs typeface="Calibri"/>
                <a:hlinkClick r:id="rId2"/>
              </a:rPr>
              <a:t>completions-</a:t>
            </a:r>
            <a:r>
              <a:rPr sz="1600" i="1" u="sng" spc="-2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Calibri"/>
                <a:cs typeface="Calibri"/>
                <a:hlinkClick r:id="rId2"/>
              </a:rPr>
              <a:t>to-</a:t>
            </a:r>
            <a:r>
              <a:rPr sz="1600" i="1" u="sng" spc="-10" dirty="0">
                <a:solidFill>
                  <a:srgbClr val="41B0E8"/>
                </a:solidFill>
                <a:uFill>
                  <a:solidFill>
                    <a:srgbClr val="41B0E8"/>
                  </a:solidFill>
                </a:uFill>
                <a:latin typeface="Calibri"/>
                <a:cs typeface="Calibri"/>
                <a:hlinkClick r:id="rId2"/>
              </a:rPr>
              <a:t>messages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4559" y="2278379"/>
            <a:ext cx="6024880" cy="303149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1550"/>
              </a:spcBef>
            </a:pPr>
            <a:r>
              <a:rPr sz="1800" b="1" dirty="0">
                <a:solidFill>
                  <a:srgbClr val="FF8500"/>
                </a:solidFill>
                <a:latin typeface="Courier New"/>
                <a:cs typeface="Courier New"/>
              </a:rPr>
              <a:t>"system":</a:t>
            </a:r>
            <a:r>
              <a:rPr sz="1800" b="1" spc="-75" dirty="0">
                <a:solidFill>
                  <a:srgbClr val="FF85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"Today</a:t>
            </a:r>
            <a:r>
              <a:rPr sz="18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December</a:t>
            </a:r>
            <a:r>
              <a:rPr sz="18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19,</a:t>
            </a:r>
            <a:r>
              <a:rPr sz="18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2023.",</a:t>
            </a:r>
            <a:endParaRPr sz="1800">
              <a:latin typeface="Courier New"/>
              <a:cs typeface="Courier New"/>
            </a:endParaRPr>
          </a:p>
          <a:p>
            <a:pPr marL="397510">
              <a:lnSpc>
                <a:spcPct val="100000"/>
              </a:lnSpc>
              <a:spcBef>
                <a:spcPts val="805"/>
              </a:spcBef>
            </a:pPr>
            <a:r>
              <a:rPr sz="1800" b="1" dirty="0">
                <a:solidFill>
                  <a:srgbClr val="FF8500"/>
                </a:solidFill>
                <a:latin typeface="Courier New"/>
                <a:cs typeface="Courier New"/>
              </a:rPr>
              <a:t>"messages":</a:t>
            </a:r>
            <a:r>
              <a:rPr sz="1800" b="1" spc="-110" dirty="0">
                <a:solidFill>
                  <a:srgbClr val="FF8500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endParaRPr sz="1800">
              <a:latin typeface="Courier New"/>
              <a:cs typeface="Courier New"/>
            </a:endParaRPr>
          </a:p>
          <a:p>
            <a:pPr marL="669925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8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FFBEA"/>
                </a:solidFill>
                <a:latin typeface="Courier New"/>
                <a:cs typeface="Courier New"/>
              </a:rPr>
              <a:t>"role":</a:t>
            </a:r>
            <a:r>
              <a:rPr sz="1800" b="1" spc="-55" dirty="0">
                <a:solidFill>
                  <a:srgbClr val="9FFBEA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8500"/>
                </a:solidFill>
                <a:latin typeface="Courier New"/>
                <a:cs typeface="Courier New"/>
              </a:rPr>
              <a:t>"user"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FFBEA"/>
                </a:solidFill>
                <a:latin typeface="Courier New"/>
                <a:cs typeface="Courier New"/>
              </a:rPr>
              <a:t>"content":</a:t>
            </a:r>
            <a:r>
              <a:rPr sz="1800" b="1" spc="-65" dirty="0">
                <a:solidFill>
                  <a:srgbClr val="9FFBEA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"What</a:t>
            </a:r>
            <a:r>
              <a:rPr sz="18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endParaRPr sz="1800">
              <a:latin typeface="Courier New"/>
              <a:cs typeface="Courier New"/>
            </a:endParaRPr>
          </a:p>
          <a:p>
            <a:pPr marL="122555" marR="29718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8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ways</a:t>
            </a:r>
            <a:r>
              <a:rPr sz="18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8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cook</a:t>
            </a:r>
            <a:r>
              <a:rPr sz="18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apples?</a:t>
            </a:r>
            <a:r>
              <a:rPr sz="18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Output</a:t>
            </a:r>
            <a:r>
              <a:rPr sz="18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your</a:t>
            </a:r>
            <a:r>
              <a:rPr sz="18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answer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18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numbered</a:t>
            </a:r>
            <a:r>
              <a:rPr sz="18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&lt;method&gt;</a:t>
            </a:r>
            <a:r>
              <a:rPr sz="18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XML</a:t>
            </a:r>
            <a:r>
              <a:rPr sz="18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tags."</a:t>
            </a:r>
            <a:r>
              <a:rPr sz="18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800">
              <a:latin typeface="Courier New"/>
              <a:cs typeface="Courier New"/>
            </a:endParaRPr>
          </a:p>
          <a:p>
            <a:pPr marL="122555" marR="842644" indent="546735">
              <a:lnSpc>
                <a:spcPct val="100000"/>
              </a:lnSpc>
              <a:spcBef>
                <a:spcPts val="805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8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FFBEA"/>
                </a:solidFill>
                <a:latin typeface="Courier New"/>
                <a:cs typeface="Courier New"/>
              </a:rPr>
              <a:t>"role":</a:t>
            </a:r>
            <a:r>
              <a:rPr sz="1800" b="1" spc="-70" dirty="0">
                <a:solidFill>
                  <a:srgbClr val="9FFBEA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8500"/>
                </a:solidFill>
                <a:latin typeface="Courier New"/>
                <a:cs typeface="Courier New"/>
              </a:rPr>
              <a:t>"assistant"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FFBEA"/>
                </a:solidFill>
                <a:latin typeface="Courier New"/>
                <a:cs typeface="Courier New"/>
              </a:rPr>
              <a:t>"content":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"&lt;method</a:t>
            </a:r>
            <a:r>
              <a:rPr sz="18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1&gt;"</a:t>
            </a:r>
            <a:r>
              <a:rPr sz="18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97510">
              <a:lnSpc>
                <a:spcPct val="100000"/>
              </a:lnSpc>
              <a:spcBef>
                <a:spcPts val="805"/>
              </a:spcBef>
            </a:pPr>
            <a:r>
              <a:rPr sz="1800" b="1" spc="-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891" y="2278379"/>
            <a:ext cx="4192904" cy="218567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844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Today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December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19,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2023.</a:t>
            </a:r>
            <a:endParaRPr sz="1800">
              <a:latin typeface="Calibri"/>
              <a:cs typeface="Calibri"/>
            </a:endParaRPr>
          </a:p>
          <a:p>
            <a:pPr marL="121920" marR="231775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FF8500"/>
                </a:solidFill>
                <a:latin typeface="Calibri"/>
                <a:cs typeface="Calibri"/>
              </a:rPr>
              <a:t>Human:</a:t>
            </a:r>
            <a:r>
              <a:rPr sz="1800" spc="-20" dirty="0">
                <a:solidFill>
                  <a:srgbClr val="FF85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ways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cook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apples?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numbered</a:t>
            </a:r>
            <a:endParaRPr sz="180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&lt;method&gt;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tags.</a:t>
            </a:r>
            <a:endParaRPr sz="180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  <a:spcBef>
                <a:spcPts val="2160"/>
              </a:spcBef>
            </a:pPr>
            <a:r>
              <a:rPr sz="1800" spc="-10" dirty="0">
                <a:solidFill>
                  <a:srgbClr val="FF8500"/>
                </a:solidFill>
                <a:latin typeface="Calibri"/>
                <a:cs typeface="Calibri"/>
              </a:rPr>
              <a:t>Assistant:</a:t>
            </a:r>
            <a:r>
              <a:rPr sz="1800" spc="-70" dirty="0">
                <a:solidFill>
                  <a:srgbClr val="FF85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&lt;method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129" y="1604899"/>
            <a:ext cx="2276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sz="3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191" y="1604899"/>
            <a:ext cx="3512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32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Completions</a:t>
            </a:r>
            <a:r>
              <a:rPr sz="32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94732" y="2278379"/>
            <a:ext cx="585470" cy="1827530"/>
          </a:xfrm>
          <a:custGeom>
            <a:avLst/>
            <a:gdLst/>
            <a:ahLst/>
            <a:cxnLst/>
            <a:rect l="l" t="t" r="r" b="b"/>
            <a:pathLst>
              <a:path w="585470" h="1827529">
                <a:moveTo>
                  <a:pt x="0" y="0"/>
                </a:moveTo>
                <a:lnTo>
                  <a:pt x="0" y="1827276"/>
                </a:lnTo>
                <a:lnTo>
                  <a:pt x="585215" y="913638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0654" y="4625594"/>
            <a:ext cx="4752340" cy="685165"/>
          </a:xfrm>
          <a:custGeom>
            <a:avLst/>
            <a:gdLst/>
            <a:ahLst/>
            <a:cxnLst/>
            <a:rect l="l" t="t" r="r" b="b"/>
            <a:pathLst>
              <a:path w="4752340" h="685164">
                <a:moveTo>
                  <a:pt x="0" y="69087"/>
                </a:moveTo>
                <a:lnTo>
                  <a:pt x="791971" y="69087"/>
                </a:lnTo>
                <a:lnTo>
                  <a:pt x="1377950" y="0"/>
                </a:lnTo>
                <a:lnTo>
                  <a:pt x="1979929" y="69087"/>
                </a:lnTo>
                <a:lnTo>
                  <a:pt x="4751832" y="69087"/>
                </a:lnTo>
                <a:lnTo>
                  <a:pt x="4751832" y="171703"/>
                </a:lnTo>
                <a:lnTo>
                  <a:pt x="4751832" y="325627"/>
                </a:lnTo>
                <a:lnTo>
                  <a:pt x="4751832" y="684783"/>
                </a:lnTo>
                <a:lnTo>
                  <a:pt x="1979929" y="684783"/>
                </a:lnTo>
                <a:lnTo>
                  <a:pt x="791971" y="684783"/>
                </a:lnTo>
                <a:lnTo>
                  <a:pt x="0" y="684783"/>
                </a:lnTo>
                <a:lnTo>
                  <a:pt x="0" y="325627"/>
                </a:lnTo>
                <a:lnTo>
                  <a:pt x="0" y="171703"/>
                </a:lnTo>
                <a:lnTo>
                  <a:pt x="0" y="69087"/>
                </a:lnTo>
                <a:close/>
              </a:path>
            </a:pathLst>
          </a:custGeom>
          <a:ln w="19812">
            <a:solidFill>
              <a:srgbClr val="CC78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9112" y="4700778"/>
            <a:ext cx="391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Notice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technique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prefilling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Claude’s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response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05500" y="1941576"/>
            <a:ext cx="582295" cy="3337560"/>
          </a:xfrm>
          <a:custGeom>
            <a:avLst/>
            <a:gdLst/>
            <a:ahLst/>
            <a:cxnLst/>
            <a:rect l="l" t="t" r="r" b="b"/>
            <a:pathLst>
              <a:path w="582295" h="3337560">
                <a:moveTo>
                  <a:pt x="0" y="0"/>
                </a:moveTo>
                <a:lnTo>
                  <a:pt x="0" y="3337560"/>
                </a:lnTo>
                <a:lnTo>
                  <a:pt x="582167" y="166878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548" y="177241"/>
            <a:ext cx="4783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1.</a:t>
            </a:r>
            <a:r>
              <a:rPr spc="-325" dirty="0"/>
              <a:t> </a:t>
            </a:r>
            <a:r>
              <a:rPr spc="-55" dirty="0"/>
              <a:t>Be</a:t>
            </a:r>
            <a:r>
              <a:rPr spc="-325" dirty="0"/>
              <a:t> </a:t>
            </a:r>
            <a:r>
              <a:rPr spc="-135" dirty="0"/>
              <a:t>clear</a:t>
            </a:r>
            <a:r>
              <a:rPr spc="-340" dirty="0"/>
              <a:t> </a:t>
            </a:r>
            <a:r>
              <a:rPr dirty="0"/>
              <a:t>and</a:t>
            </a:r>
            <a:r>
              <a:rPr spc="-320" dirty="0"/>
              <a:t> </a:t>
            </a:r>
            <a:r>
              <a:rPr spc="-95" dirty="0"/>
              <a:t>direct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0148" y="1916430"/>
            <a:ext cx="5118735" cy="2404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71450" indent="-228600">
              <a:lnSpc>
                <a:spcPts val="2160"/>
              </a:lnSpc>
              <a:spcBef>
                <a:spcPts val="375"/>
              </a:spcBef>
              <a:buSzPct val="90000"/>
              <a:buFont typeface="Microsoft Sans Serif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Claude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responds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best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C000"/>
                </a:solidFill>
                <a:latin typeface="Trebuchet MS"/>
                <a:cs typeface="Trebuchet MS"/>
              </a:rPr>
              <a:t>clear</a:t>
            </a:r>
            <a:r>
              <a:rPr sz="2000" b="1" spc="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and</a:t>
            </a:r>
            <a:r>
              <a:rPr sz="2000" b="1" spc="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Trebuchet MS"/>
                <a:cs typeface="Trebuchet MS"/>
              </a:rPr>
              <a:t>direct instructions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buClr>
                <a:srgbClr val="FFFFFF"/>
              </a:buClr>
              <a:buFont typeface="Microsoft Sans Serif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ct val="90000"/>
              </a:lnSpc>
              <a:buSzPct val="90000"/>
              <a:buFont typeface="Microsoft Sans Serif"/>
              <a:buChar char="•"/>
              <a:tabLst>
                <a:tab pos="241300" algn="l"/>
              </a:tabLst>
            </a:pP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 doubt,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follow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Golden</a:t>
            </a:r>
            <a:r>
              <a:rPr sz="2000" b="1" spc="-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Rule </a:t>
            </a:r>
            <a:r>
              <a:rPr sz="2000" b="1" spc="-25" dirty="0">
                <a:solidFill>
                  <a:srgbClr val="FFC000"/>
                </a:solidFill>
                <a:latin typeface="Trebuchet MS"/>
                <a:cs typeface="Trebuchet MS"/>
              </a:rPr>
              <a:t>of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Clear</a:t>
            </a:r>
            <a:r>
              <a:rPr sz="2000" b="1" spc="3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Prompting:</a:t>
            </a:r>
            <a:r>
              <a:rPr sz="2000" b="1" spc="-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show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friend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ask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follow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instructions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themselves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produce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exact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you’re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looking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6348" y="1274952"/>
          <a:ext cx="4622800" cy="183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585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Write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haiku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about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robots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122555" marR="3638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Claude response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53721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Here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haiku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about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robots: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Metal</a:t>
                      </a:r>
                      <a:r>
                        <a:rPr sz="16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bodies</a:t>
                      </a:r>
                      <a:r>
                        <a:rPr sz="16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move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22555" marR="1106170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Circuits</a:t>
                      </a:r>
                      <a:r>
                        <a:rPr sz="16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calculate</a:t>
                      </a:r>
                      <a:r>
                        <a:rPr sz="16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tasks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Machines</a:t>
                      </a:r>
                      <a:r>
                        <a:rPr sz="16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mimic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life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807195" y="3511296"/>
            <a:ext cx="615950" cy="193675"/>
          </a:xfrm>
          <a:custGeom>
            <a:avLst/>
            <a:gdLst/>
            <a:ahLst/>
            <a:cxnLst/>
            <a:rect l="l" t="t" r="r" b="b"/>
            <a:pathLst>
              <a:path w="615950" h="193675">
                <a:moveTo>
                  <a:pt x="615696" y="0"/>
                </a:moveTo>
                <a:lnTo>
                  <a:pt x="0" y="0"/>
                </a:lnTo>
                <a:lnTo>
                  <a:pt x="307848" y="193547"/>
                </a:lnTo>
                <a:lnTo>
                  <a:pt x="6156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856348" y="3906646"/>
          <a:ext cx="4622800" cy="2186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4725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21526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Write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haiku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about</a:t>
                      </a:r>
                      <a:r>
                        <a:rPr sz="16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robots.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Skip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preamble;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straight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into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poem.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215">
                <a:tc>
                  <a:txBody>
                    <a:bodyPr/>
                    <a:lstStyle/>
                    <a:p>
                      <a:pPr marL="122555" marR="3638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Claude response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1106170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Metal</a:t>
                      </a:r>
                      <a:r>
                        <a:rPr sz="160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bodies</a:t>
                      </a:r>
                      <a:r>
                        <a:rPr sz="16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move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Circuits</a:t>
                      </a:r>
                      <a:r>
                        <a:rPr sz="16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calculate</a:t>
                      </a:r>
                      <a:r>
                        <a:rPr sz="16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tasks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Machines</a:t>
                      </a:r>
                      <a:r>
                        <a:rPr sz="16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mimic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life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273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2.</a:t>
            </a:r>
            <a:r>
              <a:rPr spc="-310" dirty="0"/>
              <a:t> </a:t>
            </a:r>
            <a:r>
              <a:rPr spc="-50" dirty="0"/>
              <a:t>Use</a:t>
            </a:r>
            <a:r>
              <a:rPr spc="-310" dirty="0"/>
              <a:t> </a:t>
            </a:r>
            <a:r>
              <a:rPr spc="110" dirty="0"/>
              <a:t>XML</a:t>
            </a:r>
            <a:r>
              <a:rPr spc="-320" dirty="0"/>
              <a:t> </a:t>
            </a:r>
            <a:r>
              <a:rPr dirty="0"/>
              <a:t>tags</a:t>
            </a:r>
            <a:r>
              <a:rPr spc="-305" dirty="0"/>
              <a:t> </a:t>
            </a:r>
            <a:r>
              <a:rPr spc="-20" dirty="0"/>
              <a:t>to</a:t>
            </a:r>
            <a:r>
              <a:rPr spc="-320" dirty="0"/>
              <a:t> </a:t>
            </a:r>
            <a:r>
              <a:rPr spc="-105" dirty="0"/>
              <a:t>delineate</a:t>
            </a:r>
            <a:r>
              <a:rPr spc="-325" dirty="0"/>
              <a:t> </a:t>
            </a:r>
            <a:r>
              <a:rPr spc="-45" dirty="0"/>
              <a:t>sections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163" y="1959457"/>
            <a:ext cx="3911600" cy="333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5080" indent="-323215">
              <a:lnSpc>
                <a:spcPct val="115100"/>
              </a:lnSpc>
              <a:spcBef>
                <a:spcPts val="95"/>
              </a:spcBef>
              <a:buFont typeface="Microsoft Sans Serif"/>
              <a:buChar char="●"/>
              <a:tabLst>
                <a:tab pos="33528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Disorganized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prompts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hard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Claude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comprehend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39"/>
              </a:spcBef>
              <a:buClr>
                <a:srgbClr val="FFFFFF"/>
              </a:buClr>
              <a:buFont typeface="Microsoft Sans Serif"/>
              <a:buChar char="●"/>
            </a:pPr>
            <a:endParaRPr sz="2000">
              <a:latin typeface="Trebuchet MS"/>
              <a:cs typeface="Trebuchet MS"/>
            </a:endParaRPr>
          </a:p>
          <a:p>
            <a:pPr marL="335280" marR="35560" indent="-323215">
              <a:lnSpc>
                <a:spcPct val="114999"/>
              </a:lnSpc>
              <a:buFont typeface="Microsoft Sans Serif"/>
              <a:buChar char="●"/>
              <a:tabLst>
                <a:tab pos="33528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Just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section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titles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headers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humans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better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follow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information,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50" dirty="0">
                <a:solidFill>
                  <a:srgbClr val="FFC000"/>
                </a:solidFill>
                <a:latin typeface="Trebuchet MS"/>
                <a:cs typeface="Trebuchet MS"/>
              </a:rPr>
              <a:t>using</a:t>
            </a:r>
            <a:r>
              <a:rPr sz="2000" b="1" spc="-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60" dirty="0">
                <a:solidFill>
                  <a:srgbClr val="FFC000"/>
                </a:solidFill>
                <a:latin typeface="Trebuchet MS"/>
                <a:cs typeface="Trebuchet MS"/>
              </a:rPr>
              <a:t>XML </a:t>
            </a:r>
            <a:r>
              <a:rPr sz="2000" b="1" spc="55" dirty="0">
                <a:solidFill>
                  <a:srgbClr val="FFC000"/>
                </a:solidFill>
                <a:latin typeface="Trebuchet MS"/>
                <a:cs typeface="Trebuchet MS"/>
              </a:rPr>
              <a:t>tags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 &lt;&gt;&lt;/&gt;</a:t>
            </a:r>
            <a:r>
              <a:rPr sz="2000" b="1" spc="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helps</a:t>
            </a:r>
            <a:r>
              <a:rPr sz="2000" b="1" spc="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Trebuchet MS"/>
                <a:cs typeface="Trebuchet MS"/>
              </a:rPr>
              <a:t>Claude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understand</a:t>
            </a:r>
            <a:r>
              <a:rPr sz="2000" b="1" spc="-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the</a:t>
            </a:r>
            <a:r>
              <a:rPr sz="2000" b="1" spc="-10" dirty="0">
                <a:solidFill>
                  <a:srgbClr val="FFC000"/>
                </a:solidFill>
                <a:latin typeface="Trebuchet MS"/>
                <a:cs typeface="Trebuchet MS"/>
              </a:rPr>
              <a:t> prompt’s structure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6484" y="1941576"/>
            <a:ext cx="582295" cy="3337560"/>
          </a:xfrm>
          <a:custGeom>
            <a:avLst/>
            <a:gdLst/>
            <a:ahLst/>
            <a:cxnLst/>
            <a:rect l="l" t="t" r="r" b="b"/>
            <a:pathLst>
              <a:path w="582295" h="3337560">
                <a:moveTo>
                  <a:pt x="0" y="0"/>
                </a:moveTo>
                <a:lnTo>
                  <a:pt x="0" y="3337560"/>
                </a:lnTo>
                <a:lnTo>
                  <a:pt x="582167" y="166878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35695" y="3832859"/>
            <a:ext cx="617220" cy="192405"/>
          </a:xfrm>
          <a:custGeom>
            <a:avLst/>
            <a:gdLst/>
            <a:ahLst/>
            <a:cxnLst/>
            <a:rect l="l" t="t" r="r" b="b"/>
            <a:pathLst>
              <a:path w="617220" h="192404">
                <a:moveTo>
                  <a:pt x="617220" y="0"/>
                </a:moveTo>
                <a:lnTo>
                  <a:pt x="0" y="0"/>
                </a:lnTo>
                <a:lnTo>
                  <a:pt x="308609" y="192023"/>
                </a:lnTo>
                <a:lnTo>
                  <a:pt x="617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25361" y="1935607"/>
          <a:ext cx="4424680" cy="170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6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4725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37528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Hey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Claude.</a:t>
                      </a:r>
                      <a:r>
                        <a:rPr sz="16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Show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up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6AM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say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so.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Make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this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email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polite.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Claude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response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Dear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Claude,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hope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message</a:t>
                      </a:r>
                      <a:r>
                        <a:rPr sz="16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finds</a:t>
                      </a:r>
                      <a:r>
                        <a:rPr sz="1600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you</a:t>
                      </a:r>
                      <a:r>
                        <a:rPr sz="16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well…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325361" y="4202810"/>
          <a:ext cx="4424680" cy="1950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6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8565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287655">
                        <a:lnSpc>
                          <a:spcPct val="99800"/>
                        </a:lnSpc>
                        <a:spcBef>
                          <a:spcPts val="87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Hey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Claude.</a:t>
                      </a:r>
                      <a:r>
                        <a:rPr sz="16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8500"/>
                          </a:solidFill>
                          <a:latin typeface="Trebuchet MS"/>
                          <a:cs typeface="Trebuchet MS"/>
                        </a:rPr>
                        <a:t>&lt;email&gt;</a:t>
                      </a:r>
                      <a:r>
                        <a:rPr sz="1600" spc="35" dirty="0">
                          <a:solidFill>
                            <a:srgbClr val="FF85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Show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up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6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6AM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say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so.</a:t>
                      </a:r>
                      <a:r>
                        <a:rPr sz="1600" dirty="0">
                          <a:solidFill>
                            <a:srgbClr val="FF8500"/>
                          </a:solidFill>
                          <a:latin typeface="Trebuchet MS"/>
                          <a:cs typeface="Trebuchet MS"/>
                        </a:rPr>
                        <a:t>&lt;/email&gt;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Make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email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polite.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122555" marR="30734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Claude response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r>
                        <a:rPr sz="16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morning</a:t>
                      </a:r>
                      <a:r>
                        <a:rPr sz="16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team,</a:t>
                      </a:r>
                      <a:r>
                        <a:rPr sz="16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hope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you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had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restful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weekend…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3.</a:t>
            </a:r>
            <a:r>
              <a:rPr spc="-335" dirty="0"/>
              <a:t> </a:t>
            </a:r>
            <a:r>
              <a:rPr spc="-50" dirty="0"/>
              <a:t>Use</a:t>
            </a:r>
            <a:r>
              <a:rPr spc="-335" dirty="0"/>
              <a:t> </a:t>
            </a:r>
            <a:r>
              <a:rPr spc="-55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1490" y="2191638"/>
            <a:ext cx="5127625" cy="3105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243840" indent="-228600">
              <a:lnSpc>
                <a:spcPts val="2160"/>
              </a:lnSpc>
              <a:spcBef>
                <a:spcPts val="375"/>
              </a:spcBef>
              <a:buClr>
                <a:srgbClr val="FFFFFF"/>
              </a:buClr>
              <a:buSzPct val="90000"/>
              <a:buFont typeface="Microsoft Sans Serif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Examples </a:t>
            </a:r>
            <a:r>
              <a:rPr sz="2000" b="1" spc="-20" dirty="0">
                <a:solidFill>
                  <a:srgbClr val="FFC000"/>
                </a:solidFill>
                <a:latin typeface="Trebuchet MS"/>
                <a:cs typeface="Trebuchet MS"/>
              </a:rPr>
              <a:t>are</a:t>
            </a:r>
            <a:r>
              <a:rPr sz="2000" b="1" spc="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probably</a:t>
            </a:r>
            <a:r>
              <a:rPr sz="2000" b="1" spc="-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the</a:t>
            </a:r>
            <a:r>
              <a:rPr sz="2000" b="1" spc="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single</a:t>
            </a:r>
            <a:r>
              <a:rPr sz="2000" b="1" spc="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C000"/>
                </a:solidFill>
                <a:latin typeface="Trebuchet MS"/>
                <a:cs typeface="Trebuchet MS"/>
              </a:rPr>
              <a:t>most </a:t>
            </a:r>
            <a:r>
              <a:rPr sz="2000" b="1" spc="-30" dirty="0">
                <a:solidFill>
                  <a:srgbClr val="FFC000"/>
                </a:solidFill>
                <a:latin typeface="Trebuchet MS"/>
                <a:cs typeface="Trebuchet MS"/>
              </a:rPr>
              <a:t>effective</a:t>
            </a:r>
            <a:r>
              <a:rPr sz="2000" b="1" spc="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tool</a:t>
            </a:r>
            <a:r>
              <a:rPr sz="2000" b="1" spc="3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getting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Claude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behave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desired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buClr>
                <a:srgbClr val="FFFFFF"/>
              </a:buClr>
              <a:buFont typeface="Microsoft Sans Serif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ts val="2280"/>
              </a:lnSpc>
              <a:buSzPct val="90000"/>
              <a:buFont typeface="Microsoft Sans Serif"/>
              <a:buChar char="•"/>
              <a:tabLst>
                <a:tab pos="240665" algn="l"/>
              </a:tabLst>
            </a:pP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sure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give</a:t>
            </a:r>
            <a:r>
              <a:rPr sz="2000" b="1" spc="-5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Claude</a:t>
            </a:r>
            <a:r>
              <a:rPr sz="2000" b="1" spc="-3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examples</a:t>
            </a:r>
            <a:r>
              <a:rPr sz="2000" b="1" spc="-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FFC000"/>
                </a:solidFill>
                <a:latin typeface="Trebuchet MS"/>
                <a:cs typeface="Trebuchet MS"/>
              </a:rPr>
              <a:t>of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common</a:t>
            </a:r>
            <a:r>
              <a:rPr sz="2000" b="1" spc="8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edge</a:t>
            </a:r>
            <a:r>
              <a:rPr sz="2000" b="1" spc="9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C000"/>
                </a:solidFill>
                <a:latin typeface="Trebuchet MS"/>
                <a:cs typeface="Trebuchet MS"/>
              </a:rPr>
              <a:t>cases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160"/>
              </a:lnSpc>
              <a:buSzPct val="90000"/>
              <a:buFont typeface="Microsoft Sans Serif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Generally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more</a:t>
            </a:r>
            <a:r>
              <a:rPr sz="2000" b="1" spc="-5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examples</a:t>
            </a:r>
            <a:r>
              <a:rPr sz="2000" b="1" spc="-6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=</a:t>
            </a:r>
            <a:r>
              <a:rPr sz="2000" b="1" spc="-5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more</a:t>
            </a:r>
            <a:r>
              <a:rPr sz="2000" b="1" spc="-5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Trebuchet MS"/>
                <a:cs typeface="Trebuchet MS"/>
              </a:rPr>
              <a:t>reliable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responses</a:t>
            </a:r>
            <a:r>
              <a:rPr sz="2000" b="1" spc="-7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latency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tokens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6900" y="2016251"/>
            <a:ext cx="487680" cy="3348354"/>
          </a:xfrm>
          <a:custGeom>
            <a:avLst/>
            <a:gdLst/>
            <a:ahLst/>
            <a:cxnLst/>
            <a:rect l="l" t="t" r="r" b="b"/>
            <a:pathLst>
              <a:path w="487679" h="3348354">
                <a:moveTo>
                  <a:pt x="0" y="0"/>
                </a:moveTo>
                <a:lnTo>
                  <a:pt x="0" y="3348228"/>
                </a:lnTo>
                <a:lnTo>
                  <a:pt x="487679" y="1674114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68796" y="1257172"/>
          <a:ext cx="5644515" cy="5241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0405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518159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give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you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some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quotes.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Please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extract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author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quote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block.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Here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8500"/>
                          </a:solidFill>
                          <a:latin typeface="Trebuchet MS"/>
                          <a:cs typeface="Trebuchet MS"/>
                        </a:rPr>
                        <a:t>&lt;example&gt;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Quote: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22555" marR="362585" algn="just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“When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reasoning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mind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forced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confront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impossible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again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again,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has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choice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but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adapt.”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46075" indent="-223520" algn="just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—"/>
                        <a:tabLst>
                          <a:tab pos="346075" algn="l"/>
                        </a:tabLst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N.K.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Jemisin,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Fifth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Season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22555" algn="just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Author: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N.K.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Jemisin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8500"/>
                          </a:solidFill>
                          <a:latin typeface="Trebuchet MS"/>
                          <a:cs typeface="Trebuchet MS"/>
                        </a:rPr>
                        <a:t>&lt;/example&gt;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Quote: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22555" marR="16065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“Some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humans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theorize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intelligent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species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extinct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before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expand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into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outer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space.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they're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correct,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then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hush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night sky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silence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graveyard.”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46075" indent="-223520">
                        <a:lnSpc>
                          <a:spcPct val="100000"/>
                        </a:lnSpc>
                        <a:buChar char="—"/>
                        <a:tabLst>
                          <a:tab pos="346075" algn="l"/>
                        </a:tabLst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Ted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Chiang,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Exhalation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Author: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122555" marR="34988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Claude response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Ted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Chiang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1563" y="1981936"/>
            <a:ext cx="4803140" cy="306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marR="408940" indent="-431800">
              <a:lnSpc>
                <a:spcPct val="114999"/>
              </a:lnSpc>
              <a:spcBef>
                <a:spcPts val="100"/>
              </a:spcBef>
              <a:buSzPct val="77500"/>
              <a:buFont typeface="Arial MT"/>
              <a:buChar char="•"/>
              <a:tabLst>
                <a:tab pos="44386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Claude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sometimes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Trebuchet MS"/>
                <a:cs typeface="Trebuchet MS"/>
              </a:rPr>
              <a:t>context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about</a:t>
            </a:r>
            <a:r>
              <a:rPr sz="2000" b="1" spc="-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what role</a:t>
            </a:r>
            <a:r>
              <a:rPr sz="2000" b="1" spc="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it</a:t>
            </a:r>
            <a:r>
              <a:rPr sz="2000" b="1" spc="-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should</a:t>
            </a:r>
            <a:r>
              <a:rPr sz="2000" b="1" spc="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Trebuchet MS"/>
                <a:cs typeface="Trebuchet MS"/>
              </a:rPr>
              <a:t>inhabit</a:t>
            </a:r>
            <a:endParaRPr sz="2000">
              <a:latin typeface="Trebuchet MS"/>
              <a:cs typeface="Trebuchet MS"/>
            </a:endParaRPr>
          </a:p>
          <a:p>
            <a:pPr marL="443865" indent="-431165">
              <a:lnSpc>
                <a:spcPct val="100000"/>
              </a:lnSpc>
              <a:spcBef>
                <a:spcPts val="1450"/>
              </a:spcBef>
              <a:buSzPct val="77500"/>
              <a:buFont typeface="Arial MT"/>
              <a:buChar char="•"/>
              <a:tabLst>
                <a:tab pos="443865" algn="l"/>
              </a:tabLst>
            </a:pP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Assigning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roles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Claude’s</a:t>
            </a:r>
            <a:endParaRPr sz="2000">
              <a:latin typeface="Trebuchet MS"/>
              <a:cs typeface="Trebuchet MS"/>
            </a:endParaRPr>
          </a:p>
          <a:p>
            <a:pPr marL="44386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ways:</a:t>
            </a:r>
            <a:endParaRPr sz="2000">
              <a:latin typeface="Trebuchet MS"/>
              <a:cs typeface="Trebuchet MS"/>
            </a:endParaRPr>
          </a:p>
          <a:p>
            <a:pPr marL="1053465" marR="5080" lvl="1" indent="-43180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ct val="77500"/>
              <a:buFont typeface="Arial MT"/>
              <a:buChar char="•"/>
              <a:tabLst>
                <a:tab pos="1053465" algn="l"/>
              </a:tabLst>
            </a:pP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Improved</a:t>
            </a:r>
            <a:r>
              <a:rPr sz="2000" b="1" spc="-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FFC000"/>
                </a:solidFill>
                <a:latin typeface="Trebuchet MS"/>
                <a:cs typeface="Trebuchet MS"/>
              </a:rPr>
              <a:t>accuracy</a:t>
            </a:r>
            <a:r>
              <a:rPr sz="2000" b="1" spc="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certain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situations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(such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mathematics)</a:t>
            </a:r>
            <a:endParaRPr sz="2000">
              <a:latin typeface="Trebuchet MS"/>
              <a:cs typeface="Trebuchet MS"/>
            </a:endParaRPr>
          </a:p>
          <a:p>
            <a:pPr marL="759460" lvl="1" indent="-431165" algn="ctr">
              <a:lnSpc>
                <a:spcPct val="100000"/>
              </a:lnSpc>
              <a:spcBef>
                <a:spcPts val="1295"/>
              </a:spcBef>
              <a:buClr>
                <a:srgbClr val="FFFFFF"/>
              </a:buClr>
              <a:buSzPct val="77500"/>
              <a:buFont typeface="Arial MT"/>
              <a:buChar char="•"/>
              <a:tabLst>
                <a:tab pos="759460" algn="l"/>
              </a:tabLst>
            </a:pP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Changed</a:t>
            </a:r>
            <a:r>
              <a:rPr sz="2000" b="1" spc="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tone</a:t>
            </a:r>
            <a:r>
              <a:rPr sz="2000" b="1" spc="7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and</a:t>
            </a:r>
            <a:r>
              <a:rPr sz="2000" b="1" spc="7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Trebuchet MS"/>
                <a:cs typeface="Trebuchet MS"/>
              </a:rPr>
              <a:t>demeanor</a:t>
            </a:r>
            <a:endParaRPr sz="2000">
              <a:latin typeface="Trebuchet MS"/>
              <a:cs typeface="Trebuchet MS"/>
            </a:endParaRPr>
          </a:p>
          <a:p>
            <a:pPr marL="391795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match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specified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role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05500" y="2394204"/>
            <a:ext cx="381000" cy="2612390"/>
          </a:xfrm>
          <a:custGeom>
            <a:avLst/>
            <a:gdLst/>
            <a:ahLst/>
            <a:cxnLst/>
            <a:rect l="l" t="t" r="r" b="b"/>
            <a:pathLst>
              <a:path w="381000" h="2612390">
                <a:moveTo>
                  <a:pt x="0" y="0"/>
                </a:moveTo>
                <a:lnTo>
                  <a:pt x="0" y="2612136"/>
                </a:lnTo>
                <a:lnTo>
                  <a:pt x="381000" y="1306068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4.</a:t>
            </a:r>
            <a:r>
              <a:rPr spc="-305" dirty="0"/>
              <a:t> </a:t>
            </a:r>
            <a:r>
              <a:rPr dirty="0"/>
              <a:t>Assign</a:t>
            </a:r>
            <a:r>
              <a:rPr spc="-305" dirty="0"/>
              <a:t> </a:t>
            </a:r>
            <a:r>
              <a:rPr spc="-80" dirty="0"/>
              <a:t>roles</a:t>
            </a:r>
            <a:r>
              <a:rPr spc="-325" dirty="0"/>
              <a:t> </a:t>
            </a:r>
            <a:r>
              <a:rPr spc="-45" dirty="0"/>
              <a:t>(aka</a:t>
            </a:r>
            <a:r>
              <a:rPr spc="-320" dirty="0"/>
              <a:t> </a:t>
            </a:r>
            <a:r>
              <a:rPr spc="-90" dirty="0"/>
              <a:t>role</a:t>
            </a:r>
            <a:r>
              <a:rPr spc="-305" dirty="0"/>
              <a:t> </a:t>
            </a:r>
            <a:r>
              <a:rPr spc="-10" dirty="0"/>
              <a:t>prompting)</a:t>
            </a:r>
          </a:p>
        </p:txBody>
      </p:sp>
      <p:sp>
        <p:nvSpPr>
          <p:cNvPr id="6" name="object 6"/>
          <p:cNvSpPr/>
          <p:nvPr/>
        </p:nvSpPr>
        <p:spPr>
          <a:xfrm>
            <a:off x="8839200" y="3860291"/>
            <a:ext cx="615950" cy="193675"/>
          </a:xfrm>
          <a:custGeom>
            <a:avLst/>
            <a:gdLst/>
            <a:ahLst/>
            <a:cxnLst/>
            <a:rect l="l" t="t" r="r" b="b"/>
            <a:pathLst>
              <a:path w="615950" h="193675">
                <a:moveTo>
                  <a:pt x="615696" y="0"/>
                </a:moveTo>
                <a:lnTo>
                  <a:pt x="0" y="0"/>
                </a:lnTo>
                <a:lnTo>
                  <a:pt x="307848" y="193547"/>
                </a:lnTo>
                <a:lnTo>
                  <a:pt x="6156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28739" y="1963927"/>
          <a:ext cx="4424045" cy="146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Solve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this logic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puzzle.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{{Puzzle}}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122555" marR="30734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Claude response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[Incorrect</a:t>
                      </a:r>
                      <a:r>
                        <a:rPr sz="1600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response]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29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28739" y="4231004"/>
          <a:ext cx="4424045" cy="1950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1873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You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master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logic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bot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designed</a:t>
                      </a:r>
                      <a:r>
                        <a:rPr sz="16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6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answer</a:t>
                      </a:r>
                      <a:r>
                        <a:rPr sz="16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complex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logic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problems.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Solve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6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logic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puzzle.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{{Puzzle}}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122555" marR="30734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Claude response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[Correct</a:t>
                      </a:r>
                      <a:r>
                        <a:rPr sz="1600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response]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305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0479" y="1861518"/>
            <a:ext cx="4298315" cy="32353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43865" indent="-4311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443865" algn="l"/>
              </a:tabLst>
            </a:pP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Claude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say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exactly</a:t>
            </a:r>
            <a:endParaRPr sz="2000">
              <a:latin typeface="Trebuchet MS"/>
              <a:cs typeface="Trebuchet MS"/>
            </a:endParaRPr>
          </a:p>
          <a:p>
            <a:pPr marL="44386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by:</a:t>
            </a:r>
            <a:endParaRPr sz="2000">
              <a:latin typeface="Trebuchet MS"/>
              <a:cs typeface="Trebuchet MS"/>
            </a:endParaRPr>
          </a:p>
          <a:p>
            <a:pPr marL="1053465" marR="403225" lvl="1" indent="-431800">
              <a:lnSpc>
                <a:spcPct val="114999"/>
              </a:lnSpc>
              <a:spcBef>
                <a:spcPts val="1600"/>
              </a:spcBef>
              <a:buClr>
                <a:srgbClr val="FFFFFF"/>
              </a:buClr>
              <a:buFont typeface="Arial MT"/>
              <a:buChar char="•"/>
              <a:tabLst>
                <a:tab pos="1053465" algn="l"/>
              </a:tabLst>
            </a:pP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Specifying</a:t>
            </a:r>
            <a:r>
              <a:rPr sz="2000" b="1" spc="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the</a:t>
            </a:r>
            <a:r>
              <a:rPr sz="2000" b="1" spc="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Trebuchet MS"/>
                <a:cs typeface="Trebuchet MS"/>
              </a:rPr>
              <a:t>exact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output</a:t>
            </a:r>
            <a:r>
              <a:rPr sz="2000" b="1" spc="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format</a:t>
            </a:r>
            <a:r>
              <a:rPr sz="2000" b="1" spc="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endParaRPr sz="2000">
              <a:latin typeface="Trebuchet MS"/>
              <a:cs typeface="Trebuchet MS"/>
            </a:endParaRPr>
          </a:p>
          <a:p>
            <a:pPr marL="1053465" marR="356235" lvl="1" indent="-431800">
              <a:lnSpc>
                <a:spcPct val="114999"/>
              </a:lnSpc>
              <a:spcBef>
                <a:spcPts val="1595"/>
              </a:spcBef>
              <a:buClr>
                <a:srgbClr val="FFFFFF"/>
              </a:buClr>
              <a:buFont typeface="Arial MT"/>
              <a:buChar char="•"/>
              <a:tabLst>
                <a:tab pos="1053465" algn="l"/>
              </a:tabLst>
            </a:pPr>
            <a:r>
              <a:rPr sz="2000" b="1" spc="50" dirty="0">
                <a:solidFill>
                  <a:srgbClr val="FFC000"/>
                </a:solidFill>
                <a:latin typeface="Trebuchet MS"/>
                <a:cs typeface="Trebuchet MS"/>
              </a:rPr>
              <a:t>Speaking</a:t>
            </a:r>
            <a:r>
              <a:rPr sz="2000" b="1" spc="-5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for</a:t>
            </a:r>
            <a:r>
              <a:rPr sz="2000" b="1" spc="-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rebuchet MS"/>
                <a:cs typeface="Trebuchet MS"/>
              </a:rPr>
              <a:t>Claude</a:t>
            </a:r>
            <a:r>
              <a:rPr sz="2000" b="1" spc="-5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writing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beginning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Claude’s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“assistant:”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(Prefill).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2308" y="2394204"/>
            <a:ext cx="381000" cy="2612390"/>
          </a:xfrm>
          <a:custGeom>
            <a:avLst/>
            <a:gdLst/>
            <a:ahLst/>
            <a:cxnLst/>
            <a:rect l="l" t="t" r="r" b="b"/>
            <a:pathLst>
              <a:path w="381000" h="2612390">
                <a:moveTo>
                  <a:pt x="0" y="0"/>
                </a:moveTo>
                <a:lnTo>
                  <a:pt x="0" y="2612136"/>
                </a:lnTo>
                <a:lnTo>
                  <a:pt x="381000" y="1306068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5.</a:t>
            </a:r>
            <a:r>
              <a:rPr spc="-330" dirty="0"/>
              <a:t> </a:t>
            </a:r>
            <a:r>
              <a:rPr spc="-80" dirty="0"/>
              <a:t>Format</a:t>
            </a:r>
            <a:r>
              <a:rPr spc="-330" dirty="0"/>
              <a:t> </a:t>
            </a:r>
            <a:r>
              <a:rPr spc="-50" dirty="0"/>
              <a:t>output</a:t>
            </a:r>
            <a:r>
              <a:rPr spc="-355" dirty="0"/>
              <a:t> </a:t>
            </a:r>
            <a:r>
              <a:rPr spc="140" dirty="0"/>
              <a:t>&amp;</a:t>
            </a:r>
            <a:r>
              <a:rPr spc="-325" dirty="0"/>
              <a:t> </a:t>
            </a:r>
            <a:r>
              <a:rPr spc="-50" dirty="0"/>
              <a:t>speak</a:t>
            </a:r>
            <a:r>
              <a:rPr spc="-340" dirty="0"/>
              <a:t> </a:t>
            </a:r>
            <a:r>
              <a:rPr spc="-50" dirty="0"/>
              <a:t>for</a:t>
            </a:r>
            <a:r>
              <a:rPr spc="-325" dirty="0"/>
              <a:t> </a:t>
            </a:r>
            <a:r>
              <a:rPr spc="-10" dirty="0"/>
              <a:t>Claude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54596" y="1907413"/>
          <a:ext cx="4741544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15049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Please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write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haiku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about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cat.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JSON</a:t>
                      </a:r>
                      <a:r>
                        <a:rPr sz="16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format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keys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as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"first_line",</a:t>
                      </a:r>
                      <a:r>
                        <a:rPr sz="16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"second_line",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"third_line".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122555" marR="39497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Assistant (prefill)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229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54596" y="4354829"/>
          <a:ext cx="4741544" cy="170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6245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Claude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response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"first_line":</a:t>
                      </a:r>
                      <a:r>
                        <a:rPr sz="16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"Sleeping</a:t>
                      </a:r>
                      <a:r>
                        <a:rPr sz="160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6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sun",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2311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"second_line":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"Fluffy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fur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22555" marR="6807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warm</a:t>
                      </a:r>
                      <a:r>
                        <a:rPr sz="160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60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soft",</a:t>
                      </a:r>
                      <a:r>
                        <a:rPr sz="1600" spc="5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"third_line":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"Lazy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cat's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day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dreams"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624316" y="4015740"/>
            <a:ext cx="615950" cy="193675"/>
          </a:xfrm>
          <a:custGeom>
            <a:avLst/>
            <a:gdLst/>
            <a:ahLst/>
            <a:cxnLst/>
            <a:rect l="l" t="t" r="r" b="b"/>
            <a:pathLst>
              <a:path w="615950" h="193675">
                <a:moveTo>
                  <a:pt x="615695" y="0"/>
                </a:moveTo>
                <a:lnTo>
                  <a:pt x="0" y="0"/>
                </a:lnTo>
                <a:lnTo>
                  <a:pt x="307848" y="193548"/>
                </a:lnTo>
                <a:lnTo>
                  <a:pt x="6156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E213-0902-DC87-4376-2FB872A9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" y="6286500"/>
            <a:ext cx="7747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117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5"/>
              </a:spcBef>
            </a:pPr>
            <a:r>
              <a:rPr sz="3200" spc="70" dirty="0"/>
              <a:t>Agenda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" y="1637919"/>
            <a:ext cx="390550" cy="2575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505" y="2481326"/>
            <a:ext cx="391972" cy="2574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505" y="3324733"/>
            <a:ext cx="385940" cy="2574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1505" y="4143628"/>
            <a:ext cx="398360" cy="25742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0455" y="1522298"/>
            <a:ext cx="6832600" cy="2870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engineering?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Basic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endParaRPr sz="2800" dirty="0">
              <a:latin typeface="Trebuchet MS"/>
              <a:cs typeface="Trebuchet MS"/>
            </a:endParaRPr>
          </a:p>
          <a:p>
            <a:pPr marL="12700" marR="5080" indent="31750">
              <a:lnSpc>
                <a:spcPct val="194800"/>
              </a:lnSpc>
              <a:spcBef>
                <a:spcPts val="95"/>
              </a:spcBef>
            </a:pP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2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prompts-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Anthropic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Claude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2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r>
              <a:rPr sz="2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Flows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2218" y="2358009"/>
            <a:ext cx="9913620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476884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Try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4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1087120" lvl="1" indent="-450215">
              <a:lnSpc>
                <a:spcPct val="100000"/>
              </a:lnSpc>
              <a:spcBef>
                <a:spcPts val="2005"/>
              </a:spcBef>
              <a:buSzPct val="91666"/>
              <a:buFont typeface="Arial MT"/>
              <a:buChar char="•"/>
              <a:tabLst>
                <a:tab pos="108712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Claude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permission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say</a:t>
            </a:r>
            <a:r>
              <a:rPr sz="2400" b="1" spc="-8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FF8500"/>
                </a:solidFill>
                <a:latin typeface="Trebuchet MS"/>
                <a:cs typeface="Trebuchet MS"/>
              </a:rPr>
              <a:t>“I</a:t>
            </a:r>
            <a:r>
              <a:rPr sz="2400" b="1" spc="-10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don’t</a:t>
            </a:r>
            <a:r>
              <a:rPr sz="2400" b="1" spc="-7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know”</a:t>
            </a:r>
            <a:r>
              <a:rPr sz="2400" b="1" spc="-7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doesn’t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know</a:t>
            </a:r>
            <a:endParaRPr sz="2400">
              <a:latin typeface="Trebuchet MS"/>
              <a:cs typeface="Trebuchet MS"/>
            </a:endParaRPr>
          </a:p>
          <a:p>
            <a:pPr marL="1087120" lvl="1" indent="-450215">
              <a:lnSpc>
                <a:spcPct val="100000"/>
              </a:lnSpc>
              <a:spcBef>
                <a:spcPts val="2005"/>
              </a:spcBef>
              <a:buSzPct val="91666"/>
              <a:buFont typeface="Arial MT"/>
              <a:buChar char="•"/>
              <a:tabLst>
                <a:tab pos="1087120" algn="l"/>
              </a:tabLst>
            </a:pP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Tell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Claude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answer</a:t>
            </a:r>
            <a:r>
              <a:rPr sz="2400" b="1" spc="-7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only</a:t>
            </a:r>
            <a:r>
              <a:rPr sz="2400" b="1" spc="-7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if</a:t>
            </a:r>
            <a:r>
              <a:rPr sz="2400" b="1" spc="-10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it</a:t>
            </a:r>
            <a:r>
              <a:rPr sz="2400" b="1" spc="-75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is</a:t>
            </a:r>
            <a:r>
              <a:rPr sz="2400" b="1" spc="-9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FF8500"/>
                </a:solidFill>
                <a:latin typeface="Trebuchet MS"/>
                <a:cs typeface="Trebuchet MS"/>
              </a:rPr>
              <a:t>very</a:t>
            </a:r>
            <a:r>
              <a:rPr sz="2400" b="1" spc="-7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confident</a:t>
            </a:r>
            <a:r>
              <a:rPr sz="2400" b="1" spc="-6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endParaRPr sz="2400">
              <a:latin typeface="Trebuchet MS"/>
              <a:cs typeface="Trebuchet MS"/>
            </a:endParaRPr>
          </a:p>
          <a:p>
            <a:pPr marL="1087120" lvl="1" indent="-450215">
              <a:lnSpc>
                <a:spcPct val="100000"/>
              </a:lnSpc>
              <a:spcBef>
                <a:spcPts val="1989"/>
              </a:spcBef>
              <a:buSzPct val="91666"/>
              <a:buFont typeface="Arial MT"/>
              <a:buChar char="•"/>
              <a:tabLst>
                <a:tab pos="1087120" algn="l"/>
              </a:tabLst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Ask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Claude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find</a:t>
            </a:r>
            <a:r>
              <a:rPr sz="2400" b="1" spc="-35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relevant</a:t>
            </a:r>
            <a:r>
              <a:rPr sz="2400" b="1" spc="-5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quotes</a:t>
            </a:r>
            <a:r>
              <a:rPr sz="2400" b="1" spc="-1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long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documents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endParaRPr sz="2400">
              <a:latin typeface="Trebuchet MS"/>
              <a:cs typeface="Trebuchet MS"/>
            </a:endParaRPr>
          </a:p>
          <a:p>
            <a:pPr marL="10871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answer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quotes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6.</a:t>
            </a:r>
            <a:r>
              <a:rPr spc="-320" dirty="0"/>
              <a:t> </a:t>
            </a:r>
            <a:r>
              <a:rPr spc="-10" dirty="0"/>
              <a:t>Mitigate</a:t>
            </a:r>
            <a:r>
              <a:rPr spc="-335" dirty="0"/>
              <a:t> </a:t>
            </a:r>
            <a:r>
              <a:rPr spc="-114" dirty="0"/>
              <a:t>the</a:t>
            </a:r>
            <a:r>
              <a:rPr spc="-320" dirty="0"/>
              <a:t> </a:t>
            </a:r>
            <a:r>
              <a:rPr spc="-70" dirty="0"/>
              <a:t>risk</a:t>
            </a:r>
            <a:r>
              <a:rPr spc="-330" dirty="0"/>
              <a:t> </a:t>
            </a:r>
            <a:r>
              <a:rPr dirty="0"/>
              <a:t>of</a:t>
            </a:r>
            <a:r>
              <a:rPr spc="-340" dirty="0"/>
              <a:t> </a:t>
            </a:r>
            <a:r>
              <a:rPr spc="-30" dirty="0"/>
              <a:t>hallucinations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2988" y="1224153"/>
            <a:ext cx="10546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steps,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break</a:t>
            </a:r>
            <a:r>
              <a:rPr sz="2400" b="1" spc="-6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the</a:t>
            </a:r>
            <a:r>
              <a:rPr sz="2400" b="1" spc="-4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task</a:t>
            </a:r>
            <a:r>
              <a:rPr sz="2400" b="1" spc="-5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up</a:t>
            </a:r>
            <a:r>
              <a:rPr sz="2400" b="1" spc="-5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and</a:t>
            </a:r>
            <a:r>
              <a:rPr sz="2400" b="1" spc="-4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chain</a:t>
            </a:r>
            <a:r>
              <a:rPr sz="2400" b="1" spc="-5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8500"/>
                </a:solidFill>
                <a:latin typeface="Trebuchet MS"/>
                <a:cs typeface="Trebuchet MS"/>
              </a:rPr>
              <a:t>together</a:t>
            </a:r>
            <a:r>
              <a:rPr sz="2400" b="1" spc="-3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FF8500"/>
                </a:solidFill>
                <a:latin typeface="Trebuchet MS"/>
                <a:cs typeface="Trebuchet MS"/>
              </a:rPr>
              <a:t>responses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6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>
                <a:latin typeface="Arial"/>
                <a:cs typeface="Arial"/>
              </a:rPr>
              <a:t>7</a:t>
            </a:r>
            <a:r>
              <a:rPr spc="-245" dirty="0"/>
              <a:t>.</a:t>
            </a:r>
            <a:r>
              <a:rPr spc="-330" dirty="0"/>
              <a:t> </a:t>
            </a:r>
            <a:r>
              <a:rPr spc="-55" dirty="0"/>
              <a:t>Chain</a:t>
            </a:r>
            <a:r>
              <a:rPr spc="-345" dirty="0"/>
              <a:t> </a:t>
            </a:r>
            <a:r>
              <a:rPr spc="-10" dirty="0"/>
              <a:t>prompts</a:t>
            </a:r>
          </a:p>
        </p:txBody>
      </p:sp>
      <p:sp>
        <p:nvSpPr>
          <p:cNvPr id="5" name="object 5"/>
          <p:cNvSpPr/>
          <p:nvPr/>
        </p:nvSpPr>
        <p:spPr>
          <a:xfrm>
            <a:off x="3235451" y="4017264"/>
            <a:ext cx="617220" cy="193675"/>
          </a:xfrm>
          <a:custGeom>
            <a:avLst/>
            <a:gdLst/>
            <a:ahLst/>
            <a:cxnLst/>
            <a:rect l="l" t="t" r="r" b="b"/>
            <a:pathLst>
              <a:path w="617220" h="193675">
                <a:moveTo>
                  <a:pt x="617220" y="0"/>
                </a:moveTo>
                <a:lnTo>
                  <a:pt x="0" y="0"/>
                </a:lnTo>
                <a:lnTo>
                  <a:pt x="308990" y="193548"/>
                </a:lnTo>
                <a:lnTo>
                  <a:pt x="61722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5914" y="1745107"/>
          <a:ext cx="6203314" cy="1949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2405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Find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names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below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text: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21920" marR="118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"Hey,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Jesse.</a:t>
                      </a:r>
                      <a:r>
                        <a:rPr sz="16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It's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me,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Erin.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I'm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calling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about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the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party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Joey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throwing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tomorrow.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Keisha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said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she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would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come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think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Mel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6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too."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Assistant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&lt;names&gt;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5914" y="4519295"/>
          <a:ext cx="6203314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68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Claude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response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371284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Jesse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Erin Joey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Keisha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&lt;/names&gt;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39557" y="1745107"/>
          <a:ext cx="4262754" cy="1950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4425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Here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6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list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6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names: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22555" marR="1612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&lt;names&gt;{{NAMES}}&lt;/names&gt;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Please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alphabetize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list.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Assistant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&lt;names&gt;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639557" y="4509642"/>
          <a:ext cx="4262754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688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Claude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response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232283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Erin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Jesse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Joey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Keisha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&lt;/names&gt;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9468611" y="4017264"/>
            <a:ext cx="617220" cy="193675"/>
          </a:xfrm>
          <a:custGeom>
            <a:avLst/>
            <a:gdLst/>
            <a:ahLst/>
            <a:cxnLst/>
            <a:rect l="l" t="t" r="r" b="b"/>
            <a:pathLst>
              <a:path w="617220" h="193675">
                <a:moveTo>
                  <a:pt x="617220" y="0"/>
                </a:moveTo>
                <a:lnTo>
                  <a:pt x="0" y="0"/>
                </a:lnTo>
                <a:lnTo>
                  <a:pt x="308991" y="193548"/>
                </a:lnTo>
                <a:lnTo>
                  <a:pt x="61722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611" y="6434251"/>
            <a:ext cx="241109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5"/>
              </a:lnSpc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2024,</a:t>
            </a:r>
            <a:r>
              <a:rPr sz="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6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" y="0"/>
            <a:ext cx="12186285" cy="6858000"/>
            <a:chOff x="3048" y="0"/>
            <a:chExt cx="12186285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59" y="6335267"/>
              <a:ext cx="348996" cy="208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" y="0"/>
              <a:ext cx="12185903" cy="685799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900" y="2452242"/>
            <a:ext cx="33388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65" dirty="0"/>
              <a:t>Thank</a:t>
            </a:r>
            <a:r>
              <a:rPr sz="4800" spc="-275" dirty="0"/>
              <a:t> </a:t>
            </a:r>
            <a:r>
              <a:rPr sz="4800" spc="50" dirty="0"/>
              <a:t>you!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59" y="6335267"/>
              <a:ext cx="348996" cy="2087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900" y="2971622"/>
            <a:ext cx="83521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14" dirty="0"/>
              <a:t>What</a:t>
            </a:r>
            <a:r>
              <a:rPr sz="4800" spc="-175" dirty="0"/>
              <a:t> </a:t>
            </a:r>
            <a:r>
              <a:rPr sz="4800" dirty="0"/>
              <a:t>is</a:t>
            </a:r>
            <a:r>
              <a:rPr sz="4800" spc="-175" dirty="0"/>
              <a:t> </a:t>
            </a:r>
            <a:r>
              <a:rPr sz="4800" spc="80" dirty="0"/>
              <a:t>prompt</a:t>
            </a:r>
            <a:r>
              <a:rPr sz="4800" spc="-175" dirty="0"/>
              <a:t> </a:t>
            </a:r>
            <a:r>
              <a:rPr sz="4800" spc="-10" dirty="0"/>
              <a:t>engineering?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851661"/>
            <a:ext cx="4372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What</a:t>
            </a:r>
            <a:r>
              <a:rPr spc="-125" dirty="0"/>
              <a:t> </a:t>
            </a:r>
            <a:r>
              <a:rPr dirty="0"/>
              <a:t>is</a:t>
            </a:r>
            <a:r>
              <a:rPr spc="-135" dirty="0"/>
              <a:t> </a:t>
            </a:r>
            <a:r>
              <a:rPr dirty="0"/>
              <a:t>a</a:t>
            </a:r>
            <a:r>
              <a:rPr spc="-135" dirty="0"/>
              <a:t> </a:t>
            </a:r>
            <a:r>
              <a:rPr spc="60" dirty="0"/>
              <a:t>prompt?</a:t>
            </a:r>
          </a:p>
        </p:txBody>
      </p:sp>
      <p:sp>
        <p:nvSpPr>
          <p:cNvPr id="4" name="object 4"/>
          <p:cNvSpPr/>
          <p:nvPr/>
        </p:nvSpPr>
        <p:spPr>
          <a:xfrm>
            <a:off x="4855157" y="2420497"/>
            <a:ext cx="2492375" cy="2501900"/>
          </a:xfrm>
          <a:custGeom>
            <a:avLst/>
            <a:gdLst/>
            <a:ahLst/>
            <a:cxnLst/>
            <a:rect l="l" t="t" r="r" b="b"/>
            <a:pathLst>
              <a:path w="2492375" h="2501900">
                <a:moveTo>
                  <a:pt x="968627" y="0"/>
                </a:moveTo>
                <a:lnTo>
                  <a:pt x="909967" y="0"/>
                </a:lnTo>
                <a:lnTo>
                  <a:pt x="332159" y="355599"/>
                </a:lnTo>
                <a:lnTo>
                  <a:pt x="306870" y="393699"/>
                </a:lnTo>
                <a:lnTo>
                  <a:pt x="304937" y="749299"/>
                </a:lnTo>
                <a:lnTo>
                  <a:pt x="28758" y="914399"/>
                </a:lnTo>
                <a:lnTo>
                  <a:pt x="16750" y="927099"/>
                </a:lnTo>
                <a:lnTo>
                  <a:pt x="7700" y="927099"/>
                </a:lnTo>
                <a:lnTo>
                  <a:pt x="1988" y="952499"/>
                </a:lnTo>
                <a:lnTo>
                  <a:pt x="0" y="965199"/>
                </a:lnTo>
                <a:lnTo>
                  <a:pt x="56" y="1549399"/>
                </a:lnTo>
                <a:lnTo>
                  <a:pt x="2094" y="1562099"/>
                </a:lnTo>
                <a:lnTo>
                  <a:pt x="7933" y="1574799"/>
                </a:lnTo>
                <a:lnTo>
                  <a:pt x="17166" y="1587499"/>
                </a:lnTo>
                <a:lnTo>
                  <a:pt x="29381" y="1587499"/>
                </a:lnTo>
                <a:lnTo>
                  <a:pt x="304994" y="1739899"/>
                </a:lnTo>
                <a:lnTo>
                  <a:pt x="304937" y="2095499"/>
                </a:lnTo>
                <a:lnTo>
                  <a:pt x="321131" y="2133599"/>
                </a:lnTo>
                <a:lnTo>
                  <a:pt x="930528" y="2501899"/>
                </a:lnTo>
                <a:lnTo>
                  <a:pt x="988432" y="2501899"/>
                </a:lnTo>
                <a:lnTo>
                  <a:pt x="1184007" y="2387599"/>
                </a:lnTo>
                <a:lnTo>
                  <a:pt x="959268" y="2387599"/>
                </a:lnTo>
                <a:lnTo>
                  <a:pt x="418376" y="2070099"/>
                </a:lnTo>
                <a:lnTo>
                  <a:pt x="418423" y="1714499"/>
                </a:lnTo>
                <a:lnTo>
                  <a:pt x="401314" y="1676399"/>
                </a:lnTo>
                <a:lnTo>
                  <a:pt x="368744" y="1650999"/>
                </a:lnTo>
                <a:lnTo>
                  <a:pt x="631887" y="1650999"/>
                </a:lnTo>
                <a:lnTo>
                  <a:pt x="631887" y="1600199"/>
                </a:lnTo>
                <a:lnTo>
                  <a:pt x="627425" y="1574799"/>
                </a:lnTo>
                <a:lnTo>
                  <a:pt x="615261" y="1549399"/>
                </a:lnTo>
                <a:lnTo>
                  <a:pt x="597229" y="1536699"/>
                </a:lnTo>
                <a:lnTo>
                  <a:pt x="162451" y="1536699"/>
                </a:lnTo>
                <a:lnTo>
                  <a:pt x="113500" y="1511299"/>
                </a:lnTo>
                <a:lnTo>
                  <a:pt x="113443" y="990599"/>
                </a:lnTo>
                <a:lnTo>
                  <a:pt x="389637" y="838199"/>
                </a:lnTo>
                <a:lnTo>
                  <a:pt x="401625" y="825499"/>
                </a:lnTo>
                <a:lnTo>
                  <a:pt x="410671" y="812799"/>
                </a:lnTo>
                <a:lnTo>
                  <a:pt x="416385" y="800099"/>
                </a:lnTo>
                <a:lnTo>
                  <a:pt x="418376" y="787399"/>
                </a:lnTo>
                <a:lnTo>
                  <a:pt x="418423" y="647699"/>
                </a:lnTo>
                <a:lnTo>
                  <a:pt x="814937" y="647699"/>
                </a:lnTo>
                <a:lnTo>
                  <a:pt x="799022" y="634999"/>
                </a:lnTo>
                <a:lnTo>
                  <a:pt x="788274" y="622299"/>
                </a:lnTo>
                <a:lnTo>
                  <a:pt x="784327" y="596899"/>
                </a:lnTo>
                <a:lnTo>
                  <a:pt x="788274" y="584199"/>
                </a:lnTo>
                <a:lnTo>
                  <a:pt x="799022" y="558799"/>
                </a:lnTo>
                <a:lnTo>
                  <a:pt x="814937" y="558799"/>
                </a:lnTo>
                <a:lnTo>
                  <a:pt x="834385" y="546099"/>
                </a:lnTo>
                <a:lnTo>
                  <a:pt x="986450" y="546099"/>
                </a:lnTo>
                <a:lnTo>
                  <a:pt x="980954" y="533399"/>
                </a:lnTo>
                <a:lnTo>
                  <a:pt x="418423" y="533399"/>
                </a:lnTo>
                <a:lnTo>
                  <a:pt x="418423" y="431799"/>
                </a:lnTo>
                <a:lnTo>
                  <a:pt x="939746" y="114299"/>
                </a:lnTo>
                <a:lnTo>
                  <a:pt x="1160751" y="114299"/>
                </a:lnTo>
                <a:lnTo>
                  <a:pt x="968627" y="0"/>
                </a:lnTo>
                <a:close/>
              </a:path>
              <a:path w="2492375" h="2501900">
                <a:moveTo>
                  <a:pt x="1457544" y="2362199"/>
                </a:moveTo>
                <a:lnTo>
                  <a:pt x="1227468" y="2362199"/>
                </a:lnTo>
                <a:lnTo>
                  <a:pt x="1473594" y="2501899"/>
                </a:lnTo>
                <a:lnTo>
                  <a:pt x="1530883" y="2501899"/>
                </a:lnTo>
                <a:lnTo>
                  <a:pt x="1723049" y="2387599"/>
                </a:lnTo>
                <a:lnTo>
                  <a:pt x="1501766" y="2387599"/>
                </a:lnTo>
                <a:lnTo>
                  <a:pt x="1457544" y="2362199"/>
                </a:lnTo>
                <a:close/>
              </a:path>
              <a:path w="2492375" h="2501900">
                <a:moveTo>
                  <a:pt x="1302766" y="1041399"/>
                </a:moveTo>
                <a:lnTo>
                  <a:pt x="1189322" y="1041399"/>
                </a:lnTo>
                <a:lnTo>
                  <a:pt x="1189322" y="2247899"/>
                </a:lnTo>
                <a:lnTo>
                  <a:pt x="959268" y="2387599"/>
                </a:lnTo>
                <a:lnTo>
                  <a:pt x="1184007" y="2387599"/>
                </a:lnTo>
                <a:lnTo>
                  <a:pt x="1227468" y="2362199"/>
                </a:lnTo>
                <a:lnTo>
                  <a:pt x="1457544" y="2362199"/>
                </a:lnTo>
                <a:lnTo>
                  <a:pt x="1302766" y="2273299"/>
                </a:lnTo>
                <a:lnTo>
                  <a:pt x="1302766" y="1041399"/>
                </a:lnTo>
                <a:close/>
              </a:path>
              <a:path w="2492375" h="2501900">
                <a:moveTo>
                  <a:pt x="1835782" y="1904999"/>
                </a:moveTo>
                <a:lnTo>
                  <a:pt x="1559357" y="1904999"/>
                </a:lnTo>
                <a:lnTo>
                  <a:pt x="1541330" y="1917699"/>
                </a:lnTo>
                <a:lnTo>
                  <a:pt x="1529188" y="1943099"/>
                </a:lnTo>
                <a:lnTo>
                  <a:pt x="1524738" y="1955799"/>
                </a:lnTo>
                <a:lnTo>
                  <a:pt x="1524738" y="2374899"/>
                </a:lnTo>
                <a:lnTo>
                  <a:pt x="1501766" y="2387599"/>
                </a:lnTo>
                <a:lnTo>
                  <a:pt x="1723049" y="2387599"/>
                </a:lnTo>
                <a:lnTo>
                  <a:pt x="1872512" y="2298699"/>
                </a:lnTo>
                <a:lnTo>
                  <a:pt x="1638182" y="2298699"/>
                </a:lnTo>
                <a:lnTo>
                  <a:pt x="1638182" y="2019299"/>
                </a:lnTo>
                <a:lnTo>
                  <a:pt x="2017766" y="2019299"/>
                </a:lnTo>
                <a:lnTo>
                  <a:pt x="2028770" y="1993899"/>
                </a:lnTo>
                <a:lnTo>
                  <a:pt x="1851681" y="1993899"/>
                </a:lnTo>
                <a:lnTo>
                  <a:pt x="1835782" y="1981199"/>
                </a:lnTo>
                <a:lnTo>
                  <a:pt x="1825050" y="1968499"/>
                </a:lnTo>
                <a:lnTo>
                  <a:pt x="1821111" y="1943099"/>
                </a:lnTo>
                <a:lnTo>
                  <a:pt x="1825050" y="1930399"/>
                </a:lnTo>
                <a:lnTo>
                  <a:pt x="1835782" y="1904999"/>
                </a:lnTo>
                <a:close/>
              </a:path>
              <a:path w="2492375" h="2501900">
                <a:moveTo>
                  <a:pt x="2492064" y="1282699"/>
                </a:moveTo>
                <a:lnTo>
                  <a:pt x="2378641" y="1282699"/>
                </a:lnTo>
                <a:lnTo>
                  <a:pt x="2378641" y="1485899"/>
                </a:lnTo>
                <a:lnTo>
                  <a:pt x="2072058" y="1663699"/>
                </a:lnTo>
                <a:lnTo>
                  <a:pt x="2060001" y="1676399"/>
                </a:lnTo>
                <a:lnTo>
                  <a:pt x="2050894" y="1689099"/>
                </a:lnTo>
                <a:lnTo>
                  <a:pt x="2045138" y="1701799"/>
                </a:lnTo>
                <a:lnTo>
                  <a:pt x="2043130" y="1714499"/>
                </a:lnTo>
                <a:lnTo>
                  <a:pt x="2043130" y="2070099"/>
                </a:lnTo>
                <a:lnTo>
                  <a:pt x="1638182" y="2298699"/>
                </a:lnTo>
                <a:lnTo>
                  <a:pt x="1872512" y="2298699"/>
                </a:lnTo>
                <a:lnTo>
                  <a:pt x="2128733" y="2146299"/>
                </a:lnTo>
                <a:lnTo>
                  <a:pt x="2140382" y="2133599"/>
                </a:lnTo>
                <a:lnTo>
                  <a:pt x="2149141" y="2120899"/>
                </a:lnTo>
                <a:lnTo>
                  <a:pt x="2154657" y="2108199"/>
                </a:lnTo>
                <a:lnTo>
                  <a:pt x="2156574" y="2095499"/>
                </a:lnTo>
                <a:lnTo>
                  <a:pt x="2156574" y="1739899"/>
                </a:lnTo>
                <a:lnTo>
                  <a:pt x="2463156" y="1574799"/>
                </a:lnTo>
                <a:lnTo>
                  <a:pt x="2475214" y="1562099"/>
                </a:lnTo>
                <a:lnTo>
                  <a:pt x="2484321" y="1549399"/>
                </a:lnTo>
                <a:lnTo>
                  <a:pt x="2490077" y="1536699"/>
                </a:lnTo>
                <a:lnTo>
                  <a:pt x="2492085" y="1523999"/>
                </a:lnTo>
                <a:lnTo>
                  <a:pt x="2492064" y="1282699"/>
                </a:lnTo>
                <a:close/>
              </a:path>
              <a:path w="2492375" h="2501900">
                <a:moveTo>
                  <a:pt x="631887" y="1650999"/>
                </a:moveTo>
                <a:lnTo>
                  <a:pt x="518443" y="1650999"/>
                </a:lnTo>
                <a:lnTo>
                  <a:pt x="518443" y="2057399"/>
                </a:lnTo>
                <a:lnTo>
                  <a:pt x="522892" y="2070099"/>
                </a:lnTo>
                <a:lnTo>
                  <a:pt x="535034" y="2095499"/>
                </a:lnTo>
                <a:lnTo>
                  <a:pt x="553061" y="2108199"/>
                </a:lnTo>
                <a:lnTo>
                  <a:pt x="779790" y="2108199"/>
                </a:lnTo>
                <a:lnTo>
                  <a:pt x="804864" y="2146299"/>
                </a:lnTo>
                <a:lnTo>
                  <a:pt x="838757" y="2171699"/>
                </a:lnTo>
                <a:lnTo>
                  <a:pt x="879669" y="2197099"/>
                </a:lnTo>
                <a:lnTo>
                  <a:pt x="969212" y="2197099"/>
                </a:lnTo>
                <a:lnTo>
                  <a:pt x="1008253" y="2184399"/>
                </a:lnTo>
                <a:lnTo>
                  <a:pt x="1041355" y="2158999"/>
                </a:lnTo>
                <a:lnTo>
                  <a:pt x="1066945" y="2120899"/>
                </a:lnTo>
                <a:lnTo>
                  <a:pt x="1083451" y="2082799"/>
                </a:lnTo>
                <a:lnTo>
                  <a:pt x="906362" y="2082799"/>
                </a:lnTo>
                <a:lnTo>
                  <a:pt x="890463" y="2070099"/>
                </a:lnTo>
                <a:lnTo>
                  <a:pt x="879730" y="2057399"/>
                </a:lnTo>
                <a:lnTo>
                  <a:pt x="875792" y="2031999"/>
                </a:lnTo>
                <a:lnTo>
                  <a:pt x="879730" y="2019299"/>
                </a:lnTo>
                <a:lnTo>
                  <a:pt x="890463" y="2006599"/>
                </a:lnTo>
                <a:lnTo>
                  <a:pt x="906362" y="1993899"/>
                </a:lnTo>
                <a:lnTo>
                  <a:pt x="631887" y="1993899"/>
                </a:lnTo>
                <a:lnTo>
                  <a:pt x="631887" y="1650999"/>
                </a:lnTo>
                <a:close/>
              </a:path>
              <a:path w="2492375" h="2501900">
                <a:moveTo>
                  <a:pt x="2017766" y="2019299"/>
                </a:moveTo>
                <a:lnTo>
                  <a:pt x="1725156" y="2019299"/>
                </a:lnTo>
                <a:lnTo>
                  <a:pt x="1750223" y="2057399"/>
                </a:lnTo>
                <a:lnTo>
                  <a:pt x="1784100" y="2082799"/>
                </a:lnTo>
                <a:lnTo>
                  <a:pt x="1824996" y="2108199"/>
                </a:lnTo>
                <a:lnTo>
                  <a:pt x="1914531" y="2108199"/>
                </a:lnTo>
                <a:lnTo>
                  <a:pt x="1953572" y="2082799"/>
                </a:lnTo>
                <a:lnTo>
                  <a:pt x="1986674" y="2057399"/>
                </a:lnTo>
                <a:lnTo>
                  <a:pt x="2012264" y="2031999"/>
                </a:lnTo>
                <a:lnTo>
                  <a:pt x="2017766" y="2019299"/>
                </a:lnTo>
                <a:close/>
              </a:path>
              <a:path w="2492375" h="2501900">
                <a:moveTo>
                  <a:pt x="1077949" y="1981199"/>
                </a:moveTo>
                <a:lnTo>
                  <a:pt x="925802" y="1981199"/>
                </a:lnTo>
                <a:lnTo>
                  <a:pt x="945289" y="1993899"/>
                </a:lnTo>
                <a:lnTo>
                  <a:pt x="961200" y="2006599"/>
                </a:lnTo>
                <a:lnTo>
                  <a:pt x="971926" y="2019299"/>
                </a:lnTo>
                <a:lnTo>
                  <a:pt x="975859" y="2031999"/>
                </a:lnTo>
                <a:lnTo>
                  <a:pt x="971926" y="2057399"/>
                </a:lnTo>
                <a:lnTo>
                  <a:pt x="961200" y="2070099"/>
                </a:lnTo>
                <a:lnTo>
                  <a:pt x="945289" y="2082799"/>
                </a:lnTo>
                <a:lnTo>
                  <a:pt x="1083451" y="2082799"/>
                </a:lnTo>
                <a:lnTo>
                  <a:pt x="1089303" y="2031999"/>
                </a:lnTo>
                <a:lnTo>
                  <a:pt x="1083451" y="1993899"/>
                </a:lnTo>
                <a:lnTo>
                  <a:pt x="1077949" y="1981199"/>
                </a:lnTo>
                <a:close/>
              </a:path>
              <a:path w="2492375" h="2501900">
                <a:moveTo>
                  <a:pt x="969212" y="1879599"/>
                </a:moveTo>
                <a:lnTo>
                  <a:pt x="882141" y="1879599"/>
                </a:lnTo>
                <a:lnTo>
                  <a:pt x="843009" y="1892299"/>
                </a:lnTo>
                <a:lnTo>
                  <a:pt x="809963" y="1917699"/>
                </a:lnTo>
                <a:lnTo>
                  <a:pt x="784558" y="1955799"/>
                </a:lnTo>
                <a:lnTo>
                  <a:pt x="768351" y="1993899"/>
                </a:lnTo>
                <a:lnTo>
                  <a:pt x="906362" y="1993899"/>
                </a:lnTo>
                <a:lnTo>
                  <a:pt x="925802" y="1981199"/>
                </a:lnTo>
                <a:lnTo>
                  <a:pt x="1077949" y="1981199"/>
                </a:lnTo>
                <a:lnTo>
                  <a:pt x="1066945" y="1955799"/>
                </a:lnTo>
                <a:lnTo>
                  <a:pt x="1041355" y="1917699"/>
                </a:lnTo>
                <a:lnTo>
                  <a:pt x="1008253" y="1892299"/>
                </a:lnTo>
                <a:lnTo>
                  <a:pt x="969212" y="1879599"/>
                </a:lnTo>
                <a:close/>
              </a:path>
              <a:path w="2492375" h="2501900">
                <a:moveTo>
                  <a:pt x="2023268" y="1892299"/>
                </a:moveTo>
                <a:lnTo>
                  <a:pt x="1871121" y="1892299"/>
                </a:lnTo>
                <a:lnTo>
                  <a:pt x="1890608" y="1904999"/>
                </a:lnTo>
                <a:lnTo>
                  <a:pt x="1906519" y="1904999"/>
                </a:lnTo>
                <a:lnTo>
                  <a:pt x="1917245" y="1930399"/>
                </a:lnTo>
                <a:lnTo>
                  <a:pt x="1921178" y="1943099"/>
                </a:lnTo>
                <a:lnTo>
                  <a:pt x="1917245" y="1968499"/>
                </a:lnTo>
                <a:lnTo>
                  <a:pt x="1906519" y="1981199"/>
                </a:lnTo>
                <a:lnTo>
                  <a:pt x="1890608" y="1993899"/>
                </a:lnTo>
                <a:lnTo>
                  <a:pt x="2028770" y="1993899"/>
                </a:lnTo>
                <a:lnTo>
                  <a:pt x="2034622" y="1943099"/>
                </a:lnTo>
                <a:lnTo>
                  <a:pt x="2028770" y="1904999"/>
                </a:lnTo>
                <a:lnTo>
                  <a:pt x="2023268" y="1892299"/>
                </a:lnTo>
                <a:close/>
              </a:path>
              <a:path w="2492375" h="2501900">
                <a:moveTo>
                  <a:pt x="1871121" y="1777999"/>
                </a:moveTo>
                <a:lnTo>
                  <a:pt x="1827478" y="1790699"/>
                </a:lnTo>
                <a:lnTo>
                  <a:pt x="1788349" y="1803399"/>
                </a:lnTo>
                <a:lnTo>
                  <a:pt x="1755296" y="1828799"/>
                </a:lnTo>
                <a:lnTo>
                  <a:pt x="1729881" y="1866899"/>
                </a:lnTo>
                <a:lnTo>
                  <a:pt x="1713670" y="1904999"/>
                </a:lnTo>
                <a:lnTo>
                  <a:pt x="1851681" y="1904999"/>
                </a:lnTo>
                <a:lnTo>
                  <a:pt x="1871121" y="1892299"/>
                </a:lnTo>
                <a:lnTo>
                  <a:pt x="2023268" y="1892299"/>
                </a:lnTo>
                <a:lnTo>
                  <a:pt x="2012264" y="1866899"/>
                </a:lnTo>
                <a:lnTo>
                  <a:pt x="1986674" y="1828799"/>
                </a:lnTo>
                <a:lnTo>
                  <a:pt x="1953572" y="1803399"/>
                </a:lnTo>
                <a:lnTo>
                  <a:pt x="1914531" y="1790699"/>
                </a:lnTo>
                <a:lnTo>
                  <a:pt x="1871121" y="1777999"/>
                </a:lnTo>
                <a:close/>
              </a:path>
              <a:path w="2492375" h="2501900">
                <a:moveTo>
                  <a:pt x="1535752" y="1409699"/>
                </a:moveTo>
                <a:lnTo>
                  <a:pt x="1492342" y="1422399"/>
                </a:lnTo>
                <a:lnTo>
                  <a:pt x="1453300" y="1435099"/>
                </a:lnTo>
                <a:lnTo>
                  <a:pt x="1420199" y="1460499"/>
                </a:lnTo>
                <a:lnTo>
                  <a:pt x="1394609" y="1498599"/>
                </a:lnTo>
                <a:lnTo>
                  <a:pt x="1378102" y="1536699"/>
                </a:lnTo>
                <a:lnTo>
                  <a:pt x="1372251" y="1574799"/>
                </a:lnTo>
                <a:lnTo>
                  <a:pt x="1378102" y="1625599"/>
                </a:lnTo>
                <a:lnTo>
                  <a:pt x="1394609" y="1663699"/>
                </a:lnTo>
                <a:lnTo>
                  <a:pt x="1420199" y="1689099"/>
                </a:lnTo>
                <a:lnTo>
                  <a:pt x="1453300" y="1714499"/>
                </a:lnTo>
                <a:lnTo>
                  <a:pt x="1492342" y="1739899"/>
                </a:lnTo>
                <a:lnTo>
                  <a:pt x="1579426" y="1739899"/>
                </a:lnTo>
                <a:lnTo>
                  <a:pt x="1618551" y="1714499"/>
                </a:lnTo>
                <a:lnTo>
                  <a:pt x="1651584" y="1689099"/>
                </a:lnTo>
                <a:lnTo>
                  <a:pt x="1676982" y="1663699"/>
                </a:lnTo>
                <a:lnTo>
                  <a:pt x="1693203" y="1625599"/>
                </a:lnTo>
                <a:lnTo>
                  <a:pt x="1516305" y="1625599"/>
                </a:lnTo>
                <a:lnTo>
                  <a:pt x="1500389" y="1612899"/>
                </a:lnTo>
                <a:lnTo>
                  <a:pt x="1489641" y="1600199"/>
                </a:lnTo>
                <a:lnTo>
                  <a:pt x="1485695" y="1574799"/>
                </a:lnTo>
                <a:lnTo>
                  <a:pt x="1489641" y="1562099"/>
                </a:lnTo>
                <a:lnTo>
                  <a:pt x="1500389" y="1549399"/>
                </a:lnTo>
                <a:lnTo>
                  <a:pt x="1516305" y="1536699"/>
                </a:lnTo>
                <a:lnTo>
                  <a:pt x="1535752" y="1523999"/>
                </a:lnTo>
                <a:lnTo>
                  <a:pt x="1912670" y="1523999"/>
                </a:lnTo>
                <a:lnTo>
                  <a:pt x="1912670" y="1511299"/>
                </a:lnTo>
                <a:lnTo>
                  <a:pt x="1681764" y="1511299"/>
                </a:lnTo>
                <a:lnTo>
                  <a:pt x="1656689" y="1473199"/>
                </a:lnTo>
                <a:lnTo>
                  <a:pt x="1622797" y="1435099"/>
                </a:lnTo>
                <a:lnTo>
                  <a:pt x="1581884" y="1422399"/>
                </a:lnTo>
                <a:lnTo>
                  <a:pt x="1535752" y="1409699"/>
                </a:lnTo>
                <a:close/>
              </a:path>
              <a:path w="2492375" h="2501900">
                <a:moveTo>
                  <a:pt x="1160751" y="114299"/>
                </a:moveTo>
                <a:lnTo>
                  <a:pt x="939746" y="114299"/>
                </a:lnTo>
                <a:lnTo>
                  <a:pt x="1189322" y="266699"/>
                </a:lnTo>
                <a:lnTo>
                  <a:pt x="1189322" y="927099"/>
                </a:lnTo>
                <a:lnTo>
                  <a:pt x="827494" y="927099"/>
                </a:lnTo>
                <a:lnTo>
                  <a:pt x="809462" y="939799"/>
                </a:lnTo>
                <a:lnTo>
                  <a:pt x="797298" y="965199"/>
                </a:lnTo>
                <a:lnTo>
                  <a:pt x="792836" y="977899"/>
                </a:lnTo>
                <a:lnTo>
                  <a:pt x="792836" y="1396999"/>
                </a:lnTo>
                <a:lnTo>
                  <a:pt x="755791" y="1422399"/>
                </a:lnTo>
                <a:lnTo>
                  <a:pt x="726879" y="1460499"/>
                </a:lnTo>
                <a:lnTo>
                  <a:pt x="708079" y="1498599"/>
                </a:lnTo>
                <a:lnTo>
                  <a:pt x="701372" y="1549399"/>
                </a:lnTo>
                <a:lnTo>
                  <a:pt x="707219" y="1587499"/>
                </a:lnTo>
                <a:lnTo>
                  <a:pt x="723717" y="1625599"/>
                </a:lnTo>
                <a:lnTo>
                  <a:pt x="749296" y="1663699"/>
                </a:lnTo>
                <a:lnTo>
                  <a:pt x="782386" y="1689099"/>
                </a:lnTo>
                <a:lnTo>
                  <a:pt x="821419" y="1701799"/>
                </a:lnTo>
                <a:lnTo>
                  <a:pt x="864825" y="1714499"/>
                </a:lnTo>
                <a:lnTo>
                  <a:pt x="908235" y="1701799"/>
                </a:lnTo>
                <a:lnTo>
                  <a:pt x="947277" y="1689099"/>
                </a:lnTo>
                <a:lnTo>
                  <a:pt x="980379" y="1663699"/>
                </a:lnTo>
                <a:lnTo>
                  <a:pt x="1005969" y="1625599"/>
                </a:lnTo>
                <a:lnTo>
                  <a:pt x="1016973" y="1600199"/>
                </a:lnTo>
                <a:lnTo>
                  <a:pt x="845386" y="1600199"/>
                </a:lnTo>
                <a:lnTo>
                  <a:pt x="829486" y="1587499"/>
                </a:lnTo>
                <a:lnTo>
                  <a:pt x="818754" y="1562099"/>
                </a:lnTo>
                <a:lnTo>
                  <a:pt x="814816" y="1549399"/>
                </a:lnTo>
                <a:lnTo>
                  <a:pt x="818754" y="1523999"/>
                </a:lnTo>
                <a:lnTo>
                  <a:pt x="829486" y="1511299"/>
                </a:lnTo>
                <a:lnTo>
                  <a:pt x="845386" y="1498599"/>
                </a:lnTo>
                <a:lnTo>
                  <a:pt x="1022354" y="1498599"/>
                </a:lnTo>
                <a:lnTo>
                  <a:pt x="1005527" y="1460499"/>
                </a:lnTo>
                <a:lnTo>
                  <a:pt x="979482" y="1435099"/>
                </a:lnTo>
                <a:lnTo>
                  <a:pt x="945854" y="1409699"/>
                </a:lnTo>
                <a:lnTo>
                  <a:pt x="906280" y="1384299"/>
                </a:lnTo>
                <a:lnTo>
                  <a:pt x="906280" y="1041399"/>
                </a:lnTo>
                <a:lnTo>
                  <a:pt x="1302766" y="1041399"/>
                </a:lnTo>
                <a:lnTo>
                  <a:pt x="1302766" y="800099"/>
                </a:lnTo>
                <a:lnTo>
                  <a:pt x="1764389" y="800099"/>
                </a:lnTo>
                <a:lnTo>
                  <a:pt x="1786493" y="787399"/>
                </a:lnTo>
                <a:lnTo>
                  <a:pt x="1804520" y="774699"/>
                </a:lnTo>
                <a:lnTo>
                  <a:pt x="1816662" y="761999"/>
                </a:lnTo>
                <a:lnTo>
                  <a:pt x="1821111" y="736599"/>
                </a:lnTo>
                <a:lnTo>
                  <a:pt x="1821111" y="685799"/>
                </a:lnTo>
                <a:lnTo>
                  <a:pt x="1302766" y="685799"/>
                </a:lnTo>
                <a:lnTo>
                  <a:pt x="1302766" y="266699"/>
                </a:lnTo>
                <a:lnTo>
                  <a:pt x="1469088" y="165099"/>
                </a:lnTo>
                <a:lnTo>
                  <a:pt x="1246139" y="165099"/>
                </a:lnTo>
                <a:lnTo>
                  <a:pt x="1160751" y="114299"/>
                </a:lnTo>
                <a:close/>
              </a:path>
              <a:path w="2492375" h="2501900">
                <a:moveTo>
                  <a:pt x="1912670" y="1523999"/>
                </a:moveTo>
                <a:lnTo>
                  <a:pt x="1535752" y="1523999"/>
                </a:lnTo>
                <a:lnTo>
                  <a:pt x="1555164" y="1536699"/>
                </a:lnTo>
                <a:lnTo>
                  <a:pt x="1571050" y="1549399"/>
                </a:lnTo>
                <a:lnTo>
                  <a:pt x="1581777" y="1562099"/>
                </a:lnTo>
                <a:lnTo>
                  <a:pt x="1585715" y="1574799"/>
                </a:lnTo>
                <a:lnTo>
                  <a:pt x="1581777" y="1600199"/>
                </a:lnTo>
                <a:lnTo>
                  <a:pt x="1571050" y="1612899"/>
                </a:lnTo>
                <a:lnTo>
                  <a:pt x="1555164" y="1625599"/>
                </a:lnTo>
                <a:lnTo>
                  <a:pt x="1855948" y="1625599"/>
                </a:lnTo>
                <a:lnTo>
                  <a:pt x="1878012" y="1612899"/>
                </a:lnTo>
                <a:lnTo>
                  <a:pt x="1896043" y="1600199"/>
                </a:lnTo>
                <a:lnTo>
                  <a:pt x="1908207" y="1587499"/>
                </a:lnTo>
                <a:lnTo>
                  <a:pt x="1912670" y="1562099"/>
                </a:lnTo>
                <a:lnTo>
                  <a:pt x="1912670" y="1523999"/>
                </a:lnTo>
                <a:close/>
              </a:path>
              <a:path w="2492375" h="2501900">
                <a:moveTo>
                  <a:pt x="1022354" y="1498599"/>
                </a:moveTo>
                <a:lnTo>
                  <a:pt x="884273" y="1498599"/>
                </a:lnTo>
                <a:lnTo>
                  <a:pt x="900188" y="1511299"/>
                </a:lnTo>
                <a:lnTo>
                  <a:pt x="910936" y="1523999"/>
                </a:lnTo>
                <a:lnTo>
                  <a:pt x="914883" y="1549399"/>
                </a:lnTo>
                <a:lnTo>
                  <a:pt x="910936" y="1562099"/>
                </a:lnTo>
                <a:lnTo>
                  <a:pt x="900188" y="1587499"/>
                </a:lnTo>
                <a:lnTo>
                  <a:pt x="884273" y="1600199"/>
                </a:lnTo>
                <a:lnTo>
                  <a:pt x="1016973" y="1600199"/>
                </a:lnTo>
                <a:lnTo>
                  <a:pt x="1022475" y="1587499"/>
                </a:lnTo>
                <a:lnTo>
                  <a:pt x="1028327" y="1549399"/>
                </a:lnTo>
                <a:lnTo>
                  <a:pt x="1022354" y="1498599"/>
                </a:lnTo>
                <a:close/>
              </a:path>
              <a:path w="2492375" h="2501900">
                <a:moveTo>
                  <a:pt x="1767784" y="114299"/>
                </a:moveTo>
                <a:lnTo>
                  <a:pt x="1552249" y="114299"/>
                </a:lnTo>
                <a:lnTo>
                  <a:pt x="2073618" y="431799"/>
                </a:lnTo>
                <a:lnTo>
                  <a:pt x="2073713" y="787399"/>
                </a:lnTo>
                <a:lnTo>
                  <a:pt x="2090424" y="825499"/>
                </a:lnTo>
                <a:lnTo>
                  <a:pt x="2378593" y="990599"/>
                </a:lnTo>
                <a:lnTo>
                  <a:pt x="2378641" y="1168399"/>
                </a:lnTo>
                <a:lnTo>
                  <a:pt x="1833844" y="1168399"/>
                </a:lnTo>
                <a:lnTo>
                  <a:pt x="1815817" y="1181099"/>
                </a:lnTo>
                <a:lnTo>
                  <a:pt x="1803675" y="1206499"/>
                </a:lnTo>
                <a:lnTo>
                  <a:pt x="1799226" y="1231899"/>
                </a:lnTo>
                <a:lnTo>
                  <a:pt x="1799226" y="1511299"/>
                </a:lnTo>
                <a:lnTo>
                  <a:pt x="1912670" y="1511299"/>
                </a:lnTo>
                <a:lnTo>
                  <a:pt x="1912670" y="1282699"/>
                </a:lnTo>
                <a:lnTo>
                  <a:pt x="2492064" y="1282699"/>
                </a:lnTo>
                <a:lnTo>
                  <a:pt x="2492037" y="965199"/>
                </a:lnTo>
                <a:lnTo>
                  <a:pt x="2490039" y="952499"/>
                </a:lnTo>
                <a:lnTo>
                  <a:pt x="2484309" y="927099"/>
                </a:lnTo>
                <a:lnTo>
                  <a:pt x="2475247" y="927099"/>
                </a:lnTo>
                <a:lnTo>
                  <a:pt x="2463251" y="914399"/>
                </a:lnTo>
                <a:lnTo>
                  <a:pt x="2187157" y="749299"/>
                </a:lnTo>
                <a:lnTo>
                  <a:pt x="2187062" y="406399"/>
                </a:lnTo>
                <a:lnTo>
                  <a:pt x="2185188" y="393699"/>
                </a:lnTo>
                <a:lnTo>
                  <a:pt x="2179795" y="380999"/>
                </a:lnTo>
                <a:lnTo>
                  <a:pt x="2171229" y="368299"/>
                </a:lnTo>
                <a:lnTo>
                  <a:pt x="2159836" y="355599"/>
                </a:lnTo>
                <a:lnTo>
                  <a:pt x="1767784" y="114299"/>
                </a:lnTo>
                <a:close/>
              </a:path>
              <a:path w="2492375" h="2501900">
                <a:moveTo>
                  <a:pt x="601352" y="647699"/>
                </a:moveTo>
                <a:lnTo>
                  <a:pt x="487908" y="647699"/>
                </a:lnTo>
                <a:lnTo>
                  <a:pt x="487908" y="901699"/>
                </a:lnTo>
                <a:lnTo>
                  <a:pt x="448379" y="914399"/>
                </a:lnTo>
                <a:lnTo>
                  <a:pt x="414780" y="939799"/>
                </a:lnTo>
                <a:lnTo>
                  <a:pt x="388749" y="977899"/>
                </a:lnTo>
                <a:lnTo>
                  <a:pt x="371927" y="1015999"/>
                </a:lnTo>
                <a:lnTo>
                  <a:pt x="365956" y="1054099"/>
                </a:lnTo>
                <a:lnTo>
                  <a:pt x="371803" y="1104899"/>
                </a:lnTo>
                <a:lnTo>
                  <a:pt x="388299" y="1142999"/>
                </a:lnTo>
                <a:lnTo>
                  <a:pt x="413874" y="1168399"/>
                </a:lnTo>
                <a:lnTo>
                  <a:pt x="446956" y="1206499"/>
                </a:lnTo>
                <a:lnTo>
                  <a:pt x="485976" y="1219199"/>
                </a:lnTo>
                <a:lnTo>
                  <a:pt x="572772" y="1219199"/>
                </a:lnTo>
                <a:lnTo>
                  <a:pt x="611814" y="1206499"/>
                </a:lnTo>
                <a:lnTo>
                  <a:pt x="644915" y="1168399"/>
                </a:lnTo>
                <a:lnTo>
                  <a:pt x="670505" y="1142999"/>
                </a:lnTo>
                <a:lnTo>
                  <a:pt x="687012" y="1104899"/>
                </a:lnTo>
                <a:lnTo>
                  <a:pt x="509950" y="1104899"/>
                </a:lnTo>
                <a:lnTo>
                  <a:pt x="494065" y="1092199"/>
                </a:lnTo>
                <a:lnTo>
                  <a:pt x="483338" y="1079499"/>
                </a:lnTo>
                <a:lnTo>
                  <a:pt x="479400" y="1054099"/>
                </a:lnTo>
                <a:lnTo>
                  <a:pt x="483338" y="1041399"/>
                </a:lnTo>
                <a:lnTo>
                  <a:pt x="494065" y="1028699"/>
                </a:lnTo>
                <a:lnTo>
                  <a:pt x="509950" y="1015999"/>
                </a:lnTo>
                <a:lnTo>
                  <a:pt x="529362" y="1003299"/>
                </a:lnTo>
                <a:lnTo>
                  <a:pt x="681464" y="1003299"/>
                </a:lnTo>
                <a:lnTo>
                  <a:pt x="667368" y="965199"/>
                </a:lnTo>
                <a:lnTo>
                  <a:pt x="638443" y="939799"/>
                </a:lnTo>
                <a:lnTo>
                  <a:pt x="601352" y="914399"/>
                </a:lnTo>
                <a:lnTo>
                  <a:pt x="601352" y="647699"/>
                </a:lnTo>
                <a:close/>
              </a:path>
              <a:path w="2492375" h="2501900">
                <a:moveTo>
                  <a:pt x="1577206" y="800099"/>
                </a:moveTo>
                <a:lnTo>
                  <a:pt x="1463762" y="800099"/>
                </a:lnTo>
                <a:lnTo>
                  <a:pt x="1463762" y="901699"/>
                </a:lnTo>
                <a:lnTo>
                  <a:pt x="1424193" y="914399"/>
                </a:lnTo>
                <a:lnTo>
                  <a:pt x="1390577" y="939799"/>
                </a:lnTo>
                <a:lnTo>
                  <a:pt x="1364545" y="977899"/>
                </a:lnTo>
                <a:lnTo>
                  <a:pt x="1347730" y="1015999"/>
                </a:lnTo>
                <a:lnTo>
                  <a:pt x="1341763" y="1054099"/>
                </a:lnTo>
                <a:lnTo>
                  <a:pt x="1347611" y="1104899"/>
                </a:lnTo>
                <a:lnTo>
                  <a:pt x="1364108" y="1142999"/>
                </a:lnTo>
                <a:lnTo>
                  <a:pt x="1389687" y="1168399"/>
                </a:lnTo>
                <a:lnTo>
                  <a:pt x="1422777" y="1206499"/>
                </a:lnTo>
                <a:lnTo>
                  <a:pt x="1461810" y="1219199"/>
                </a:lnTo>
                <a:lnTo>
                  <a:pt x="1548627" y="1219199"/>
                </a:lnTo>
                <a:lnTo>
                  <a:pt x="1587668" y="1206499"/>
                </a:lnTo>
                <a:lnTo>
                  <a:pt x="1620770" y="1168399"/>
                </a:lnTo>
                <a:lnTo>
                  <a:pt x="1646360" y="1142999"/>
                </a:lnTo>
                <a:lnTo>
                  <a:pt x="1662866" y="1104899"/>
                </a:lnTo>
                <a:lnTo>
                  <a:pt x="1485777" y="1104899"/>
                </a:lnTo>
                <a:lnTo>
                  <a:pt x="1469878" y="1092199"/>
                </a:lnTo>
                <a:lnTo>
                  <a:pt x="1459146" y="1079499"/>
                </a:lnTo>
                <a:lnTo>
                  <a:pt x="1455207" y="1054099"/>
                </a:lnTo>
                <a:lnTo>
                  <a:pt x="1459146" y="1041399"/>
                </a:lnTo>
                <a:lnTo>
                  <a:pt x="1469878" y="1028699"/>
                </a:lnTo>
                <a:lnTo>
                  <a:pt x="1485777" y="1015999"/>
                </a:lnTo>
                <a:lnTo>
                  <a:pt x="1505217" y="1003299"/>
                </a:lnTo>
                <a:lnTo>
                  <a:pt x="1657299" y="1003299"/>
                </a:lnTo>
                <a:lnTo>
                  <a:pt x="1643187" y="965199"/>
                </a:lnTo>
                <a:lnTo>
                  <a:pt x="1614258" y="939799"/>
                </a:lnTo>
                <a:lnTo>
                  <a:pt x="1577206" y="914399"/>
                </a:lnTo>
                <a:lnTo>
                  <a:pt x="1577206" y="800099"/>
                </a:lnTo>
                <a:close/>
              </a:path>
              <a:path w="2492375" h="2501900">
                <a:moveTo>
                  <a:pt x="681464" y="1003299"/>
                </a:moveTo>
                <a:lnTo>
                  <a:pt x="529362" y="1003299"/>
                </a:lnTo>
                <a:lnTo>
                  <a:pt x="548829" y="1015999"/>
                </a:lnTo>
                <a:lnTo>
                  <a:pt x="564742" y="1028699"/>
                </a:lnTo>
                <a:lnTo>
                  <a:pt x="575480" y="1041399"/>
                </a:lnTo>
                <a:lnTo>
                  <a:pt x="579419" y="1054099"/>
                </a:lnTo>
                <a:lnTo>
                  <a:pt x="575480" y="1079499"/>
                </a:lnTo>
                <a:lnTo>
                  <a:pt x="564742" y="1092199"/>
                </a:lnTo>
                <a:lnTo>
                  <a:pt x="548829" y="1104899"/>
                </a:lnTo>
                <a:lnTo>
                  <a:pt x="687012" y="1104899"/>
                </a:lnTo>
                <a:lnTo>
                  <a:pt x="692863" y="1054099"/>
                </a:lnTo>
                <a:lnTo>
                  <a:pt x="686162" y="1015999"/>
                </a:lnTo>
                <a:lnTo>
                  <a:pt x="681464" y="1003299"/>
                </a:lnTo>
                <a:close/>
              </a:path>
              <a:path w="2492375" h="2501900">
                <a:moveTo>
                  <a:pt x="1657299" y="1003299"/>
                </a:moveTo>
                <a:lnTo>
                  <a:pt x="1505217" y="1003299"/>
                </a:lnTo>
                <a:lnTo>
                  <a:pt x="1524664" y="1015999"/>
                </a:lnTo>
                <a:lnTo>
                  <a:pt x="1540579" y="1028699"/>
                </a:lnTo>
                <a:lnTo>
                  <a:pt x="1551328" y="1041399"/>
                </a:lnTo>
                <a:lnTo>
                  <a:pt x="1555274" y="1054099"/>
                </a:lnTo>
                <a:lnTo>
                  <a:pt x="1551328" y="1079499"/>
                </a:lnTo>
                <a:lnTo>
                  <a:pt x="1540579" y="1092199"/>
                </a:lnTo>
                <a:lnTo>
                  <a:pt x="1524664" y="1104899"/>
                </a:lnTo>
                <a:lnTo>
                  <a:pt x="1662866" y="1104899"/>
                </a:lnTo>
                <a:lnTo>
                  <a:pt x="1668718" y="1054099"/>
                </a:lnTo>
                <a:lnTo>
                  <a:pt x="1662003" y="1015999"/>
                </a:lnTo>
                <a:lnTo>
                  <a:pt x="1657299" y="1003299"/>
                </a:lnTo>
                <a:close/>
              </a:path>
              <a:path w="2492375" h="2501900">
                <a:moveTo>
                  <a:pt x="986450" y="546099"/>
                </a:moveTo>
                <a:lnTo>
                  <a:pt x="834385" y="546099"/>
                </a:lnTo>
                <a:lnTo>
                  <a:pt x="853797" y="558799"/>
                </a:lnTo>
                <a:lnTo>
                  <a:pt x="869682" y="558799"/>
                </a:lnTo>
                <a:lnTo>
                  <a:pt x="880409" y="584199"/>
                </a:lnTo>
                <a:lnTo>
                  <a:pt x="884347" y="596899"/>
                </a:lnTo>
                <a:lnTo>
                  <a:pt x="880409" y="622299"/>
                </a:lnTo>
                <a:lnTo>
                  <a:pt x="869682" y="634999"/>
                </a:lnTo>
                <a:lnTo>
                  <a:pt x="853797" y="647699"/>
                </a:lnTo>
                <a:lnTo>
                  <a:pt x="676934" y="647699"/>
                </a:lnTo>
                <a:lnTo>
                  <a:pt x="693136" y="685799"/>
                </a:lnTo>
                <a:lnTo>
                  <a:pt x="718532" y="711199"/>
                </a:lnTo>
                <a:lnTo>
                  <a:pt x="751572" y="736599"/>
                </a:lnTo>
                <a:lnTo>
                  <a:pt x="790706" y="761999"/>
                </a:lnTo>
                <a:lnTo>
                  <a:pt x="877788" y="761999"/>
                </a:lnTo>
                <a:lnTo>
                  <a:pt x="916812" y="736599"/>
                </a:lnTo>
                <a:lnTo>
                  <a:pt x="949891" y="711199"/>
                </a:lnTo>
                <a:lnTo>
                  <a:pt x="991947" y="647699"/>
                </a:lnTo>
                <a:lnTo>
                  <a:pt x="997791" y="596899"/>
                </a:lnTo>
                <a:lnTo>
                  <a:pt x="991947" y="558799"/>
                </a:lnTo>
                <a:lnTo>
                  <a:pt x="986450" y="546099"/>
                </a:lnTo>
                <a:close/>
              </a:path>
              <a:path w="2492375" h="2501900">
                <a:moveTo>
                  <a:pt x="1749168" y="342899"/>
                </a:moveTo>
                <a:lnTo>
                  <a:pt x="1705778" y="355599"/>
                </a:lnTo>
                <a:lnTo>
                  <a:pt x="1666750" y="368299"/>
                </a:lnTo>
                <a:lnTo>
                  <a:pt x="1633656" y="393699"/>
                </a:lnTo>
                <a:lnTo>
                  <a:pt x="1608071" y="431799"/>
                </a:lnTo>
                <a:lnTo>
                  <a:pt x="1591566" y="469899"/>
                </a:lnTo>
                <a:lnTo>
                  <a:pt x="1585715" y="507999"/>
                </a:lnTo>
                <a:lnTo>
                  <a:pt x="1591682" y="546099"/>
                </a:lnTo>
                <a:lnTo>
                  <a:pt x="1608494" y="596899"/>
                </a:lnTo>
                <a:lnTo>
                  <a:pt x="1634518" y="622299"/>
                </a:lnTo>
                <a:lnTo>
                  <a:pt x="1668120" y="647699"/>
                </a:lnTo>
                <a:lnTo>
                  <a:pt x="1707667" y="660399"/>
                </a:lnTo>
                <a:lnTo>
                  <a:pt x="1707667" y="685799"/>
                </a:lnTo>
                <a:lnTo>
                  <a:pt x="1821111" y="685799"/>
                </a:lnTo>
                <a:lnTo>
                  <a:pt x="1821111" y="660399"/>
                </a:lnTo>
                <a:lnTo>
                  <a:pt x="1858190" y="634999"/>
                </a:lnTo>
                <a:lnTo>
                  <a:pt x="1887133" y="596899"/>
                </a:lnTo>
                <a:lnTo>
                  <a:pt x="1905955" y="558799"/>
                </a:lnTo>
                <a:lnTo>
                  <a:pt x="1729729" y="558799"/>
                </a:lnTo>
                <a:lnTo>
                  <a:pt x="1713829" y="546099"/>
                </a:lnTo>
                <a:lnTo>
                  <a:pt x="1703097" y="533399"/>
                </a:lnTo>
                <a:lnTo>
                  <a:pt x="1699159" y="507999"/>
                </a:lnTo>
                <a:lnTo>
                  <a:pt x="1703097" y="482599"/>
                </a:lnTo>
                <a:lnTo>
                  <a:pt x="1713829" y="469899"/>
                </a:lnTo>
                <a:lnTo>
                  <a:pt x="1729729" y="457199"/>
                </a:lnTo>
                <a:lnTo>
                  <a:pt x="1901316" y="457199"/>
                </a:lnTo>
                <a:lnTo>
                  <a:pt x="1890312" y="431799"/>
                </a:lnTo>
                <a:lnTo>
                  <a:pt x="1864722" y="393699"/>
                </a:lnTo>
                <a:lnTo>
                  <a:pt x="1831620" y="368299"/>
                </a:lnTo>
                <a:lnTo>
                  <a:pt x="1792578" y="355599"/>
                </a:lnTo>
                <a:lnTo>
                  <a:pt x="1749168" y="342899"/>
                </a:lnTo>
                <a:close/>
              </a:path>
              <a:path w="2492375" h="2501900">
                <a:moveTo>
                  <a:pt x="1901316" y="457199"/>
                </a:moveTo>
                <a:lnTo>
                  <a:pt x="1768636" y="457199"/>
                </a:lnTo>
                <a:lnTo>
                  <a:pt x="1784549" y="469899"/>
                </a:lnTo>
                <a:lnTo>
                  <a:pt x="1795286" y="482599"/>
                </a:lnTo>
                <a:lnTo>
                  <a:pt x="1799226" y="507999"/>
                </a:lnTo>
                <a:lnTo>
                  <a:pt x="1795286" y="533399"/>
                </a:lnTo>
                <a:lnTo>
                  <a:pt x="1784549" y="546099"/>
                </a:lnTo>
                <a:lnTo>
                  <a:pt x="1768636" y="558799"/>
                </a:lnTo>
                <a:lnTo>
                  <a:pt x="1905955" y="558799"/>
                </a:lnTo>
                <a:lnTo>
                  <a:pt x="1912670" y="507999"/>
                </a:lnTo>
                <a:lnTo>
                  <a:pt x="1906818" y="469899"/>
                </a:lnTo>
                <a:lnTo>
                  <a:pt x="1901316" y="457199"/>
                </a:lnTo>
                <a:close/>
              </a:path>
              <a:path w="2492375" h="2501900">
                <a:moveTo>
                  <a:pt x="834385" y="431799"/>
                </a:moveTo>
                <a:lnTo>
                  <a:pt x="788266" y="444499"/>
                </a:lnTo>
                <a:lnTo>
                  <a:pt x="747340" y="457199"/>
                </a:lnTo>
                <a:lnTo>
                  <a:pt x="713434" y="495299"/>
                </a:lnTo>
                <a:lnTo>
                  <a:pt x="688373" y="533399"/>
                </a:lnTo>
                <a:lnTo>
                  <a:pt x="980954" y="533399"/>
                </a:lnTo>
                <a:lnTo>
                  <a:pt x="949891" y="482599"/>
                </a:lnTo>
                <a:lnTo>
                  <a:pt x="916812" y="457199"/>
                </a:lnTo>
                <a:lnTo>
                  <a:pt x="877788" y="444499"/>
                </a:lnTo>
                <a:lnTo>
                  <a:pt x="834385" y="431799"/>
                </a:lnTo>
                <a:close/>
              </a:path>
              <a:path w="2492375" h="2501900">
                <a:moveTo>
                  <a:pt x="1582075" y="0"/>
                </a:moveTo>
                <a:lnTo>
                  <a:pt x="1523368" y="0"/>
                </a:lnTo>
                <a:lnTo>
                  <a:pt x="1246139" y="165099"/>
                </a:lnTo>
                <a:lnTo>
                  <a:pt x="1469088" y="165099"/>
                </a:lnTo>
                <a:lnTo>
                  <a:pt x="1552249" y="114299"/>
                </a:lnTo>
                <a:lnTo>
                  <a:pt x="1767784" y="114299"/>
                </a:lnTo>
                <a:lnTo>
                  <a:pt x="1582075" y="0"/>
                </a:lnTo>
                <a:close/>
              </a:path>
            </a:pathLst>
          </a:custGeom>
          <a:solidFill>
            <a:srgbClr val="00A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0" y="3410711"/>
            <a:ext cx="1016635" cy="454659"/>
          </a:xfrm>
          <a:custGeom>
            <a:avLst/>
            <a:gdLst/>
            <a:ahLst/>
            <a:cxnLst/>
            <a:rect l="l" t="t" r="r" b="b"/>
            <a:pathLst>
              <a:path w="1016634" h="454660">
                <a:moveTo>
                  <a:pt x="789431" y="0"/>
                </a:moveTo>
                <a:lnTo>
                  <a:pt x="789431" y="113537"/>
                </a:lnTo>
                <a:lnTo>
                  <a:pt x="0" y="113537"/>
                </a:lnTo>
                <a:lnTo>
                  <a:pt x="0" y="340613"/>
                </a:lnTo>
                <a:lnTo>
                  <a:pt x="789431" y="340613"/>
                </a:lnTo>
                <a:lnTo>
                  <a:pt x="789431" y="454151"/>
                </a:lnTo>
                <a:lnTo>
                  <a:pt x="1016507" y="227075"/>
                </a:lnTo>
                <a:lnTo>
                  <a:pt x="789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8020" y="3410711"/>
            <a:ext cx="1016635" cy="454659"/>
          </a:xfrm>
          <a:custGeom>
            <a:avLst/>
            <a:gdLst/>
            <a:ahLst/>
            <a:cxnLst/>
            <a:rect l="l" t="t" r="r" b="b"/>
            <a:pathLst>
              <a:path w="1016635" h="454660">
                <a:moveTo>
                  <a:pt x="789432" y="0"/>
                </a:moveTo>
                <a:lnTo>
                  <a:pt x="789432" y="113537"/>
                </a:lnTo>
                <a:lnTo>
                  <a:pt x="0" y="113537"/>
                </a:lnTo>
                <a:lnTo>
                  <a:pt x="0" y="340613"/>
                </a:lnTo>
                <a:lnTo>
                  <a:pt x="789432" y="340613"/>
                </a:lnTo>
                <a:lnTo>
                  <a:pt x="789432" y="454151"/>
                </a:lnTo>
                <a:lnTo>
                  <a:pt x="1016507" y="227075"/>
                </a:lnTo>
                <a:lnTo>
                  <a:pt x="789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2839720"/>
            <a:ext cx="1929384" cy="1625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16558" y="3433698"/>
            <a:ext cx="106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231" y="2839720"/>
            <a:ext cx="1929384" cy="16255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73793" y="3433698"/>
            <a:ext cx="133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851661"/>
            <a:ext cx="10335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What</a:t>
            </a:r>
            <a:r>
              <a:rPr spc="-6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spc="65" dirty="0"/>
              <a:t>Prompt</a:t>
            </a:r>
            <a:r>
              <a:rPr spc="-60" dirty="0"/>
              <a:t> </a:t>
            </a:r>
            <a:r>
              <a:rPr dirty="0"/>
              <a:t>Engineering?</a:t>
            </a:r>
            <a:r>
              <a:rPr spc="-20" dirty="0"/>
              <a:t> </a:t>
            </a:r>
            <a:r>
              <a:rPr spc="515" dirty="0"/>
              <a:t>–</a:t>
            </a:r>
            <a:r>
              <a:rPr spc="-70" dirty="0"/>
              <a:t> </a:t>
            </a:r>
            <a:r>
              <a:rPr spc="95" dirty="0"/>
              <a:t>An</a:t>
            </a:r>
            <a:r>
              <a:rPr spc="-5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669" y="1946910"/>
            <a:ext cx="3677920" cy="1330960"/>
          </a:xfrm>
          <a:prstGeom prst="rect">
            <a:avLst/>
          </a:prstGeom>
          <a:solidFill>
            <a:srgbClr val="000000"/>
          </a:solidFill>
          <a:ln w="19811">
            <a:solidFill>
              <a:srgbClr val="D9D9D9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10?</a:t>
            </a:r>
            <a:endParaRPr sz="1800">
              <a:latin typeface="Trebuchet MS"/>
              <a:cs typeface="Trebuchet MS"/>
            </a:endParaRPr>
          </a:p>
          <a:p>
            <a:pPr marL="346710">
              <a:lnSpc>
                <a:spcPct val="100000"/>
              </a:lnSpc>
              <a:spcBef>
                <a:spcPts val="1340"/>
              </a:spcBef>
            </a:pPr>
            <a:r>
              <a:rPr sz="1800" spc="100" dirty="0">
                <a:solidFill>
                  <a:srgbClr val="92D050"/>
                </a:solidFill>
                <a:latin typeface="Trebuchet MS"/>
                <a:cs typeface="Trebuchet MS"/>
              </a:rPr>
              <a:t>10</a:t>
            </a:r>
            <a:r>
              <a:rPr sz="1800" spc="-7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92D050"/>
                </a:solidFill>
                <a:latin typeface="Trebuchet MS"/>
                <a:cs typeface="Trebuchet MS"/>
              </a:rPr>
              <a:t>+</a:t>
            </a:r>
            <a:r>
              <a:rPr sz="1800" spc="-7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92D050"/>
                </a:solidFill>
                <a:latin typeface="Trebuchet MS"/>
                <a:cs typeface="Trebuchet MS"/>
              </a:rPr>
              <a:t>10</a:t>
            </a:r>
            <a:r>
              <a:rPr sz="1800" spc="-8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92D050"/>
                </a:solidFill>
                <a:latin typeface="Trebuchet MS"/>
                <a:cs typeface="Trebuchet MS"/>
              </a:rPr>
              <a:t>=</a:t>
            </a:r>
            <a:r>
              <a:rPr sz="1800" spc="-7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92D050"/>
                </a:solidFill>
                <a:latin typeface="Trebuchet MS"/>
                <a:cs typeface="Trebuchet MS"/>
              </a:rPr>
              <a:t>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0234" y="3597402"/>
            <a:ext cx="6720840" cy="2491740"/>
          </a:xfrm>
          <a:prstGeom prst="rect">
            <a:avLst/>
          </a:prstGeom>
          <a:solidFill>
            <a:srgbClr val="000000"/>
          </a:solidFill>
          <a:ln w="19811">
            <a:solidFill>
              <a:srgbClr val="D9D9D9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685"/>
              </a:spcBef>
            </a:pPr>
            <a:r>
              <a:rPr sz="1800" spc="100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1800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7E7E7E"/>
                </a:solidFill>
                <a:latin typeface="Trebuchet MS"/>
                <a:cs typeface="Trebuchet MS"/>
              </a:rPr>
              <a:t>+</a:t>
            </a:r>
            <a:r>
              <a:rPr sz="1800" spc="-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1800" spc="-5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an</a:t>
            </a:r>
            <a:r>
              <a:rPr sz="1800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addition</a:t>
            </a:r>
            <a:r>
              <a:rPr sz="1800" spc="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problem.</a:t>
            </a:r>
            <a:endParaRPr sz="180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800" spc="100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1800" spc="-7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235" dirty="0">
                <a:solidFill>
                  <a:srgbClr val="7E7E7E"/>
                </a:solidFill>
                <a:latin typeface="Trebuchet MS"/>
                <a:cs typeface="Trebuchet MS"/>
              </a:rPr>
              <a:t>–</a:t>
            </a:r>
            <a:r>
              <a:rPr sz="1800" spc="-6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1800" spc="-6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is</a:t>
            </a:r>
            <a:r>
              <a:rPr sz="1800" spc="-7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subtraction</a:t>
            </a:r>
            <a:r>
              <a:rPr sz="1800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problem.</a:t>
            </a:r>
            <a:endParaRPr sz="1800">
              <a:latin typeface="Trebuchet MS"/>
              <a:cs typeface="Trebuchet MS"/>
            </a:endParaRPr>
          </a:p>
          <a:p>
            <a:pPr marL="162560" marR="3150870">
              <a:lnSpc>
                <a:spcPct val="100000"/>
              </a:lnSpc>
            </a:pPr>
            <a:r>
              <a:rPr sz="1800" spc="100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1800" spc="-8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x</a:t>
            </a:r>
            <a:r>
              <a:rPr sz="1800" spc="-7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1800" spc="-8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is</a:t>
            </a:r>
            <a:r>
              <a:rPr sz="1800" spc="-7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1800" spc="-8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multiplication</a:t>
            </a:r>
            <a:r>
              <a:rPr sz="1800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problem. </a:t>
            </a:r>
            <a:r>
              <a:rPr sz="1800" spc="100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1800" spc="-6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7E7E7E"/>
                </a:solidFill>
                <a:latin typeface="Trebuchet MS"/>
                <a:cs typeface="Trebuchet MS"/>
              </a:rPr>
              <a:t>/</a:t>
            </a:r>
            <a:r>
              <a:rPr sz="1800" spc="-6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1800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is</a:t>
            </a:r>
            <a:r>
              <a:rPr sz="1800" spc="-6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1800" spc="-6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division</a:t>
            </a:r>
            <a:r>
              <a:rPr sz="1800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problem.</a:t>
            </a:r>
            <a:endParaRPr sz="1800">
              <a:latin typeface="Trebuchet MS"/>
              <a:cs typeface="Trebuchet MS"/>
            </a:endParaRPr>
          </a:p>
          <a:p>
            <a:pPr marL="201295">
              <a:lnSpc>
                <a:spcPct val="100000"/>
              </a:lnSpc>
              <a:spcBef>
                <a:spcPts val="146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10?</a:t>
            </a:r>
            <a:endParaRPr sz="1800">
              <a:latin typeface="Trebuchet MS"/>
              <a:cs typeface="Trebuchet MS"/>
            </a:endParaRPr>
          </a:p>
          <a:p>
            <a:pPr marL="228600">
              <a:lnSpc>
                <a:spcPct val="100000"/>
              </a:lnSpc>
              <a:spcBef>
                <a:spcPts val="1405"/>
              </a:spcBef>
            </a:pPr>
            <a:r>
              <a:rPr sz="1800" spc="100" dirty="0">
                <a:solidFill>
                  <a:srgbClr val="92D050"/>
                </a:solidFill>
                <a:latin typeface="Trebuchet MS"/>
                <a:cs typeface="Trebuchet MS"/>
              </a:rPr>
              <a:t>10</a:t>
            </a:r>
            <a:r>
              <a:rPr sz="1800" spc="-5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92D050"/>
                </a:solidFill>
                <a:latin typeface="Trebuchet MS"/>
                <a:cs typeface="Trebuchet MS"/>
              </a:rPr>
              <a:t>+</a:t>
            </a:r>
            <a:r>
              <a:rPr sz="1800" spc="-4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92D050"/>
                </a:solidFill>
                <a:latin typeface="Trebuchet MS"/>
                <a:cs typeface="Trebuchet MS"/>
              </a:rPr>
              <a:t>10</a:t>
            </a:r>
            <a:r>
              <a:rPr sz="1800" spc="-6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an</a:t>
            </a:r>
            <a:r>
              <a:rPr sz="1800" spc="-4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addition</a:t>
            </a:r>
            <a:r>
              <a:rPr sz="1800" spc="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92D050"/>
                </a:solidFill>
                <a:latin typeface="Trebuchet MS"/>
                <a:cs typeface="Trebuchet MS"/>
              </a:rPr>
              <a:t>problem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851661"/>
            <a:ext cx="7621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Prompt</a:t>
            </a:r>
            <a:r>
              <a:rPr spc="80" dirty="0"/>
              <a:t> </a:t>
            </a:r>
            <a:r>
              <a:rPr dirty="0"/>
              <a:t>engineering</a:t>
            </a:r>
            <a:r>
              <a:rPr spc="110" dirty="0"/>
              <a:t> </a:t>
            </a:r>
            <a:r>
              <a:rPr spc="50" dirty="0"/>
              <a:t>philosophy</a:t>
            </a:r>
          </a:p>
        </p:txBody>
      </p:sp>
      <p:sp>
        <p:nvSpPr>
          <p:cNvPr id="4" name="object 4"/>
          <p:cNvSpPr/>
          <p:nvPr/>
        </p:nvSpPr>
        <p:spPr>
          <a:xfrm>
            <a:off x="1034585" y="3693631"/>
            <a:ext cx="604520" cy="833119"/>
          </a:xfrm>
          <a:custGeom>
            <a:avLst/>
            <a:gdLst/>
            <a:ahLst/>
            <a:cxnLst/>
            <a:rect l="l" t="t" r="r" b="b"/>
            <a:pathLst>
              <a:path w="604519" h="833120">
                <a:moveTo>
                  <a:pt x="401420" y="0"/>
                </a:moveTo>
                <a:lnTo>
                  <a:pt x="37752" y="0"/>
                </a:lnTo>
                <a:lnTo>
                  <a:pt x="22470" y="2779"/>
                </a:lnTo>
                <a:lnTo>
                  <a:pt x="10535" y="10567"/>
                </a:lnTo>
                <a:lnTo>
                  <a:pt x="2770" y="22538"/>
                </a:lnTo>
                <a:lnTo>
                  <a:pt x="0" y="37867"/>
                </a:lnTo>
                <a:lnTo>
                  <a:pt x="0" y="795206"/>
                </a:lnTo>
                <a:lnTo>
                  <a:pt x="2870" y="810229"/>
                </a:lnTo>
                <a:lnTo>
                  <a:pt x="10800" y="822234"/>
                </a:lnTo>
                <a:lnTo>
                  <a:pt x="22768" y="830192"/>
                </a:lnTo>
                <a:lnTo>
                  <a:pt x="37752" y="833073"/>
                </a:lnTo>
                <a:lnTo>
                  <a:pt x="566761" y="833073"/>
                </a:lnTo>
                <a:lnTo>
                  <a:pt x="581552" y="830192"/>
                </a:lnTo>
                <a:lnTo>
                  <a:pt x="593371" y="822234"/>
                </a:lnTo>
                <a:lnTo>
                  <a:pt x="601206" y="810229"/>
                </a:lnTo>
                <a:lnTo>
                  <a:pt x="604042" y="795206"/>
                </a:lnTo>
                <a:lnTo>
                  <a:pt x="37752" y="795206"/>
                </a:lnTo>
                <a:lnTo>
                  <a:pt x="37878" y="37867"/>
                </a:lnTo>
                <a:lnTo>
                  <a:pt x="441986" y="37867"/>
                </a:lnTo>
                <a:lnTo>
                  <a:pt x="406218" y="1988"/>
                </a:lnTo>
                <a:lnTo>
                  <a:pt x="401420" y="0"/>
                </a:lnTo>
                <a:close/>
              </a:path>
              <a:path w="604519" h="833120">
                <a:moveTo>
                  <a:pt x="441986" y="37867"/>
                </a:moveTo>
                <a:lnTo>
                  <a:pt x="377526" y="37867"/>
                </a:lnTo>
                <a:lnTo>
                  <a:pt x="377526" y="208269"/>
                </a:lnTo>
                <a:lnTo>
                  <a:pt x="379007" y="215634"/>
                </a:lnTo>
                <a:lnTo>
                  <a:pt x="383047" y="221652"/>
                </a:lnTo>
                <a:lnTo>
                  <a:pt x="389047" y="225713"/>
                </a:lnTo>
                <a:lnTo>
                  <a:pt x="396402" y="227202"/>
                </a:lnTo>
                <a:lnTo>
                  <a:pt x="566289" y="227202"/>
                </a:lnTo>
                <a:lnTo>
                  <a:pt x="566761" y="795206"/>
                </a:lnTo>
                <a:lnTo>
                  <a:pt x="604042" y="795206"/>
                </a:lnTo>
                <a:lnTo>
                  <a:pt x="604042" y="203251"/>
                </a:lnTo>
                <a:lnTo>
                  <a:pt x="602060" y="198423"/>
                </a:lnTo>
                <a:lnTo>
                  <a:pt x="592984" y="189335"/>
                </a:lnTo>
                <a:lnTo>
                  <a:pt x="415279" y="189335"/>
                </a:lnTo>
                <a:lnTo>
                  <a:pt x="415279" y="64642"/>
                </a:lnTo>
                <a:lnTo>
                  <a:pt x="468678" y="64642"/>
                </a:lnTo>
                <a:lnTo>
                  <a:pt x="441986" y="37867"/>
                </a:lnTo>
                <a:close/>
              </a:path>
              <a:path w="604519" h="833120">
                <a:moveTo>
                  <a:pt x="377526" y="568007"/>
                </a:moveTo>
                <a:lnTo>
                  <a:pt x="132134" y="568007"/>
                </a:lnTo>
                <a:lnTo>
                  <a:pt x="132134" y="605874"/>
                </a:lnTo>
                <a:lnTo>
                  <a:pt x="377526" y="605874"/>
                </a:lnTo>
                <a:lnTo>
                  <a:pt x="377526" y="568007"/>
                </a:lnTo>
                <a:close/>
              </a:path>
              <a:path w="604519" h="833120">
                <a:moveTo>
                  <a:pt x="453031" y="435472"/>
                </a:moveTo>
                <a:lnTo>
                  <a:pt x="132134" y="435472"/>
                </a:lnTo>
                <a:lnTo>
                  <a:pt x="132134" y="473339"/>
                </a:lnTo>
                <a:lnTo>
                  <a:pt x="453031" y="473339"/>
                </a:lnTo>
                <a:lnTo>
                  <a:pt x="453031" y="435472"/>
                </a:lnTo>
                <a:close/>
              </a:path>
              <a:path w="604519" h="833120">
                <a:moveTo>
                  <a:pt x="377526" y="302937"/>
                </a:moveTo>
                <a:lnTo>
                  <a:pt x="132134" y="302937"/>
                </a:lnTo>
                <a:lnTo>
                  <a:pt x="132134" y="340804"/>
                </a:lnTo>
                <a:lnTo>
                  <a:pt x="377526" y="340804"/>
                </a:lnTo>
                <a:lnTo>
                  <a:pt x="377526" y="302937"/>
                </a:lnTo>
                <a:close/>
              </a:path>
              <a:path w="604519" h="833120">
                <a:moveTo>
                  <a:pt x="468678" y="64642"/>
                </a:moveTo>
                <a:lnTo>
                  <a:pt x="415279" y="64642"/>
                </a:lnTo>
                <a:lnTo>
                  <a:pt x="539595" y="189335"/>
                </a:lnTo>
                <a:lnTo>
                  <a:pt x="592984" y="189335"/>
                </a:lnTo>
                <a:lnTo>
                  <a:pt x="468678" y="646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4260" y="4589779"/>
            <a:ext cx="1327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Develop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test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cases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980" y="4593717"/>
            <a:ext cx="122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0465" y="3698202"/>
            <a:ext cx="833755" cy="818515"/>
          </a:xfrm>
          <a:custGeom>
            <a:avLst/>
            <a:gdLst/>
            <a:ahLst/>
            <a:cxnLst/>
            <a:rect l="l" t="t" r="r" b="b"/>
            <a:pathLst>
              <a:path w="833754" h="818514">
                <a:moveTo>
                  <a:pt x="808454" y="650068"/>
                </a:moveTo>
                <a:lnTo>
                  <a:pt x="24045" y="650068"/>
                </a:lnTo>
                <a:lnTo>
                  <a:pt x="14691" y="651970"/>
                </a:lnTo>
                <a:lnTo>
                  <a:pt x="7047" y="657154"/>
                </a:lnTo>
                <a:lnTo>
                  <a:pt x="1891" y="664838"/>
                </a:lnTo>
                <a:lnTo>
                  <a:pt x="0" y="674240"/>
                </a:lnTo>
                <a:lnTo>
                  <a:pt x="0" y="793786"/>
                </a:lnTo>
                <a:lnTo>
                  <a:pt x="1891" y="803187"/>
                </a:lnTo>
                <a:lnTo>
                  <a:pt x="7047" y="810874"/>
                </a:lnTo>
                <a:lnTo>
                  <a:pt x="14691" y="816061"/>
                </a:lnTo>
                <a:lnTo>
                  <a:pt x="24045" y="817964"/>
                </a:lnTo>
                <a:lnTo>
                  <a:pt x="808454" y="817964"/>
                </a:lnTo>
                <a:lnTo>
                  <a:pt x="817813" y="816061"/>
                </a:lnTo>
                <a:lnTo>
                  <a:pt x="825467" y="810874"/>
                </a:lnTo>
                <a:lnTo>
                  <a:pt x="830632" y="803187"/>
                </a:lnTo>
                <a:lnTo>
                  <a:pt x="832528" y="793786"/>
                </a:lnTo>
                <a:lnTo>
                  <a:pt x="832528" y="780078"/>
                </a:lnTo>
                <a:lnTo>
                  <a:pt x="37689" y="780078"/>
                </a:lnTo>
                <a:lnTo>
                  <a:pt x="37689" y="687935"/>
                </a:lnTo>
                <a:lnTo>
                  <a:pt x="832528" y="687935"/>
                </a:lnTo>
                <a:lnTo>
                  <a:pt x="832528" y="674240"/>
                </a:lnTo>
                <a:lnTo>
                  <a:pt x="830632" y="664838"/>
                </a:lnTo>
                <a:lnTo>
                  <a:pt x="825467" y="657154"/>
                </a:lnTo>
                <a:lnTo>
                  <a:pt x="817813" y="651970"/>
                </a:lnTo>
                <a:lnTo>
                  <a:pt x="808454" y="650068"/>
                </a:lnTo>
                <a:close/>
              </a:path>
              <a:path w="833754" h="818514">
                <a:moveTo>
                  <a:pt x="832528" y="687935"/>
                </a:moveTo>
                <a:lnTo>
                  <a:pt x="794838" y="687935"/>
                </a:lnTo>
                <a:lnTo>
                  <a:pt x="794838" y="780078"/>
                </a:lnTo>
                <a:lnTo>
                  <a:pt x="832528" y="780078"/>
                </a:lnTo>
                <a:lnTo>
                  <a:pt x="832528" y="687935"/>
                </a:lnTo>
                <a:close/>
              </a:path>
              <a:path w="833754" h="818514">
                <a:moveTo>
                  <a:pt x="517570" y="714095"/>
                </a:moveTo>
                <a:lnTo>
                  <a:pt x="69518" y="714095"/>
                </a:lnTo>
                <a:lnTo>
                  <a:pt x="69518" y="751962"/>
                </a:lnTo>
                <a:lnTo>
                  <a:pt x="517570" y="751962"/>
                </a:lnTo>
                <a:lnTo>
                  <a:pt x="517570" y="714095"/>
                </a:lnTo>
                <a:close/>
              </a:path>
              <a:path w="833754" h="818514">
                <a:moveTo>
                  <a:pt x="808454" y="432332"/>
                </a:moveTo>
                <a:lnTo>
                  <a:pt x="24045" y="432332"/>
                </a:lnTo>
                <a:lnTo>
                  <a:pt x="14691" y="434234"/>
                </a:lnTo>
                <a:lnTo>
                  <a:pt x="7047" y="439418"/>
                </a:lnTo>
                <a:lnTo>
                  <a:pt x="1891" y="447102"/>
                </a:lnTo>
                <a:lnTo>
                  <a:pt x="0" y="456504"/>
                </a:lnTo>
                <a:lnTo>
                  <a:pt x="0" y="576053"/>
                </a:lnTo>
                <a:lnTo>
                  <a:pt x="1891" y="585455"/>
                </a:lnTo>
                <a:lnTo>
                  <a:pt x="7047" y="593139"/>
                </a:lnTo>
                <a:lnTo>
                  <a:pt x="14691" y="598323"/>
                </a:lnTo>
                <a:lnTo>
                  <a:pt x="24045" y="600225"/>
                </a:lnTo>
                <a:lnTo>
                  <a:pt x="808454" y="600225"/>
                </a:lnTo>
                <a:lnTo>
                  <a:pt x="817813" y="598323"/>
                </a:lnTo>
                <a:lnTo>
                  <a:pt x="825467" y="593139"/>
                </a:lnTo>
                <a:lnTo>
                  <a:pt x="830632" y="585455"/>
                </a:lnTo>
                <a:lnTo>
                  <a:pt x="832528" y="576053"/>
                </a:lnTo>
                <a:lnTo>
                  <a:pt x="832528" y="562342"/>
                </a:lnTo>
                <a:lnTo>
                  <a:pt x="37689" y="562342"/>
                </a:lnTo>
                <a:lnTo>
                  <a:pt x="37689" y="470199"/>
                </a:lnTo>
                <a:lnTo>
                  <a:pt x="832528" y="470199"/>
                </a:lnTo>
                <a:lnTo>
                  <a:pt x="832528" y="456504"/>
                </a:lnTo>
                <a:lnTo>
                  <a:pt x="830632" y="447102"/>
                </a:lnTo>
                <a:lnTo>
                  <a:pt x="825467" y="439418"/>
                </a:lnTo>
                <a:lnTo>
                  <a:pt x="817813" y="434234"/>
                </a:lnTo>
                <a:lnTo>
                  <a:pt x="808454" y="432332"/>
                </a:lnTo>
                <a:close/>
              </a:path>
              <a:path w="833754" h="818514">
                <a:moveTo>
                  <a:pt x="832528" y="470199"/>
                </a:moveTo>
                <a:lnTo>
                  <a:pt x="794838" y="470199"/>
                </a:lnTo>
                <a:lnTo>
                  <a:pt x="794838" y="562342"/>
                </a:lnTo>
                <a:lnTo>
                  <a:pt x="832528" y="562342"/>
                </a:lnTo>
                <a:lnTo>
                  <a:pt x="832528" y="470199"/>
                </a:lnTo>
                <a:close/>
              </a:path>
              <a:path w="833754" h="818514">
                <a:moveTo>
                  <a:pt x="763525" y="498457"/>
                </a:moveTo>
                <a:lnTo>
                  <a:pt x="382327" y="498457"/>
                </a:lnTo>
                <a:lnTo>
                  <a:pt x="382327" y="536324"/>
                </a:lnTo>
                <a:lnTo>
                  <a:pt x="763525" y="536324"/>
                </a:lnTo>
                <a:lnTo>
                  <a:pt x="763525" y="498457"/>
                </a:lnTo>
                <a:close/>
              </a:path>
              <a:path w="833754" h="818514">
                <a:moveTo>
                  <a:pt x="809506" y="215653"/>
                </a:moveTo>
                <a:lnTo>
                  <a:pt x="25101" y="215653"/>
                </a:lnTo>
                <a:lnTo>
                  <a:pt x="15747" y="217552"/>
                </a:lnTo>
                <a:lnTo>
                  <a:pt x="8103" y="222731"/>
                </a:lnTo>
                <a:lnTo>
                  <a:pt x="2946" y="230410"/>
                </a:lnTo>
                <a:lnTo>
                  <a:pt x="1055" y="239809"/>
                </a:lnTo>
                <a:lnTo>
                  <a:pt x="1055" y="359374"/>
                </a:lnTo>
                <a:lnTo>
                  <a:pt x="2946" y="368764"/>
                </a:lnTo>
                <a:lnTo>
                  <a:pt x="8103" y="376438"/>
                </a:lnTo>
                <a:lnTo>
                  <a:pt x="15747" y="381615"/>
                </a:lnTo>
                <a:lnTo>
                  <a:pt x="25101" y="383515"/>
                </a:lnTo>
                <a:lnTo>
                  <a:pt x="809506" y="383515"/>
                </a:lnTo>
                <a:lnTo>
                  <a:pt x="818852" y="381615"/>
                </a:lnTo>
                <a:lnTo>
                  <a:pt x="826490" y="376438"/>
                </a:lnTo>
                <a:lnTo>
                  <a:pt x="831642" y="368764"/>
                </a:lnTo>
                <a:lnTo>
                  <a:pt x="833533" y="359374"/>
                </a:lnTo>
                <a:lnTo>
                  <a:pt x="833533" y="345648"/>
                </a:lnTo>
                <a:lnTo>
                  <a:pt x="38725" y="345648"/>
                </a:lnTo>
                <a:lnTo>
                  <a:pt x="38725" y="253520"/>
                </a:lnTo>
                <a:lnTo>
                  <a:pt x="833533" y="253520"/>
                </a:lnTo>
                <a:lnTo>
                  <a:pt x="833533" y="239809"/>
                </a:lnTo>
                <a:lnTo>
                  <a:pt x="831642" y="230410"/>
                </a:lnTo>
                <a:lnTo>
                  <a:pt x="826490" y="222731"/>
                </a:lnTo>
                <a:lnTo>
                  <a:pt x="818852" y="217552"/>
                </a:lnTo>
                <a:lnTo>
                  <a:pt x="809506" y="215653"/>
                </a:lnTo>
                <a:close/>
              </a:path>
              <a:path w="833754" h="818514">
                <a:moveTo>
                  <a:pt x="833533" y="253520"/>
                </a:moveTo>
                <a:lnTo>
                  <a:pt x="795843" y="253520"/>
                </a:lnTo>
                <a:lnTo>
                  <a:pt x="795843" y="345648"/>
                </a:lnTo>
                <a:lnTo>
                  <a:pt x="833533" y="345648"/>
                </a:lnTo>
                <a:lnTo>
                  <a:pt x="833533" y="253520"/>
                </a:lnTo>
                <a:close/>
              </a:path>
              <a:path w="833754" h="818514">
                <a:moveTo>
                  <a:pt x="517570" y="280721"/>
                </a:moveTo>
                <a:lnTo>
                  <a:pt x="69518" y="280721"/>
                </a:lnTo>
                <a:lnTo>
                  <a:pt x="69518" y="318588"/>
                </a:lnTo>
                <a:lnTo>
                  <a:pt x="517570" y="318588"/>
                </a:lnTo>
                <a:lnTo>
                  <a:pt x="517570" y="280721"/>
                </a:lnTo>
                <a:close/>
              </a:path>
              <a:path w="833754" h="818514">
                <a:moveTo>
                  <a:pt x="808454" y="0"/>
                </a:moveTo>
                <a:lnTo>
                  <a:pt x="24045" y="0"/>
                </a:lnTo>
                <a:lnTo>
                  <a:pt x="14691" y="1901"/>
                </a:lnTo>
                <a:lnTo>
                  <a:pt x="7047" y="7086"/>
                </a:lnTo>
                <a:lnTo>
                  <a:pt x="1891" y="14770"/>
                </a:lnTo>
                <a:lnTo>
                  <a:pt x="0" y="24171"/>
                </a:lnTo>
                <a:lnTo>
                  <a:pt x="0" y="143721"/>
                </a:lnTo>
                <a:lnTo>
                  <a:pt x="1891" y="153123"/>
                </a:lnTo>
                <a:lnTo>
                  <a:pt x="7047" y="160807"/>
                </a:lnTo>
                <a:lnTo>
                  <a:pt x="14691" y="165991"/>
                </a:lnTo>
                <a:lnTo>
                  <a:pt x="24045" y="167893"/>
                </a:lnTo>
                <a:lnTo>
                  <a:pt x="808454" y="167893"/>
                </a:lnTo>
                <a:lnTo>
                  <a:pt x="817813" y="165991"/>
                </a:lnTo>
                <a:lnTo>
                  <a:pt x="825467" y="160807"/>
                </a:lnTo>
                <a:lnTo>
                  <a:pt x="830632" y="153123"/>
                </a:lnTo>
                <a:lnTo>
                  <a:pt x="832528" y="143721"/>
                </a:lnTo>
                <a:lnTo>
                  <a:pt x="832528" y="130026"/>
                </a:lnTo>
                <a:lnTo>
                  <a:pt x="37689" y="130026"/>
                </a:lnTo>
                <a:lnTo>
                  <a:pt x="37689" y="37882"/>
                </a:lnTo>
                <a:lnTo>
                  <a:pt x="832528" y="37882"/>
                </a:lnTo>
                <a:lnTo>
                  <a:pt x="832528" y="24171"/>
                </a:lnTo>
                <a:lnTo>
                  <a:pt x="830632" y="14770"/>
                </a:lnTo>
                <a:lnTo>
                  <a:pt x="825467" y="7086"/>
                </a:lnTo>
                <a:lnTo>
                  <a:pt x="817813" y="1901"/>
                </a:lnTo>
                <a:lnTo>
                  <a:pt x="808454" y="0"/>
                </a:lnTo>
                <a:close/>
              </a:path>
              <a:path w="833754" h="818514">
                <a:moveTo>
                  <a:pt x="832528" y="37882"/>
                </a:moveTo>
                <a:lnTo>
                  <a:pt x="794838" y="37882"/>
                </a:lnTo>
                <a:lnTo>
                  <a:pt x="794838" y="130026"/>
                </a:lnTo>
                <a:lnTo>
                  <a:pt x="832528" y="130026"/>
                </a:lnTo>
                <a:lnTo>
                  <a:pt x="832528" y="37882"/>
                </a:lnTo>
                <a:close/>
              </a:path>
              <a:path w="833754" h="818514">
                <a:moveTo>
                  <a:pt x="763509" y="65068"/>
                </a:moveTo>
                <a:lnTo>
                  <a:pt x="382296" y="65068"/>
                </a:lnTo>
                <a:lnTo>
                  <a:pt x="382296" y="102935"/>
                </a:lnTo>
                <a:lnTo>
                  <a:pt x="763509" y="102935"/>
                </a:lnTo>
                <a:lnTo>
                  <a:pt x="763509" y="65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55438" y="4593717"/>
            <a:ext cx="1275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536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against cases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35190" y="3704082"/>
            <a:ext cx="1188720" cy="814705"/>
            <a:chOff x="7235190" y="3704082"/>
            <a:chExt cx="1188720" cy="814705"/>
          </a:xfrm>
        </p:grpSpPr>
        <p:sp>
          <p:nvSpPr>
            <p:cNvPr id="10" name="object 10"/>
            <p:cNvSpPr/>
            <p:nvPr/>
          </p:nvSpPr>
          <p:spPr>
            <a:xfrm>
              <a:off x="7245096" y="3713988"/>
              <a:ext cx="958215" cy="795020"/>
            </a:xfrm>
            <a:custGeom>
              <a:avLst/>
              <a:gdLst/>
              <a:ahLst/>
              <a:cxnLst/>
              <a:rect l="l" t="t" r="r" b="b"/>
              <a:pathLst>
                <a:path w="958215" h="795020">
                  <a:moveTo>
                    <a:pt x="509904" y="368426"/>
                  </a:moveTo>
                  <a:lnTo>
                    <a:pt x="531622" y="337438"/>
                  </a:lnTo>
                  <a:lnTo>
                    <a:pt x="546100" y="317119"/>
                  </a:lnTo>
                  <a:lnTo>
                    <a:pt x="533653" y="303275"/>
                  </a:lnTo>
                  <a:lnTo>
                    <a:pt x="521080" y="289432"/>
                  </a:lnTo>
                  <a:lnTo>
                    <a:pt x="508634" y="275589"/>
                  </a:lnTo>
                  <a:lnTo>
                    <a:pt x="425069" y="318388"/>
                  </a:lnTo>
                  <a:lnTo>
                    <a:pt x="410898" y="309104"/>
                  </a:lnTo>
                  <a:lnTo>
                    <a:pt x="396097" y="301069"/>
                  </a:lnTo>
                  <a:lnTo>
                    <a:pt x="380795" y="294296"/>
                  </a:lnTo>
                  <a:lnTo>
                    <a:pt x="365125" y="288798"/>
                  </a:lnTo>
                  <a:lnTo>
                    <a:pt x="348742" y="196595"/>
                  </a:lnTo>
                  <a:lnTo>
                    <a:pt x="330961" y="194563"/>
                  </a:lnTo>
                  <a:lnTo>
                    <a:pt x="311911" y="193294"/>
                  </a:lnTo>
                  <a:lnTo>
                    <a:pt x="293497" y="192024"/>
                  </a:lnTo>
                  <a:lnTo>
                    <a:pt x="265175" y="280797"/>
                  </a:lnTo>
                  <a:lnTo>
                    <a:pt x="248908" y="284440"/>
                  </a:lnTo>
                  <a:lnTo>
                    <a:pt x="232759" y="289274"/>
                  </a:lnTo>
                  <a:lnTo>
                    <a:pt x="216848" y="295298"/>
                  </a:lnTo>
                  <a:lnTo>
                    <a:pt x="201295" y="302513"/>
                  </a:lnTo>
                  <a:lnTo>
                    <a:pt x="124332" y="249300"/>
                  </a:lnTo>
                  <a:lnTo>
                    <a:pt x="110489" y="261747"/>
                  </a:lnTo>
                  <a:lnTo>
                    <a:pt x="96647" y="274319"/>
                  </a:lnTo>
                  <a:lnTo>
                    <a:pt x="82930" y="286766"/>
                  </a:lnTo>
                  <a:lnTo>
                    <a:pt x="125602" y="369697"/>
                  </a:lnTo>
                  <a:lnTo>
                    <a:pt x="116389" y="383877"/>
                  </a:lnTo>
                  <a:lnTo>
                    <a:pt x="108378" y="398748"/>
                  </a:lnTo>
                  <a:lnTo>
                    <a:pt x="101582" y="414238"/>
                  </a:lnTo>
                  <a:lnTo>
                    <a:pt x="96011" y="430275"/>
                  </a:lnTo>
                  <a:lnTo>
                    <a:pt x="3936" y="446786"/>
                  </a:lnTo>
                  <a:lnTo>
                    <a:pt x="2539" y="465200"/>
                  </a:lnTo>
                  <a:lnTo>
                    <a:pt x="1270" y="482981"/>
                  </a:lnTo>
                  <a:lnTo>
                    <a:pt x="0" y="501395"/>
                  </a:lnTo>
                  <a:lnTo>
                    <a:pt x="88773" y="530351"/>
                  </a:lnTo>
                  <a:lnTo>
                    <a:pt x="92344" y="546607"/>
                  </a:lnTo>
                  <a:lnTo>
                    <a:pt x="97154" y="562673"/>
                  </a:lnTo>
                  <a:lnTo>
                    <a:pt x="103203" y="578357"/>
                  </a:lnTo>
                  <a:lnTo>
                    <a:pt x="110489" y="593470"/>
                  </a:lnTo>
                  <a:lnTo>
                    <a:pt x="57150" y="670560"/>
                  </a:lnTo>
                  <a:lnTo>
                    <a:pt x="69723" y="684403"/>
                  </a:lnTo>
                  <a:lnTo>
                    <a:pt x="82169" y="698119"/>
                  </a:lnTo>
                  <a:lnTo>
                    <a:pt x="94742" y="711962"/>
                  </a:lnTo>
                  <a:lnTo>
                    <a:pt x="178307" y="669163"/>
                  </a:lnTo>
                  <a:lnTo>
                    <a:pt x="192476" y="678449"/>
                  </a:lnTo>
                  <a:lnTo>
                    <a:pt x="207264" y="686498"/>
                  </a:lnTo>
                  <a:lnTo>
                    <a:pt x="222527" y="693308"/>
                  </a:lnTo>
                  <a:lnTo>
                    <a:pt x="238125" y="698881"/>
                  </a:lnTo>
                  <a:lnTo>
                    <a:pt x="254634" y="790956"/>
                  </a:lnTo>
                  <a:lnTo>
                    <a:pt x="273050" y="792353"/>
                  </a:lnTo>
                  <a:lnTo>
                    <a:pt x="291464" y="793623"/>
                  </a:lnTo>
                  <a:lnTo>
                    <a:pt x="309879" y="794893"/>
                  </a:lnTo>
                  <a:lnTo>
                    <a:pt x="338835" y="705357"/>
                  </a:lnTo>
                  <a:lnTo>
                    <a:pt x="354992" y="701798"/>
                  </a:lnTo>
                  <a:lnTo>
                    <a:pt x="370839" y="697071"/>
                  </a:lnTo>
                  <a:lnTo>
                    <a:pt x="386306" y="691249"/>
                  </a:lnTo>
                  <a:lnTo>
                    <a:pt x="401320" y="684403"/>
                  </a:lnTo>
                  <a:lnTo>
                    <a:pt x="479044" y="737616"/>
                  </a:lnTo>
                  <a:lnTo>
                    <a:pt x="492759" y="725169"/>
                  </a:lnTo>
                  <a:lnTo>
                    <a:pt x="506602" y="712597"/>
                  </a:lnTo>
                  <a:lnTo>
                    <a:pt x="520446" y="700151"/>
                  </a:lnTo>
                  <a:lnTo>
                    <a:pt x="502665" y="665861"/>
                  </a:lnTo>
                  <a:lnTo>
                    <a:pt x="487552" y="636905"/>
                  </a:lnTo>
                </a:path>
                <a:path w="958215" h="795020">
                  <a:moveTo>
                    <a:pt x="378713" y="585978"/>
                  </a:moveTo>
                  <a:lnTo>
                    <a:pt x="342066" y="607569"/>
                  </a:lnTo>
                  <a:lnTo>
                    <a:pt x="301244" y="615061"/>
                  </a:lnTo>
                  <a:lnTo>
                    <a:pt x="254577" y="605565"/>
                  </a:lnTo>
                  <a:lnTo>
                    <a:pt x="216423" y="579675"/>
                  </a:lnTo>
                  <a:lnTo>
                    <a:pt x="190676" y="541283"/>
                  </a:lnTo>
                  <a:lnTo>
                    <a:pt x="181228" y="494284"/>
                  </a:lnTo>
                  <a:lnTo>
                    <a:pt x="190676" y="447210"/>
                  </a:lnTo>
                  <a:lnTo>
                    <a:pt x="216423" y="408781"/>
                  </a:lnTo>
                  <a:lnTo>
                    <a:pt x="254577" y="382877"/>
                  </a:lnTo>
                  <a:lnTo>
                    <a:pt x="301244" y="373380"/>
                  </a:lnTo>
                  <a:lnTo>
                    <a:pt x="312070" y="373868"/>
                  </a:lnTo>
                  <a:lnTo>
                    <a:pt x="354077" y="385593"/>
                  </a:lnTo>
                  <a:lnTo>
                    <a:pt x="383921" y="406400"/>
                  </a:lnTo>
                </a:path>
                <a:path w="958215" h="795020">
                  <a:moveTo>
                    <a:pt x="609092" y="306197"/>
                  </a:moveTo>
                  <a:lnTo>
                    <a:pt x="616965" y="315341"/>
                  </a:lnTo>
                  <a:lnTo>
                    <a:pt x="624839" y="324485"/>
                  </a:lnTo>
                  <a:lnTo>
                    <a:pt x="632713" y="333756"/>
                  </a:lnTo>
                  <a:lnTo>
                    <a:pt x="685926" y="306197"/>
                  </a:lnTo>
                  <a:lnTo>
                    <a:pt x="695078" y="312102"/>
                  </a:lnTo>
                  <a:lnTo>
                    <a:pt x="704564" y="317150"/>
                  </a:lnTo>
                  <a:lnTo>
                    <a:pt x="714287" y="321484"/>
                  </a:lnTo>
                  <a:lnTo>
                    <a:pt x="724153" y="325247"/>
                  </a:lnTo>
                  <a:lnTo>
                    <a:pt x="734568" y="384301"/>
                  </a:lnTo>
                  <a:lnTo>
                    <a:pt x="746378" y="384937"/>
                  </a:lnTo>
                  <a:lnTo>
                    <a:pt x="758317" y="384937"/>
                  </a:lnTo>
                  <a:lnTo>
                    <a:pt x="770127" y="385699"/>
                  </a:lnTo>
                  <a:lnTo>
                    <a:pt x="788543" y="328422"/>
                  </a:lnTo>
                  <a:lnTo>
                    <a:pt x="798829" y="326136"/>
                  </a:lnTo>
                  <a:lnTo>
                    <a:pt x="809021" y="323088"/>
                  </a:lnTo>
                  <a:lnTo>
                    <a:pt x="818975" y="319277"/>
                  </a:lnTo>
                  <a:lnTo>
                    <a:pt x="828548" y="314706"/>
                  </a:lnTo>
                  <a:lnTo>
                    <a:pt x="877824" y="348869"/>
                  </a:lnTo>
                  <a:lnTo>
                    <a:pt x="887095" y="340994"/>
                  </a:lnTo>
                  <a:lnTo>
                    <a:pt x="896238" y="333120"/>
                  </a:lnTo>
                  <a:lnTo>
                    <a:pt x="905509" y="325247"/>
                  </a:lnTo>
                  <a:lnTo>
                    <a:pt x="877824" y="272034"/>
                  </a:lnTo>
                  <a:lnTo>
                    <a:pt x="883747" y="262971"/>
                  </a:lnTo>
                  <a:lnTo>
                    <a:pt x="888825" y="253634"/>
                  </a:lnTo>
                  <a:lnTo>
                    <a:pt x="893165" y="243941"/>
                  </a:lnTo>
                  <a:lnTo>
                    <a:pt x="896874" y="233806"/>
                  </a:lnTo>
                  <a:lnTo>
                    <a:pt x="956055" y="223393"/>
                  </a:lnTo>
                  <a:lnTo>
                    <a:pt x="956690" y="211581"/>
                  </a:lnTo>
                  <a:lnTo>
                    <a:pt x="957326" y="199644"/>
                  </a:lnTo>
                  <a:lnTo>
                    <a:pt x="957960" y="187832"/>
                  </a:lnTo>
                  <a:lnTo>
                    <a:pt x="900810" y="169418"/>
                  </a:lnTo>
                  <a:lnTo>
                    <a:pt x="898614" y="159131"/>
                  </a:lnTo>
                  <a:lnTo>
                    <a:pt x="895715" y="148939"/>
                  </a:lnTo>
                  <a:lnTo>
                    <a:pt x="891934" y="138985"/>
                  </a:lnTo>
                  <a:lnTo>
                    <a:pt x="887095" y="129412"/>
                  </a:lnTo>
                  <a:lnTo>
                    <a:pt x="921257" y="80137"/>
                  </a:lnTo>
                  <a:lnTo>
                    <a:pt x="913383" y="70866"/>
                  </a:lnTo>
                  <a:lnTo>
                    <a:pt x="905509" y="61722"/>
                  </a:lnTo>
                  <a:lnTo>
                    <a:pt x="897508" y="52578"/>
                  </a:lnTo>
                  <a:lnTo>
                    <a:pt x="844296" y="79501"/>
                  </a:lnTo>
                  <a:lnTo>
                    <a:pt x="835217" y="73525"/>
                  </a:lnTo>
                  <a:lnTo>
                    <a:pt x="825769" y="68453"/>
                  </a:lnTo>
                  <a:lnTo>
                    <a:pt x="816060" y="64142"/>
                  </a:lnTo>
                  <a:lnTo>
                    <a:pt x="806196" y="60451"/>
                  </a:lnTo>
                  <a:lnTo>
                    <a:pt x="795781" y="1905"/>
                  </a:lnTo>
                  <a:lnTo>
                    <a:pt x="783844" y="1269"/>
                  </a:lnTo>
                  <a:lnTo>
                    <a:pt x="772032" y="635"/>
                  </a:lnTo>
                  <a:lnTo>
                    <a:pt x="760222" y="0"/>
                  </a:lnTo>
                  <a:lnTo>
                    <a:pt x="741806" y="56514"/>
                  </a:lnTo>
                  <a:lnTo>
                    <a:pt x="731508" y="58800"/>
                  </a:lnTo>
                  <a:lnTo>
                    <a:pt x="721232" y="61849"/>
                  </a:lnTo>
                  <a:lnTo>
                    <a:pt x="711053" y="65659"/>
                  </a:lnTo>
                  <a:lnTo>
                    <a:pt x="701039" y="70231"/>
                  </a:lnTo>
                  <a:lnTo>
                    <a:pt x="652526" y="36068"/>
                  </a:lnTo>
                  <a:lnTo>
                    <a:pt x="643254" y="43942"/>
                  </a:lnTo>
                  <a:lnTo>
                    <a:pt x="634110" y="51816"/>
                  </a:lnTo>
                  <a:lnTo>
                    <a:pt x="624839" y="59689"/>
                  </a:lnTo>
                  <a:lnTo>
                    <a:pt x="651763" y="112903"/>
                  </a:lnTo>
                  <a:lnTo>
                    <a:pt x="645858" y="122054"/>
                  </a:lnTo>
                  <a:lnTo>
                    <a:pt x="640810" y="131540"/>
                  </a:lnTo>
                  <a:lnTo>
                    <a:pt x="636476" y="141263"/>
                  </a:lnTo>
                  <a:lnTo>
                    <a:pt x="632713" y="151130"/>
                  </a:lnTo>
                  <a:lnTo>
                    <a:pt x="574294" y="161544"/>
                  </a:lnTo>
                  <a:lnTo>
                    <a:pt x="574294" y="174751"/>
                  </a:lnTo>
                  <a:lnTo>
                    <a:pt x="573658" y="186562"/>
                  </a:lnTo>
                  <a:lnTo>
                    <a:pt x="573024" y="198374"/>
                  </a:lnTo>
                  <a:lnTo>
                    <a:pt x="629538" y="216788"/>
                  </a:lnTo>
                  <a:lnTo>
                    <a:pt x="631825" y="227131"/>
                  </a:lnTo>
                  <a:lnTo>
                    <a:pt x="634873" y="237331"/>
                  </a:lnTo>
                  <a:lnTo>
                    <a:pt x="638682" y="247292"/>
                  </a:lnTo>
                  <a:lnTo>
                    <a:pt x="643254" y="256920"/>
                  </a:lnTo>
                  <a:lnTo>
                    <a:pt x="609092" y="30619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2514" y="3819906"/>
              <a:ext cx="173354" cy="1733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612380" y="4108704"/>
              <a:ext cx="802005" cy="210185"/>
            </a:xfrm>
            <a:custGeom>
              <a:avLst/>
              <a:gdLst/>
              <a:ahLst/>
              <a:cxnLst/>
              <a:rect l="l" t="t" r="r" b="b"/>
              <a:pathLst>
                <a:path w="802004" h="210185">
                  <a:moveTo>
                    <a:pt x="99187" y="0"/>
                  </a:moveTo>
                  <a:lnTo>
                    <a:pt x="129089" y="4256"/>
                  </a:lnTo>
                  <a:lnTo>
                    <a:pt x="155622" y="16240"/>
                  </a:lnTo>
                  <a:lnTo>
                    <a:pt x="177464" y="34772"/>
                  </a:lnTo>
                  <a:lnTo>
                    <a:pt x="193294" y="58674"/>
                  </a:lnTo>
                  <a:lnTo>
                    <a:pt x="608202" y="58674"/>
                  </a:lnTo>
                  <a:lnTo>
                    <a:pt x="624244" y="34772"/>
                  </a:lnTo>
                  <a:lnTo>
                    <a:pt x="646049" y="16240"/>
                  </a:lnTo>
                  <a:lnTo>
                    <a:pt x="672425" y="4256"/>
                  </a:lnTo>
                  <a:lnTo>
                    <a:pt x="702183" y="0"/>
                  </a:lnTo>
                  <a:lnTo>
                    <a:pt x="735113" y="5272"/>
                  </a:lnTo>
                  <a:lnTo>
                    <a:pt x="763698" y="19986"/>
                  </a:lnTo>
                  <a:lnTo>
                    <a:pt x="786354" y="42487"/>
                  </a:lnTo>
                  <a:lnTo>
                    <a:pt x="801497" y="71120"/>
                  </a:lnTo>
                  <a:lnTo>
                    <a:pt x="716026" y="71120"/>
                  </a:lnTo>
                  <a:lnTo>
                    <a:pt x="716026" y="139065"/>
                  </a:lnTo>
                  <a:lnTo>
                    <a:pt x="801497" y="139065"/>
                  </a:lnTo>
                  <a:lnTo>
                    <a:pt x="786354" y="167643"/>
                  </a:lnTo>
                  <a:lnTo>
                    <a:pt x="763698" y="190150"/>
                  </a:lnTo>
                  <a:lnTo>
                    <a:pt x="735113" y="204894"/>
                  </a:lnTo>
                  <a:lnTo>
                    <a:pt x="702183" y="210185"/>
                  </a:lnTo>
                  <a:lnTo>
                    <a:pt x="672425" y="205839"/>
                  </a:lnTo>
                  <a:lnTo>
                    <a:pt x="646049" y="193706"/>
                  </a:lnTo>
                  <a:lnTo>
                    <a:pt x="624244" y="175144"/>
                  </a:lnTo>
                  <a:lnTo>
                    <a:pt x="608202" y="151511"/>
                  </a:lnTo>
                  <a:lnTo>
                    <a:pt x="193294" y="151511"/>
                  </a:lnTo>
                  <a:lnTo>
                    <a:pt x="177196" y="175412"/>
                  </a:lnTo>
                  <a:lnTo>
                    <a:pt x="155384" y="193944"/>
                  </a:lnTo>
                  <a:lnTo>
                    <a:pt x="129000" y="205928"/>
                  </a:lnTo>
                  <a:lnTo>
                    <a:pt x="99187" y="210185"/>
                  </a:lnTo>
                  <a:lnTo>
                    <a:pt x="66329" y="204894"/>
                  </a:lnTo>
                  <a:lnTo>
                    <a:pt x="37782" y="190150"/>
                  </a:lnTo>
                  <a:lnTo>
                    <a:pt x="15140" y="167643"/>
                  </a:lnTo>
                  <a:lnTo>
                    <a:pt x="0" y="139065"/>
                  </a:lnTo>
                  <a:lnTo>
                    <a:pt x="85471" y="139065"/>
                  </a:lnTo>
                  <a:lnTo>
                    <a:pt x="85471" y="71120"/>
                  </a:lnTo>
                  <a:lnTo>
                    <a:pt x="0" y="71120"/>
                  </a:lnTo>
                  <a:lnTo>
                    <a:pt x="15140" y="42398"/>
                  </a:lnTo>
                  <a:lnTo>
                    <a:pt x="37782" y="19748"/>
                  </a:lnTo>
                  <a:lnTo>
                    <a:pt x="66329" y="5004"/>
                  </a:lnTo>
                  <a:lnTo>
                    <a:pt x="99187" y="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7318" y="4165854"/>
              <a:ext cx="85343" cy="853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5727" y="3873119"/>
              <a:ext cx="67055" cy="6705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370444" y="4593717"/>
            <a:ext cx="1210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Refine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87019" y="3735959"/>
            <a:ext cx="831215" cy="806450"/>
          </a:xfrm>
          <a:custGeom>
            <a:avLst/>
            <a:gdLst/>
            <a:ahLst/>
            <a:cxnLst/>
            <a:rect l="l" t="t" r="r" b="b"/>
            <a:pathLst>
              <a:path w="831215" h="806450">
                <a:moveTo>
                  <a:pt x="444647" y="673989"/>
                </a:moveTo>
                <a:lnTo>
                  <a:pt x="417733" y="700526"/>
                </a:lnTo>
                <a:lnTo>
                  <a:pt x="519350" y="804093"/>
                </a:lnTo>
                <a:lnTo>
                  <a:pt x="524164" y="806119"/>
                </a:lnTo>
                <a:lnTo>
                  <a:pt x="529182" y="806137"/>
                </a:lnTo>
                <a:lnTo>
                  <a:pt x="534263" y="806137"/>
                </a:lnTo>
                <a:lnTo>
                  <a:pt x="539076" y="804149"/>
                </a:lnTo>
                <a:lnTo>
                  <a:pt x="600752" y="742275"/>
                </a:lnTo>
                <a:lnTo>
                  <a:pt x="547350" y="742275"/>
                </a:lnTo>
                <a:lnTo>
                  <a:pt x="547350" y="740192"/>
                </a:lnTo>
                <a:lnTo>
                  <a:pt x="509598" y="740192"/>
                </a:lnTo>
                <a:lnTo>
                  <a:pt x="444647" y="673989"/>
                </a:lnTo>
                <a:close/>
              </a:path>
              <a:path w="831215" h="806450">
                <a:moveTo>
                  <a:pt x="615179" y="674273"/>
                </a:moveTo>
                <a:lnTo>
                  <a:pt x="547350" y="742275"/>
                </a:lnTo>
                <a:lnTo>
                  <a:pt x="600752" y="742275"/>
                </a:lnTo>
                <a:lnTo>
                  <a:pt x="641873" y="701037"/>
                </a:lnTo>
                <a:lnTo>
                  <a:pt x="615179" y="674273"/>
                </a:lnTo>
                <a:close/>
              </a:path>
              <a:path w="831215" h="806450">
                <a:moveTo>
                  <a:pt x="547350" y="222092"/>
                </a:moveTo>
                <a:lnTo>
                  <a:pt x="509598" y="222092"/>
                </a:lnTo>
                <a:lnTo>
                  <a:pt x="509598" y="740192"/>
                </a:lnTo>
                <a:lnTo>
                  <a:pt x="547350" y="740192"/>
                </a:lnTo>
                <a:lnTo>
                  <a:pt x="547350" y="222092"/>
                </a:lnTo>
                <a:close/>
              </a:path>
              <a:path w="831215" h="806450">
                <a:moveTo>
                  <a:pt x="579943" y="483896"/>
                </a:moveTo>
                <a:lnTo>
                  <a:pt x="579896" y="521763"/>
                </a:lnTo>
                <a:lnTo>
                  <a:pt x="670031" y="521826"/>
                </a:lnTo>
                <a:lnTo>
                  <a:pt x="684304" y="520963"/>
                </a:lnTo>
                <a:lnTo>
                  <a:pt x="714007" y="515606"/>
                </a:lnTo>
                <a:lnTo>
                  <a:pt x="751393" y="501604"/>
                </a:lnTo>
                <a:lnTo>
                  <a:pt x="775970" y="483959"/>
                </a:lnTo>
                <a:lnTo>
                  <a:pt x="669936" y="483959"/>
                </a:lnTo>
                <a:lnTo>
                  <a:pt x="579943" y="483896"/>
                </a:lnTo>
                <a:close/>
              </a:path>
              <a:path w="831215" h="806450">
                <a:moveTo>
                  <a:pt x="346097" y="483659"/>
                </a:moveTo>
                <a:lnTo>
                  <a:pt x="346066" y="521527"/>
                </a:lnTo>
                <a:lnTo>
                  <a:pt x="479443" y="521669"/>
                </a:lnTo>
                <a:lnTo>
                  <a:pt x="479474" y="483801"/>
                </a:lnTo>
                <a:lnTo>
                  <a:pt x="346097" y="483659"/>
                </a:lnTo>
                <a:close/>
              </a:path>
              <a:path w="831215" h="806450">
                <a:moveTo>
                  <a:pt x="338630" y="0"/>
                </a:moveTo>
                <a:lnTo>
                  <a:pt x="286971" y="2415"/>
                </a:lnTo>
                <a:lnTo>
                  <a:pt x="235120" y="17057"/>
                </a:lnTo>
                <a:lnTo>
                  <a:pt x="193401" y="40830"/>
                </a:lnTo>
                <a:lnTo>
                  <a:pt x="157823" y="74583"/>
                </a:lnTo>
                <a:lnTo>
                  <a:pt x="130184" y="115645"/>
                </a:lnTo>
                <a:lnTo>
                  <a:pt x="112282" y="161345"/>
                </a:lnTo>
                <a:lnTo>
                  <a:pt x="105915" y="209012"/>
                </a:lnTo>
                <a:lnTo>
                  <a:pt x="106019" y="216144"/>
                </a:lnTo>
                <a:lnTo>
                  <a:pt x="106141" y="218763"/>
                </a:lnTo>
                <a:lnTo>
                  <a:pt x="72340" y="233934"/>
                </a:lnTo>
                <a:lnTo>
                  <a:pt x="37766" y="261121"/>
                </a:lnTo>
                <a:lnTo>
                  <a:pt x="10845" y="303647"/>
                </a:lnTo>
                <a:lnTo>
                  <a:pt x="0" y="364835"/>
                </a:lnTo>
                <a:lnTo>
                  <a:pt x="8378" y="418791"/>
                </a:lnTo>
                <a:lnTo>
                  <a:pt x="29074" y="459568"/>
                </a:lnTo>
                <a:lnTo>
                  <a:pt x="55425" y="488503"/>
                </a:lnTo>
                <a:lnTo>
                  <a:pt x="92876" y="513129"/>
                </a:lnTo>
                <a:lnTo>
                  <a:pt x="132637" y="521306"/>
                </a:lnTo>
                <a:lnTo>
                  <a:pt x="248774" y="521416"/>
                </a:lnTo>
                <a:lnTo>
                  <a:pt x="248805" y="483549"/>
                </a:lnTo>
                <a:lnTo>
                  <a:pt x="132684" y="483438"/>
                </a:lnTo>
                <a:lnTo>
                  <a:pt x="124118" y="482852"/>
                </a:lnTo>
                <a:lnTo>
                  <a:pt x="78422" y="458470"/>
                </a:lnTo>
                <a:lnTo>
                  <a:pt x="43503" y="404674"/>
                </a:lnTo>
                <a:lnTo>
                  <a:pt x="37752" y="364835"/>
                </a:lnTo>
                <a:lnTo>
                  <a:pt x="47166" y="315358"/>
                </a:lnTo>
                <a:lnTo>
                  <a:pt x="70489" y="282084"/>
                </a:lnTo>
                <a:lnTo>
                  <a:pt x="100348" y="261809"/>
                </a:lnTo>
                <a:lnTo>
                  <a:pt x="129365" y="251329"/>
                </a:lnTo>
                <a:lnTo>
                  <a:pt x="130451" y="251124"/>
                </a:lnTo>
                <a:lnTo>
                  <a:pt x="136896" y="248315"/>
                </a:lnTo>
                <a:lnTo>
                  <a:pt x="141737" y="243519"/>
                </a:lnTo>
                <a:lnTo>
                  <a:pt x="144573" y="237314"/>
                </a:lnTo>
                <a:lnTo>
                  <a:pt x="145001" y="230281"/>
                </a:lnTo>
                <a:lnTo>
                  <a:pt x="144120" y="223307"/>
                </a:lnTo>
                <a:lnTo>
                  <a:pt x="143664" y="216144"/>
                </a:lnTo>
                <a:lnTo>
                  <a:pt x="143664" y="209012"/>
                </a:lnTo>
                <a:lnTo>
                  <a:pt x="151760" y="161345"/>
                </a:lnTo>
                <a:lnTo>
                  <a:pt x="174258" y="115601"/>
                </a:lnTo>
                <a:lnTo>
                  <a:pt x="207777" y="77818"/>
                </a:lnTo>
                <a:lnTo>
                  <a:pt x="249246" y="52211"/>
                </a:lnTo>
                <a:lnTo>
                  <a:pt x="307474" y="37672"/>
                </a:lnTo>
                <a:lnTo>
                  <a:pt x="444703" y="37672"/>
                </a:lnTo>
                <a:lnTo>
                  <a:pt x="435707" y="30775"/>
                </a:lnTo>
                <a:lnTo>
                  <a:pt x="388681" y="9543"/>
                </a:lnTo>
                <a:lnTo>
                  <a:pt x="338630" y="0"/>
                </a:lnTo>
                <a:close/>
              </a:path>
              <a:path w="831215" h="806450">
                <a:moveTo>
                  <a:pt x="316304" y="269142"/>
                </a:moveTo>
                <a:lnTo>
                  <a:pt x="278551" y="269142"/>
                </a:lnTo>
                <a:lnTo>
                  <a:pt x="278551" y="521164"/>
                </a:lnTo>
                <a:lnTo>
                  <a:pt x="316304" y="521164"/>
                </a:lnTo>
                <a:lnTo>
                  <a:pt x="316304" y="269142"/>
                </a:lnTo>
                <a:close/>
              </a:path>
              <a:path w="831215" h="806450">
                <a:moveTo>
                  <a:pt x="663621" y="149010"/>
                </a:moveTo>
                <a:lnTo>
                  <a:pt x="584641" y="149010"/>
                </a:lnTo>
                <a:lnTo>
                  <a:pt x="603680" y="151707"/>
                </a:lnTo>
                <a:lnTo>
                  <a:pt x="623479" y="161771"/>
                </a:lnTo>
                <a:lnTo>
                  <a:pt x="638869" y="178275"/>
                </a:lnTo>
                <a:lnTo>
                  <a:pt x="649422" y="200562"/>
                </a:lnTo>
                <a:lnTo>
                  <a:pt x="654709" y="227977"/>
                </a:lnTo>
                <a:lnTo>
                  <a:pt x="655258" y="235233"/>
                </a:lnTo>
                <a:lnTo>
                  <a:pt x="658365" y="241564"/>
                </a:lnTo>
                <a:lnTo>
                  <a:pt x="663569" y="246324"/>
                </a:lnTo>
                <a:lnTo>
                  <a:pt x="670408" y="248867"/>
                </a:lnTo>
                <a:lnTo>
                  <a:pt x="680660" y="250968"/>
                </a:lnTo>
                <a:lnTo>
                  <a:pt x="695618" y="255271"/>
                </a:lnTo>
                <a:lnTo>
                  <a:pt x="734194" y="273260"/>
                </a:lnTo>
                <a:lnTo>
                  <a:pt x="765770" y="297654"/>
                </a:lnTo>
                <a:lnTo>
                  <a:pt x="791494" y="342987"/>
                </a:lnTo>
                <a:lnTo>
                  <a:pt x="793277" y="361648"/>
                </a:lnTo>
                <a:lnTo>
                  <a:pt x="791332" y="387620"/>
                </a:lnTo>
                <a:lnTo>
                  <a:pt x="775831" y="430734"/>
                </a:lnTo>
                <a:lnTo>
                  <a:pt x="732885" y="468516"/>
                </a:lnTo>
                <a:lnTo>
                  <a:pt x="679649" y="483340"/>
                </a:lnTo>
                <a:lnTo>
                  <a:pt x="669936" y="483959"/>
                </a:lnTo>
                <a:lnTo>
                  <a:pt x="775970" y="483959"/>
                </a:lnTo>
                <a:lnTo>
                  <a:pt x="807166" y="451953"/>
                </a:lnTo>
                <a:lnTo>
                  <a:pt x="828365" y="395278"/>
                </a:lnTo>
                <a:lnTo>
                  <a:pt x="831030" y="361648"/>
                </a:lnTo>
                <a:lnTo>
                  <a:pt x="826279" y="326481"/>
                </a:lnTo>
                <a:lnTo>
                  <a:pt x="787862" y="266334"/>
                </a:lnTo>
                <a:lnTo>
                  <a:pt x="753920" y="240947"/>
                </a:lnTo>
                <a:lnTo>
                  <a:pt x="707312" y="219283"/>
                </a:lnTo>
                <a:lnTo>
                  <a:pt x="691156" y="214566"/>
                </a:lnTo>
                <a:lnTo>
                  <a:pt x="681973" y="179776"/>
                </a:lnTo>
                <a:lnTo>
                  <a:pt x="665693" y="150999"/>
                </a:lnTo>
                <a:lnTo>
                  <a:pt x="663621" y="149010"/>
                </a:lnTo>
                <a:close/>
              </a:path>
              <a:path w="831215" h="806450">
                <a:moveTo>
                  <a:pt x="302367" y="202890"/>
                </a:moveTo>
                <a:lnTo>
                  <a:pt x="298151" y="203159"/>
                </a:lnTo>
                <a:lnTo>
                  <a:pt x="293117" y="203174"/>
                </a:lnTo>
                <a:lnTo>
                  <a:pt x="288304" y="205225"/>
                </a:lnTo>
                <a:lnTo>
                  <a:pt x="186686" y="308776"/>
                </a:lnTo>
                <a:lnTo>
                  <a:pt x="213585" y="335331"/>
                </a:lnTo>
                <a:lnTo>
                  <a:pt x="278551" y="269142"/>
                </a:lnTo>
                <a:lnTo>
                  <a:pt x="316304" y="269142"/>
                </a:lnTo>
                <a:lnTo>
                  <a:pt x="316304" y="267012"/>
                </a:lnTo>
                <a:lnTo>
                  <a:pt x="369677" y="267012"/>
                </a:lnTo>
                <a:lnTo>
                  <a:pt x="307998" y="205147"/>
                </a:lnTo>
                <a:lnTo>
                  <a:pt x="302367" y="202890"/>
                </a:lnTo>
                <a:close/>
              </a:path>
              <a:path w="831215" h="806450">
                <a:moveTo>
                  <a:pt x="369677" y="267012"/>
                </a:moveTo>
                <a:lnTo>
                  <a:pt x="316304" y="267012"/>
                </a:lnTo>
                <a:lnTo>
                  <a:pt x="384133" y="335047"/>
                </a:lnTo>
                <a:lnTo>
                  <a:pt x="410827" y="308287"/>
                </a:lnTo>
                <a:lnTo>
                  <a:pt x="369677" y="267012"/>
                </a:lnTo>
                <a:close/>
              </a:path>
              <a:path w="831215" h="806450">
                <a:moveTo>
                  <a:pt x="444703" y="37672"/>
                </a:moveTo>
                <a:lnTo>
                  <a:pt x="307474" y="37672"/>
                </a:lnTo>
                <a:lnTo>
                  <a:pt x="357649" y="40323"/>
                </a:lnTo>
                <a:lnTo>
                  <a:pt x="399003" y="54100"/>
                </a:lnTo>
                <a:lnTo>
                  <a:pt x="452182" y="90788"/>
                </a:lnTo>
                <a:lnTo>
                  <a:pt x="480967" y="126105"/>
                </a:lnTo>
                <a:lnTo>
                  <a:pt x="502283" y="169504"/>
                </a:lnTo>
                <a:lnTo>
                  <a:pt x="504658" y="175957"/>
                </a:lnTo>
                <a:lnTo>
                  <a:pt x="510337" y="180596"/>
                </a:lnTo>
                <a:lnTo>
                  <a:pt x="524069" y="182710"/>
                </a:lnTo>
                <a:lnTo>
                  <a:pt x="530723" y="179949"/>
                </a:lnTo>
                <a:lnTo>
                  <a:pt x="534892" y="174522"/>
                </a:lnTo>
                <a:lnTo>
                  <a:pt x="549117" y="160799"/>
                </a:lnTo>
                <a:lnTo>
                  <a:pt x="566077" y="152168"/>
                </a:lnTo>
                <a:lnTo>
                  <a:pt x="584641" y="149010"/>
                </a:lnTo>
                <a:lnTo>
                  <a:pt x="663621" y="149010"/>
                </a:lnTo>
                <a:lnTo>
                  <a:pt x="644206" y="130375"/>
                </a:lnTo>
                <a:lnTo>
                  <a:pt x="526571" y="130375"/>
                </a:lnTo>
                <a:lnTo>
                  <a:pt x="516437" y="111656"/>
                </a:lnTo>
                <a:lnTo>
                  <a:pt x="504998" y="94239"/>
                </a:lnTo>
                <a:lnTo>
                  <a:pt x="492277" y="78154"/>
                </a:lnTo>
                <a:lnTo>
                  <a:pt x="478294" y="63429"/>
                </a:lnTo>
                <a:lnTo>
                  <a:pt x="444703" y="37672"/>
                </a:lnTo>
                <a:close/>
              </a:path>
              <a:path w="831215" h="806450">
                <a:moveTo>
                  <a:pt x="591486" y="111304"/>
                </a:moveTo>
                <a:lnTo>
                  <a:pt x="568570" y="112571"/>
                </a:lnTo>
                <a:lnTo>
                  <a:pt x="546669" y="119012"/>
                </a:lnTo>
                <a:lnTo>
                  <a:pt x="526571" y="130375"/>
                </a:lnTo>
                <a:lnTo>
                  <a:pt x="644206" y="130375"/>
                </a:lnTo>
                <a:lnTo>
                  <a:pt x="643013" y="129230"/>
                </a:lnTo>
                <a:lnTo>
                  <a:pt x="614629" y="115465"/>
                </a:lnTo>
                <a:lnTo>
                  <a:pt x="591486" y="11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25381" y="4589779"/>
            <a:ext cx="1557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marR="5080" indent="-3752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Share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polished prompt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82723" y="4213097"/>
            <a:ext cx="869315" cy="76200"/>
          </a:xfrm>
          <a:custGeom>
            <a:avLst/>
            <a:gdLst/>
            <a:ahLst/>
            <a:cxnLst/>
            <a:rect l="l" t="t" r="r" b="b"/>
            <a:pathLst>
              <a:path w="869314" h="76200">
                <a:moveTo>
                  <a:pt x="792861" y="0"/>
                </a:moveTo>
                <a:lnTo>
                  <a:pt x="792861" y="76200"/>
                </a:lnTo>
                <a:lnTo>
                  <a:pt x="849249" y="48006"/>
                </a:lnTo>
                <a:lnTo>
                  <a:pt x="811021" y="48006"/>
                </a:lnTo>
                <a:lnTo>
                  <a:pt x="815467" y="43560"/>
                </a:lnTo>
                <a:lnTo>
                  <a:pt x="815467" y="32638"/>
                </a:lnTo>
                <a:lnTo>
                  <a:pt x="811021" y="28193"/>
                </a:lnTo>
                <a:lnTo>
                  <a:pt x="849249" y="28193"/>
                </a:lnTo>
                <a:lnTo>
                  <a:pt x="792861" y="0"/>
                </a:lnTo>
                <a:close/>
              </a:path>
              <a:path w="869314" h="76200">
                <a:moveTo>
                  <a:pt x="792861" y="28193"/>
                </a:moveTo>
                <a:lnTo>
                  <a:pt x="4444" y="28193"/>
                </a:lnTo>
                <a:lnTo>
                  <a:pt x="0" y="32638"/>
                </a:lnTo>
                <a:lnTo>
                  <a:pt x="0" y="43560"/>
                </a:lnTo>
                <a:lnTo>
                  <a:pt x="4444" y="48006"/>
                </a:lnTo>
                <a:lnTo>
                  <a:pt x="792861" y="48006"/>
                </a:lnTo>
                <a:lnTo>
                  <a:pt x="792861" y="28193"/>
                </a:lnTo>
                <a:close/>
              </a:path>
              <a:path w="869314" h="76200">
                <a:moveTo>
                  <a:pt x="849249" y="28193"/>
                </a:moveTo>
                <a:lnTo>
                  <a:pt x="811021" y="28193"/>
                </a:lnTo>
                <a:lnTo>
                  <a:pt x="815467" y="32638"/>
                </a:lnTo>
                <a:lnTo>
                  <a:pt x="815467" y="43560"/>
                </a:lnTo>
                <a:lnTo>
                  <a:pt x="811021" y="48006"/>
                </a:lnTo>
                <a:lnTo>
                  <a:pt x="849249" y="48006"/>
                </a:lnTo>
                <a:lnTo>
                  <a:pt x="869061" y="38100"/>
                </a:lnTo>
                <a:lnTo>
                  <a:pt x="849249" y="28193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75176" y="4213097"/>
            <a:ext cx="869315" cy="76200"/>
          </a:xfrm>
          <a:custGeom>
            <a:avLst/>
            <a:gdLst/>
            <a:ahLst/>
            <a:cxnLst/>
            <a:rect l="l" t="t" r="r" b="b"/>
            <a:pathLst>
              <a:path w="869314" h="76200">
                <a:moveTo>
                  <a:pt x="792861" y="0"/>
                </a:moveTo>
                <a:lnTo>
                  <a:pt x="792861" y="76200"/>
                </a:lnTo>
                <a:lnTo>
                  <a:pt x="849249" y="48006"/>
                </a:lnTo>
                <a:lnTo>
                  <a:pt x="811022" y="48006"/>
                </a:lnTo>
                <a:lnTo>
                  <a:pt x="815466" y="43560"/>
                </a:lnTo>
                <a:lnTo>
                  <a:pt x="815466" y="32638"/>
                </a:lnTo>
                <a:lnTo>
                  <a:pt x="811022" y="28193"/>
                </a:lnTo>
                <a:lnTo>
                  <a:pt x="849249" y="28193"/>
                </a:lnTo>
                <a:lnTo>
                  <a:pt x="792861" y="0"/>
                </a:lnTo>
                <a:close/>
              </a:path>
              <a:path w="869314" h="76200">
                <a:moveTo>
                  <a:pt x="792861" y="28193"/>
                </a:moveTo>
                <a:lnTo>
                  <a:pt x="4445" y="28193"/>
                </a:lnTo>
                <a:lnTo>
                  <a:pt x="0" y="32638"/>
                </a:lnTo>
                <a:lnTo>
                  <a:pt x="0" y="43560"/>
                </a:lnTo>
                <a:lnTo>
                  <a:pt x="4445" y="48006"/>
                </a:lnTo>
                <a:lnTo>
                  <a:pt x="792861" y="48006"/>
                </a:lnTo>
                <a:lnTo>
                  <a:pt x="792861" y="28193"/>
                </a:lnTo>
                <a:close/>
              </a:path>
              <a:path w="869314" h="76200">
                <a:moveTo>
                  <a:pt x="849249" y="28193"/>
                </a:moveTo>
                <a:lnTo>
                  <a:pt x="811022" y="28193"/>
                </a:lnTo>
                <a:lnTo>
                  <a:pt x="815466" y="32638"/>
                </a:lnTo>
                <a:lnTo>
                  <a:pt x="815466" y="43560"/>
                </a:lnTo>
                <a:lnTo>
                  <a:pt x="811022" y="48006"/>
                </a:lnTo>
                <a:lnTo>
                  <a:pt x="849249" y="48006"/>
                </a:lnTo>
                <a:lnTo>
                  <a:pt x="869061" y="38100"/>
                </a:lnTo>
                <a:lnTo>
                  <a:pt x="849249" y="28193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44711" y="4127753"/>
            <a:ext cx="869315" cy="76200"/>
          </a:xfrm>
          <a:custGeom>
            <a:avLst/>
            <a:gdLst/>
            <a:ahLst/>
            <a:cxnLst/>
            <a:rect l="l" t="t" r="r" b="b"/>
            <a:pathLst>
              <a:path w="869315" h="76200">
                <a:moveTo>
                  <a:pt x="792861" y="0"/>
                </a:moveTo>
                <a:lnTo>
                  <a:pt x="792861" y="76200"/>
                </a:lnTo>
                <a:lnTo>
                  <a:pt x="849249" y="48006"/>
                </a:lnTo>
                <a:lnTo>
                  <a:pt x="811022" y="48006"/>
                </a:lnTo>
                <a:lnTo>
                  <a:pt x="815467" y="43561"/>
                </a:lnTo>
                <a:lnTo>
                  <a:pt x="815467" y="32639"/>
                </a:lnTo>
                <a:lnTo>
                  <a:pt x="811022" y="28194"/>
                </a:lnTo>
                <a:lnTo>
                  <a:pt x="849249" y="28194"/>
                </a:lnTo>
                <a:lnTo>
                  <a:pt x="792861" y="0"/>
                </a:lnTo>
                <a:close/>
              </a:path>
              <a:path w="869315" h="76200">
                <a:moveTo>
                  <a:pt x="792861" y="28194"/>
                </a:moveTo>
                <a:lnTo>
                  <a:pt x="4445" y="28194"/>
                </a:lnTo>
                <a:lnTo>
                  <a:pt x="0" y="32639"/>
                </a:lnTo>
                <a:lnTo>
                  <a:pt x="0" y="43561"/>
                </a:lnTo>
                <a:lnTo>
                  <a:pt x="4445" y="48006"/>
                </a:lnTo>
                <a:lnTo>
                  <a:pt x="792861" y="48006"/>
                </a:lnTo>
                <a:lnTo>
                  <a:pt x="792861" y="28194"/>
                </a:lnTo>
                <a:close/>
              </a:path>
              <a:path w="869315" h="76200">
                <a:moveTo>
                  <a:pt x="849249" y="28194"/>
                </a:moveTo>
                <a:lnTo>
                  <a:pt x="811022" y="28194"/>
                </a:lnTo>
                <a:lnTo>
                  <a:pt x="815467" y="32639"/>
                </a:lnTo>
                <a:lnTo>
                  <a:pt x="815467" y="43561"/>
                </a:lnTo>
                <a:lnTo>
                  <a:pt x="811022" y="48006"/>
                </a:lnTo>
                <a:lnTo>
                  <a:pt x="849249" y="48006"/>
                </a:lnTo>
                <a:lnTo>
                  <a:pt x="869061" y="38100"/>
                </a:lnTo>
                <a:lnTo>
                  <a:pt x="849249" y="28194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92723" y="3325367"/>
            <a:ext cx="2247900" cy="269875"/>
          </a:xfrm>
          <a:custGeom>
            <a:avLst/>
            <a:gdLst/>
            <a:ahLst/>
            <a:cxnLst/>
            <a:rect l="l" t="t" r="r" b="b"/>
            <a:pathLst>
              <a:path w="2247900" h="269875">
                <a:moveTo>
                  <a:pt x="2096134" y="0"/>
                </a:moveTo>
                <a:lnTo>
                  <a:pt x="117983" y="0"/>
                </a:lnTo>
                <a:lnTo>
                  <a:pt x="72062" y="9272"/>
                </a:lnTo>
                <a:lnTo>
                  <a:pt x="34559" y="34559"/>
                </a:lnTo>
                <a:lnTo>
                  <a:pt x="9272" y="72062"/>
                </a:lnTo>
                <a:lnTo>
                  <a:pt x="0" y="117983"/>
                </a:lnTo>
                <a:lnTo>
                  <a:pt x="0" y="269748"/>
                </a:lnTo>
                <a:lnTo>
                  <a:pt x="67437" y="269748"/>
                </a:lnTo>
                <a:lnTo>
                  <a:pt x="67437" y="117983"/>
                </a:lnTo>
                <a:lnTo>
                  <a:pt x="71405" y="98298"/>
                </a:lnTo>
                <a:lnTo>
                  <a:pt x="82232" y="82232"/>
                </a:lnTo>
                <a:lnTo>
                  <a:pt x="98298" y="71405"/>
                </a:lnTo>
                <a:lnTo>
                  <a:pt x="117983" y="67437"/>
                </a:lnTo>
                <a:lnTo>
                  <a:pt x="2096134" y="67437"/>
                </a:lnTo>
                <a:lnTo>
                  <a:pt x="2115820" y="71405"/>
                </a:lnTo>
                <a:lnTo>
                  <a:pt x="2131885" y="82232"/>
                </a:lnTo>
                <a:lnTo>
                  <a:pt x="2142712" y="98298"/>
                </a:lnTo>
                <a:lnTo>
                  <a:pt x="2146680" y="117983"/>
                </a:lnTo>
                <a:lnTo>
                  <a:pt x="2146680" y="202311"/>
                </a:lnTo>
                <a:lnTo>
                  <a:pt x="2113026" y="202311"/>
                </a:lnTo>
                <a:lnTo>
                  <a:pt x="2180462" y="269748"/>
                </a:lnTo>
                <a:lnTo>
                  <a:pt x="2247900" y="202311"/>
                </a:lnTo>
                <a:lnTo>
                  <a:pt x="2214118" y="202311"/>
                </a:lnTo>
                <a:lnTo>
                  <a:pt x="2214118" y="117983"/>
                </a:lnTo>
                <a:lnTo>
                  <a:pt x="2204845" y="72062"/>
                </a:lnTo>
                <a:lnTo>
                  <a:pt x="2179558" y="34559"/>
                </a:lnTo>
                <a:lnTo>
                  <a:pt x="2142055" y="9272"/>
                </a:lnTo>
                <a:lnTo>
                  <a:pt x="2096134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92723" y="5234940"/>
            <a:ext cx="2247900" cy="269875"/>
          </a:xfrm>
          <a:custGeom>
            <a:avLst/>
            <a:gdLst/>
            <a:ahLst/>
            <a:cxnLst/>
            <a:rect l="l" t="t" r="r" b="b"/>
            <a:pathLst>
              <a:path w="2247900" h="269875">
                <a:moveTo>
                  <a:pt x="2247900" y="0"/>
                </a:moveTo>
                <a:lnTo>
                  <a:pt x="2180462" y="0"/>
                </a:lnTo>
                <a:lnTo>
                  <a:pt x="2180462" y="151765"/>
                </a:lnTo>
                <a:lnTo>
                  <a:pt x="2176494" y="171450"/>
                </a:lnTo>
                <a:lnTo>
                  <a:pt x="2165667" y="187515"/>
                </a:lnTo>
                <a:lnTo>
                  <a:pt x="2149602" y="198342"/>
                </a:lnTo>
                <a:lnTo>
                  <a:pt x="2129917" y="202311"/>
                </a:lnTo>
                <a:lnTo>
                  <a:pt x="151764" y="202311"/>
                </a:lnTo>
                <a:lnTo>
                  <a:pt x="132060" y="198342"/>
                </a:lnTo>
                <a:lnTo>
                  <a:pt x="115950" y="187515"/>
                </a:lnTo>
                <a:lnTo>
                  <a:pt x="105080" y="171450"/>
                </a:lnTo>
                <a:lnTo>
                  <a:pt x="101091" y="151765"/>
                </a:lnTo>
                <a:lnTo>
                  <a:pt x="101091" y="67437"/>
                </a:lnTo>
                <a:lnTo>
                  <a:pt x="134874" y="67437"/>
                </a:lnTo>
                <a:lnTo>
                  <a:pt x="67437" y="0"/>
                </a:lnTo>
                <a:lnTo>
                  <a:pt x="0" y="67437"/>
                </a:lnTo>
                <a:lnTo>
                  <a:pt x="33654" y="67437"/>
                </a:lnTo>
                <a:lnTo>
                  <a:pt x="33654" y="151765"/>
                </a:lnTo>
                <a:lnTo>
                  <a:pt x="42947" y="197685"/>
                </a:lnTo>
                <a:lnTo>
                  <a:pt x="68278" y="235188"/>
                </a:lnTo>
                <a:lnTo>
                  <a:pt x="105824" y="260475"/>
                </a:lnTo>
                <a:lnTo>
                  <a:pt x="151764" y="269748"/>
                </a:lnTo>
                <a:lnTo>
                  <a:pt x="2129917" y="269748"/>
                </a:lnTo>
                <a:lnTo>
                  <a:pt x="2175837" y="260475"/>
                </a:lnTo>
                <a:lnTo>
                  <a:pt x="2213340" y="235188"/>
                </a:lnTo>
                <a:lnTo>
                  <a:pt x="2238627" y="197685"/>
                </a:lnTo>
                <a:lnTo>
                  <a:pt x="2247900" y="151765"/>
                </a:lnTo>
                <a:lnTo>
                  <a:pt x="2247900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69211" y="3944299"/>
            <a:ext cx="716280" cy="629285"/>
          </a:xfrm>
          <a:custGeom>
            <a:avLst/>
            <a:gdLst/>
            <a:ahLst/>
            <a:cxnLst/>
            <a:rect l="l" t="t" r="r" b="b"/>
            <a:pathLst>
              <a:path w="716279" h="629285">
                <a:moveTo>
                  <a:pt x="650433" y="0"/>
                </a:moveTo>
                <a:lnTo>
                  <a:pt x="65562" y="0"/>
                </a:lnTo>
                <a:lnTo>
                  <a:pt x="40064" y="5176"/>
                </a:lnTo>
                <a:lnTo>
                  <a:pt x="19222" y="19283"/>
                </a:lnTo>
                <a:lnTo>
                  <a:pt x="5159" y="40190"/>
                </a:lnTo>
                <a:lnTo>
                  <a:pt x="0" y="65764"/>
                </a:lnTo>
                <a:lnTo>
                  <a:pt x="0" y="455452"/>
                </a:lnTo>
                <a:lnTo>
                  <a:pt x="19653" y="502113"/>
                </a:lnTo>
                <a:lnTo>
                  <a:pt x="67010" y="521475"/>
                </a:lnTo>
                <a:lnTo>
                  <a:pt x="462076" y="522291"/>
                </a:lnTo>
                <a:lnTo>
                  <a:pt x="577938" y="627717"/>
                </a:lnTo>
                <a:lnTo>
                  <a:pt x="581843" y="629153"/>
                </a:lnTo>
                <a:lnTo>
                  <a:pt x="588041" y="629153"/>
                </a:lnTo>
                <a:lnTo>
                  <a:pt x="590292" y="628696"/>
                </a:lnTo>
                <a:lnTo>
                  <a:pt x="598292" y="625138"/>
                </a:lnTo>
                <a:lnTo>
                  <a:pt x="602089" y="619294"/>
                </a:lnTo>
                <a:lnTo>
                  <a:pt x="602089" y="575992"/>
                </a:lnTo>
                <a:lnTo>
                  <a:pt x="569544" y="575992"/>
                </a:lnTo>
                <a:lnTo>
                  <a:pt x="476315" y="491184"/>
                </a:lnTo>
                <a:lnTo>
                  <a:pt x="472450" y="489661"/>
                </a:lnTo>
                <a:lnTo>
                  <a:pt x="65090" y="489661"/>
                </a:lnTo>
                <a:lnTo>
                  <a:pt x="51980" y="486904"/>
                </a:lnTo>
                <a:lnTo>
                  <a:pt x="41684" y="479458"/>
                </a:lnTo>
                <a:lnTo>
                  <a:pt x="34955" y="468561"/>
                </a:lnTo>
                <a:lnTo>
                  <a:pt x="32545" y="455452"/>
                </a:lnTo>
                <a:lnTo>
                  <a:pt x="32545" y="65764"/>
                </a:lnTo>
                <a:lnTo>
                  <a:pt x="35143" y="52882"/>
                </a:lnTo>
                <a:lnTo>
                  <a:pt x="42225" y="42353"/>
                </a:lnTo>
                <a:lnTo>
                  <a:pt x="52721" y="35250"/>
                </a:lnTo>
                <a:lnTo>
                  <a:pt x="65562" y="32644"/>
                </a:lnTo>
                <a:lnTo>
                  <a:pt x="705764" y="32644"/>
                </a:lnTo>
                <a:lnTo>
                  <a:pt x="696778" y="19283"/>
                </a:lnTo>
                <a:lnTo>
                  <a:pt x="675935" y="5176"/>
                </a:lnTo>
                <a:lnTo>
                  <a:pt x="650433" y="0"/>
                </a:lnTo>
                <a:close/>
              </a:path>
              <a:path w="716279" h="629285">
                <a:moveTo>
                  <a:pt x="705764" y="32644"/>
                </a:moveTo>
                <a:lnTo>
                  <a:pt x="650433" y="32644"/>
                </a:lnTo>
                <a:lnTo>
                  <a:pt x="663275" y="35250"/>
                </a:lnTo>
                <a:lnTo>
                  <a:pt x="673772" y="42353"/>
                </a:lnTo>
                <a:lnTo>
                  <a:pt x="680855" y="52882"/>
                </a:lnTo>
                <a:lnTo>
                  <a:pt x="683453" y="65764"/>
                </a:lnTo>
                <a:lnTo>
                  <a:pt x="683453" y="456201"/>
                </a:lnTo>
                <a:lnTo>
                  <a:pt x="652874" y="489661"/>
                </a:lnTo>
                <a:lnTo>
                  <a:pt x="576704" y="490613"/>
                </a:lnTo>
                <a:lnTo>
                  <a:pt x="569544" y="497890"/>
                </a:lnTo>
                <a:lnTo>
                  <a:pt x="569544" y="575992"/>
                </a:lnTo>
                <a:lnTo>
                  <a:pt x="602089" y="575992"/>
                </a:lnTo>
                <a:lnTo>
                  <a:pt x="602089" y="522944"/>
                </a:lnTo>
                <a:lnTo>
                  <a:pt x="653077" y="522305"/>
                </a:lnTo>
                <a:lnTo>
                  <a:pt x="677543" y="517102"/>
                </a:lnTo>
                <a:lnTo>
                  <a:pt x="697546" y="502922"/>
                </a:lnTo>
                <a:lnTo>
                  <a:pt x="711045" y="481908"/>
                </a:lnTo>
                <a:lnTo>
                  <a:pt x="715998" y="456201"/>
                </a:lnTo>
                <a:lnTo>
                  <a:pt x="715998" y="65764"/>
                </a:lnTo>
                <a:lnTo>
                  <a:pt x="710840" y="40190"/>
                </a:lnTo>
                <a:lnTo>
                  <a:pt x="705764" y="32644"/>
                </a:lnTo>
                <a:close/>
              </a:path>
              <a:path w="716279" h="629285">
                <a:moveTo>
                  <a:pt x="162727" y="179542"/>
                </a:moveTo>
                <a:lnTo>
                  <a:pt x="137413" y="184680"/>
                </a:lnTo>
                <a:lnTo>
                  <a:pt x="116721" y="198685"/>
                </a:lnTo>
                <a:lnTo>
                  <a:pt x="102758" y="219440"/>
                </a:lnTo>
                <a:lnTo>
                  <a:pt x="97636" y="244830"/>
                </a:lnTo>
                <a:lnTo>
                  <a:pt x="102758" y="270226"/>
                </a:lnTo>
                <a:lnTo>
                  <a:pt x="116721" y="290981"/>
                </a:lnTo>
                <a:lnTo>
                  <a:pt x="137413" y="304982"/>
                </a:lnTo>
                <a:lnTo>
                  <a:pt x="162727" y="310118"/>
                </a:lnTo>
                <a:lnTo>
                  <a:pt x="188040" y="304982"/>
                </a:lnTo>
                <a:lnTo>
                  <a:pt x="208732" y="290981"/>
                </a:lnTo>
                <a:lnTo>
                  <a:pt x="217819" y="277474"/>
                </a:lnTo>
                <a:lnTo>
                  <a:pt x="162727" y="277474"/>
                </a:lnTo>
                <a:lnTo>
                  <a:pt x="150067" y="274906"/>
                </a:lnTo>
                <a:lnTo>
                  <a:pt x="139721" y="267905"/>
                </a:lnTo>
                <a:lnTo>
                  <a:pt x="132742" y="257528"/>
                </a:lnTo>
                <a:lnTo>
                  <a:pt x="130181" y="244830"/>
                </a:lnTo>
                <a:lnTo>
                  <a:pt x="132742" y="232138"/>
                </a:lnTo>
                <a:lnTo>
                  <a:pt x="139721" y="221760"/>
                </a:lnTo>
                <a:lnTo>
                  <a:pt x="150067" y="214756"/>
                </a:lnTo>
                <a:lnTo>
                  <a:pt x="162727" y="212186"/>
                </a:lnTo>
                <a:lnTo>
                  <a:pt x="217815" y="212186"/>
                </a:lnTo>
                <a:lnTo>
                  <a:pt x="208732" y="198685"/>
                </a:lnTo>
                <a:lnTo>
                  <a:pt x="188040" y="184680"/>
                </a:lnTo>
                <a:lnTo>
                  <a:pt x="162727" y="179542"/>
                </a:lnTo>
                <a:close/>
              </a:path>
              <a:path w="716279" h="629285">
                <a:moveTo>
                  <a:pt x="357999" y="179542"/>
                </a:moveTo>
                <a:lnTo>
                  <a:pt x="332685" y="184680"/>
                </a:lnTo>
                <a:lnTo>
                  <a:pt x="311993" y="198685"/>
                </a:lnTo>
                <a:lnTo>
                  <a:pt x="298031" y="219440"/>
                </a:lnTo>
                <a:lnTo>
                  <a:pt x="292908" y="244830"/>
                </a:lnTo>
                <a:lnTo>
                  <a:pt x="298031" y="270226"/>
                </a:lnTo>
                <a:lnTo>
                  <a:pt x="311993" y="290981"/>
                </a:lnTo>
                <a:lnTo>
                  <a:pt x="332685" y="304982"/>
                </a:lnTo>
                <a:lnTo>
                  <a:pt x="357999" y="310118"/>
                </a:lnTo>
                <a:lnTo>
                  <a:pt x="383312" y="304982"/>
                </a:lnTo>
                <a:lnTo>
                  <a:pt x="404005" y="290981"/>
                </a:lnTo>
                <a:lnTo>
                  <a:pt x="413091" y="277474"/>
                </a:lnTo>
                <a:lnTo>
                  <a:pt x="357999" y="277474"/>
                </a:lnTo>
                <a:lnTo>
                  <a:pt x="345339" y="274906"/>
                </a:lnTo>
                <a:lnTo>
                  <a:pt x="334993" y="267905"/>
                </a:lnTo>
                <a:lnTo>
                  <a:pt x="328014" y="257528"/>
                </a:lnTo>
                <a:lnTo>
                  <a:pt x="325454" y="244830"/>
                </a:lnTo>
                <a:lnTo>
                  <a:pt x="328014" y="232138"/>
                </a:lnTo>
                <a:lnTo>
                  <a:pt x="334993" y="221760"/>
                </a:lnTo>
                <a:lnTo>
                  <a:pt x="345339" y="214756"/>
                </a:lnTo>
                <a:lnTo>
                  <a:pt x="357999" y="212186"/>
                </a:lnTo>
                <a:lnTo>
                  <a:pt x="413087" y="212186"/>
                </a:lnTo>
                <a:lnTo>
                  <a:pt x="404005" y="198685"/>
                </a:lnTo>
                <a:lnTo>
                  <a:pt x="383312" y="184680"/>
                </a:lnTo>
                <a:lnTo>
                  <a:pt x="357999" y="179542"/>
                </a:lnTo>
                <a:close/>
              </a:path>
              <a:path w="716279" h="629285">
                <a:moveTo>
                  <a:pt x="553271" y="179542"/>
                </a:moveTo>
                <a:lnTo>
                  <a:pt x="527958" y="184680"/>
                </a:lnTo>
                <a:lnTo>
                  <a:pt x="507265" y="198685"/>
                </a:lnTo>
                <a:lnTo>
                  <a:pt x="493303" y="219440"/>
                </a:lnTo>
                <a:lnTo>
                  <a:pt x="488181" y="244830"/>
                </a:lnTo>
                <a:lnTo>
                  <a:pt x="493303" y="270226"/>
                </a:lnTo>
                <a:lnTo>
                  <a:pt x="507265" y="290981"/>
                </a:lnTo>
                <a:lnTo>
                  <a:pt x="527958" y="304982"/>
                </a:lnTo>
                <a:lnTo>
                  <a:pt x="553271" y="310118"/>
                </a:lnTo>
                <a:lnTo>
                  <a:pt x="578585" y="304982"/>
                </a:lnTo>
                <a:lnTo>
                  <a:pt x="599277" y="290981"/>
                </a:lnTo>
                <a:lnTo>
                  <a:pt x="608363" y="277474"/>
                </a:lnTo>
                <a:lnTo>
                  <a:pt x="553271" y="277474"/>
                </a:lnTo>
                <a:lnTo>
                  <a:pt x="540612" y="274906"/>
                </a:lnTo>
                <a:lnTo>
                  <a:pt x="530266" y="267905"/>
                </a:lnTo>
                <a:lnTo>
                  <a:pt x="523286" y="257528"/>
                </a:lnTo>
                <a:lnTo>
                  <a:pt x="520726" y="244830"/>
                </a:lnTo>
                <a:lnTo>
                  <a:pt x="523286" y="232138"/>
                </a:lnTo>
                <a:lnTo>
                  <a:pt x="530266" y="221760"/>
                </a:lnTo>
                <a:lnTo>
                  <a:pt x="540612" y="214756"/>
                </a:lnTo>
                <a:lnTo>
                  <a:pt x="553271" y="212186"/>
                </a:lnTo>
                <a:lnTo>
                  <a:pt x="608360" y="212186"/>
                </a:lnTo>
                <a:lnTo>
                  <a:pt x="599277" y="198685"/>
                </a:lnTo>
                <a:lnTo>
                  <a:pt x="578585" y="184680"/>
                </a:lnTo>
                <a:lnTo>
                  <a:pt x="553271" y="179542"/>
                </a:lnTo>
                <a:close/>
              </a:path>
              <a:path w="716279" h="629285">
                <a:moveTo>
                  <a:pt x="217815" y="212186"/>
                </a:moveTo>
                <a:lnTo>
                  <a:pt x="162727" y="212186"/>
                </a:lnTo>
                <a:lnTo>
                  <a:pt x="175386" y="214756"/>
                </a:lnTo>
                <a:lnTo>
                  <a:pt x="185732" y="221760"/>
                </a:lnTo>
                <a:lnTo>
                  <a:pt x="192711" y="232138"/>
                </a:lnTo>
                <a:lnTo>
                  <a:pt x="195272" y="244830"/>
                </a:lnTo>
                <a:lnTo>
                  <a:pt x="192711" y="257528"/>
                </a:lnTo>
                <a:lnTo>
                  <a:pt x="185732" y="267905"/>
                </a:lnTo>
                <a:lnTo>
                  <a:pt x="175386" y="274906"/>
                </a:lnTo>
                <a:lnTo>
                  <a:pt x="162727" y="277474"/>
                </a:lnTo>
                <a:lnTo>
                  <a:pt x="217819" y="277474"/>
                </a:lnTo>
                <a:lnTo>
                  <a:pt x="222695" y="270226"/>
                </a:lnTo>
                <a:lnTo>
                  <a:pt x="227817" y="244830"/>
                </a:lnTo>
                <a:lnTo>
                  <a:pt x="222695" y="219440"/>
                </a:lnTo>
                <a:lnTo>
                  <a:pt x="217815" y="212186"/>
                </a:lnTo>
                <a:close/>
              </a:path>
              <a:path w="716279" h="629285">
                <a:moveTo>
                  <a:pt x="413087" y="212186"/>
                </a:moveTo>
                <a:lnTo>
                  <a:pt x="357999" y="212186"/>
                </a:lnTo>
                <a:lnTo>
                  <a:pt x="370659" y="214756"/>
                </a:lnTo>
                <a:lnTo>
                  <a:pt x="381004" y="221760"/>
                </a:lnTo>
                <a:lnTo>
                  <a:pt x="387984" y="232138"/>
                </a:lnTo>
                <a:lnTo>
                  <a:pt x="390544" y="244830"/>
                </a:lnTo>
                <a:lnTo>
                  <a:pt x="387984" y="257528"/>
                </a:lnTo>
                <a:lnTo>
                  <a:pt x="381004" y="267905"/>
                </a:lnTo>
                <a:lnTo>
                  <a:pt x="370659" y="274906"/>
                </a:lnTo>
                <a:lnTo>
                  <a:pt x="357999" y="277474"/>
                </a:lnTo>
                <a:lnTo>
                  <a:pt x="413091" y="277474"/>
                </a:lnTo>
                <a:lnTo>
                  <a:pt x="417967" y="270226"/>
                </a:lnTo>
                <a:lnTo>
                  <a:pt x="423090" y="244830"/>
                </a:lnTo>
                <a:lnTo>
                  <a:pt x="417967" y="219440"/>
                </a:lnTo>
                <a:lnTo>
                  <a:pt x="413087" y="212186"/>
                </a:lnTo>
                <a:close/>
              </a:path>
              <a:path w="716279" h="629285">
                <a:moveTo>
                  <a:pt x="608360" y="212186"/>
                </a:moveTo>
                <a:lnTo>
                  <a:pt x="553271" y="212186"/>
                </a:lnTo>
                <a:lnTo>
                  <a:pt x="565931" y="214756"/>
                </a:lnTo>
                <a:lnTo>
                  <a:pt x="576277" y="221760"/>
                </a:lnTo>
                <a:lnTo>
                  <a:pt x="583256" y="232138"/>
                </a:lnTo>
                <a:lnTo>
                  <a:pt x="585817" y="244830"/>
                </a:lnTo>
                <a:lnTo>
                  <a:pt x="583256" y="257528"/>
                </a:lnTo>
                <a:lnTo>
                  <a:pt x="576277" y="267905"/>
                </a:lnTo>
                <a:lnTo>
                  <a:pt x="565931" y="274906"/>
                </a:lnTo>
                <a:lnTo>
                  <a:pt x="553271" y="277474"/>
                </a:lnTo>
                <a:lnTo>
                  <a:pt x="608363" y="277474"/>
                </a:lnTo>
                <a:lnTo>
                  <a:pt x="613239" y="270226"/>
                </a:lnTo>
                <a:lnTo>
                  <a:pt x="618362" y="244830"/>
                </a:lnTo>
                <a:lnTo>
                  <a:pt x="613239" y="219440"/>
                </a:lnTo>
                <a:lnTo>
                  <a:pt x="608360" y="2121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8340" y="2109343"/>
            <a:ext cx="112642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Systematic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optimization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prompts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guide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LLMs,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ensuring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accuracy,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relevance,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coherence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generated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outputs.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42061"/>
            <a:ext cx="4394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Instructions</a:t>
            </a:r>
            <a:r>
              <a:rPr spc="-295" dirty="0"/>
              <a:t> </a:t>
            </a:r>
            <a:r>
              <a:rPr spc="-55" dirty="0"/>
              <a:t>matter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0512" y="1061720"/>
            <a:ext cx="9574530" cy="4785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FF8500"/>
                </a:solidFill>
                <a:latin typeface="Trebuchet MS"/>
                <a:cs typeface="Trebuchet MS"/>
              </a:rPr>
              <a:t>Specificity,</a:t>
            </a:r>
            <a:r>
              <a:rPr sz="2000" b="1" spc="-65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FF8500"/>
                </a:solidFill>
                <a:latin typeface="Trebuchet MS"/>
                <a:cs typeface="Trebuchet MS"/>
              </a:rPr>
              <a:t>clarity,</a:t>
            </a:r>
            <a:r>
              <a:rPr sz="2000" b="1" spc="-55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8500"/>
                </a:solidFill>
                <a:latin typeface="Trebuchet MS"/>
                <a:cs typeface="Trebuchet MS"/>
              </a:rPr>
              <a:t>and</a:t>
            </a:r>
            <a:r>
              <a:rPr sz="2000" b="1" spc="-6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8500"/>
                </a:solidFill>
                <a:latin typeface="Trebuchet MS"/>
                <a:cs typeface="Trebuchet MS"/>
              </a:rPr>
              <a:t>persuasiveness</a:t>
            </a:r>
            <a:r>
              <a:rPr sz="2000" b="1" spc="-5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8500"/>
                </a:solidFill>
                <a:latin typeface="Trebuchet MS"/>
                <a:cs typeface="Trebuchet MS"/>
              </a:rPr>
              <a:t>are</a:t>
            </a:r>
            <a:r>
              <a:rPr sz="2000" b="1" spc="-55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8500"/>
                </a:solidFill>
                <a:latin typeface="Trebuchet MS"/>
                <a:cs typeface="Trebuchet MS"/>
              </a:rPr>
              <a:t>important!</a:t>
            </a:r>
            <a:endParaRPr sz="20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95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Compare:</a:t>
            </a:r>
            <a:endParaRPr sz="2000">
              <a:latin typeface="Trebuchet MS"/>
              <a:cs typeface="Trebuchet MS"/>
            </a:endParaRPr>
          </a:p>
          <a:p>
            <a:pPr marL="631825" indent="-431165">
              <a:lnSpc>
                <a:spcPct val="100000"/>
              </a:lnSpc>
              <a:spcBef>
                <a:spcPts val="1955"/>
              </a:spcBef>
              <a:buFont typeface="Microsoft Sans Serif"/>
              <a:buChar char="●"/>
              <a:tabLst>
                <a:tab pos="631825" algn="l"/>
              </a:tabLst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“Tell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 me a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story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about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cows”</a:t>
            </a:r>
            <a:endParaRPr sz="2000">
              <a:latin typeface="Trebuchet MS"/>
              <a:cs typeface="Trebuchet MS"/>
            </a:endParaRPr>
          </a:p>
          <a:p>
            <a:pPr marL="631825" marR="22860" indent="-431800">
              <a:lnSpc>
                <a:spcPct val="114999"/>
              </a:lnSpc>
              <a:buFont typeface="Microsoft Sans Serif"/>
              <a:buChar char="●"/>
              <a:tabLst>
                <a:tab pos="631825" algn="l"/>
                <a:tab pos="4013835" algn="l"/>
                <a:tab pos="5132705" algn="l"/>
                <a:tab pos="5599430" algn="l"/>
              </a:tabLst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“Tell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 me a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story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about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cows.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	It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roughly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2000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words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long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appropriate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American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5th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graders.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	It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entertaining,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moral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message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loyalty.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amazing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memorable.”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25"/>
              </a:spcBef>
              <a:buClr>
                <a:srgbClr val="FFFFFF"/>
              </a:buClr>
              <a:buFont typeface="Microsoft Sans Serif"/>
              <a:buChar char="●"/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sz="2000" b="1" spc="-10" dirty="0">
                <a:solidFill>
                  <a:srgbClr val="FF8500"/>
                </a:solidFill>
                <a:latin typeface="Trebuchet MS"/>
                <a:cs typeface="Trebuchet MS"/>
              </a:rPr>
              <a:t>Neither</a:t>
            </a:r>
            <a:r>
              <a:rPr sz="2000" b="1" spc="-55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8500"/>
                </a:solidFill>
                <a:latin typeface="Trebuchet MS"/>
                <a:cs typeface="Trebuchet MS"/>
              </a:rPr>
              <a:t>humans</a:t>
            </a:r>
            <a:r>
              <a:rPr sz="2000" b="1" spc="-5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8500"/>
                </a:solidFill>
                <a:latin typeface="Trebuchet MS"/>
                <a:cs typeface="Trebuchet MS"/>
              </a:rPr>
              <a:t>nor</a:t>
            </a:r>
            <a:r>
              <a:rPr sz="2000" b="1" spc="-45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b="1" spc="50" dirty="0">
                <a:solidFill>
                  <a:srgbClr val="FF8500"/>
                </a:solidFill>
                <a:latin typeface="Trebuchet MS"/>
                <a:cs typeface="Trebuchet MS"/>
              </a:rPr>
              <a:t>LLMs</a:t>
            </a:r>
            <a:r>
              <a:rPr sz="2000" b="1" spc="-6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8500"/>
                </a:solidFill>
                <a:latin typeface="Trebuchet MS"/>
                <a:cs typeface="Trebuchet MS"/>
              </a:rPr>
              <a:t>can</a:t>
            </a:r>
            <a:r>
              <a:rPr sz="2000" b="1" spc="-4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8500"/>
                </a:solidFill>
                <a:latin typeface="Trebuchet MS"/>
                <a:cs typeface="Trebuchet MS"/>
              </a:rPr>
              <a:t>read</a:t>
            </a:r>
            <a:r>
              <a:rPr sz="2000" b="1" spc="-4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8500"/>
                </a:solidFill>
                <a:latin typeface="Trebuchet MS"/>
                <a:cs typeface="Trebuchet MS"/>
              </a:rPr>
              <a:t>minds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clear</a:t>
            </a:r>
            <a:r>
              <a:rPr sz="20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sz="20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0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2000" b="1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something</a:t>
            </a:r>
            <a:r>
              <a:rPr sz="20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specific.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professions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humans!</a:t>
            </a:r>
            <a:endParaRPr sz="2000">
              <a:latin typeface="Trebuchet MS"/>
              <a:cs typeface="Trebuchet MS"/>
            </a:endParaRPr>
          </a:p>
          <a:p>
            <a:pPr marL="621665" indent="-431165">
              <a:lnSpc>
                <a:spcPct val="100000"/>
              </a:lnSpc>
              <a:spcBef>
                <a:spcPts val="1955"/>
              </a:spcBef>
              <a:buFont typeface="Microsoft Sans Serif"/>
              <a:buChar char="●"/>
              <a:tabLst>
                <a:tab pos="62166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Marketing,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Education,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Tech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Writing,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Law,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265" y="1034288"/>
            <a:ext cx="9697085" cy="155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may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contain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elements:</a:t>
            </a:r>
            <a:endParaRPr sz="2000">
              <a:latin typeface="Trebuchet MS"/>
              <a:cs typeface="Trebuchet MS"/>
            </a:endParaRPr>
          </a:p>
          <a:p>
            <a:pPr marL="812165" indent="-342265">
              <a:lnSpc>
                <a:spcPct val="100000"/>
              </a:lnSpc>
              <a:buClr>
                <a:srgbClr val="FFFFFF"/>
              </a:buClr>
              <a:buFont typeface="Arial MT"/>
              <a:buChar char="•"/>
              <a:tabLst>
                <a:tab pos="812165" algn="l"/>
              </a:tabLst>
            </a:pPr>
            <a:r>
              <a:rPr sz="2000" dirty="0">
                <a:solidFill>
                  <a:srgbClr val="FF8500"/>
                </a:solidFill>
                <a:latin typeface="Trebuchet MS"/>
                <a:cs typeface="Trebuchet MS"/>
              </a:rPr>
              <a:t>Instruction-</a:t>
            </a:r>
            <a:r>
              <a:rPr sz="2000" spc="-3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Task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instruction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(e.g.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classify,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summarize,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…)</a:t>
            </a:r>
            <a:endParaRPr sz="2000">
              <a:latin typeface="Trebuchet MS"/>
              <a:cs typeface="Trebuchet MS"/>
            </a:endParaRPr>
          </a:p>
          <a:p>
            <a:pPr marL="812165" indent="-342265">
              <a:lnSpc>
                <a:spcPct val="100000"/>
              </a:lnSpc>
              <a:buClr>
                <a:srgbClr val="FFFFFF"/>
              </a:buClr>
              <a:buFont typeface="Arial MT"/>
              <a:buChar char="•"/>
              <a:tabLst>
                <a:tab pos="812165" algn="l"/>
              </a:tabLst>
            </a:pPr>
            <a:r>
              <a:rPr sz="2000" dirty="0">
                <a:solidFill>
                  <a:srgbClr val="FF8500"/>
                </a:solidFill>
                <a:latin typeface="Trebuchet MS"/>
                <a:cs typeface="Trebuchet MS"/>
              </a:rPr>
              <a:t>Context-</a:t>
            </a:r>
            <a:r>
              <a:rPr sz="2000" spc="15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Additional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complete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desired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task</a:t>
            </a:r>
            <a:endParaRPr sz="2000">
              <a:latin typeface="Trebuchet MS"/>
              <a:cs typeface="Trebuchet MS"/>
            </a:endParaRPr>
          </a:p>
          <a:p>
            <a:pPr marL="812165" indent="-342265">
              <a:lnSpc>
                <a:spcPct val="100000"/>
              </a:lnSpc>
              <a:buClr>
                <a:srgbClr val="FFFFFF"/>
              </a:buClr>
              <a:buFont typeface="Arial MT"/>
              <a:buChar char="•"/>
              <a:tabLst>
                <a:tab pos="812165" algn="l"/>
              </a:tabLst>
            </a:pPr>
            <a:r>
              <a:rPr sz="2000" dirty="0">
                <a:solidFill>
                  <a:srgbClr val="FF8500"/>
                </a:solidFill>
                <a:latin typeface="Trebuchet MS"/>
                <a:cs typeface="Trebuchet MS"/>
              </a:rPr>
              <a:t>User</a:t>
            </a:r>
            <a:r>
              <a:rPr sz="2000" spc="-15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8500"/>
                </a:solidFill>
                <a:latin typeface="Trebuchet MS"/>
                <a:cs typeface="Trebuchet MS"/>
              </a:rPr>
              <a:t>Input-</a:t>
            </a:r>
            <a:r>
              <a:rPr sz="2000" spc="-1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User’s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 which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 model is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expected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respond</a:t>
            </a:r>
            <a:endParaRPr sz="2000">
              <a:latin typeface="Trebuchet MS"/>
              <a:cs typeface="Trebuchet MS"/>
            </a:endParaRPr>
          </a:p>
          <a:p>
            <a:pPr marL="812165" indent="-342265">
              <a:lnSpc>
                <a:spcPct val="100000"/>
              </a:lnSpc>
              <a:buClr>
                <a:srgbClr val="FFFFFF"/>
              </a:buClr>
              <a:buFont typeface="Arial MT"/>
              <a:buChar char="•"/>
              <a:tabLst>
                <a:tab pos="812165" algn="l"/>
              </a:tabLst>
            </a:pPr>
            <a:r>
              <a:rPr sz="2000" spc="50" dirty="0">
                <a:solidFill>
                  <a:srgbClr val="FF8500"/>
                </a:solidFill>
                <a:latin typeface="Trebuchet MS"/>
                <a:cs typeface="Trebuchet MS"/>
              </a:rPr>
              <a:t>Output</a:t>
            </a:r>
            <a:r>
              <a:rPr sz="2000" spc="-20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8500"/>
                </a:solidFill>
                <a:latin typeface="Trebuchet MS"/>
                <a:cs typeface="Trebuchet MS"/>
              </a:rPr>
              <a:t>indicator-</a:t>
            </a:r>
            <a:r>
              <a:rPr sz="2000" spc="-45" dirty="0">
                <a:solidFill>
                  <a:srgbClr val="FF85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 format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 the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generated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88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Components</a:t>
            </a:r>
            <a:r>
              <a:rPr spc="-350" dirty="0"/>
              <a:t> </a:t>
            </a:r>
            <a:r>
              <a:rPr dirty="0"/>
              <a:t>of</a:t>
            </a:r>
            <a:r>
              <a:rPr spc="-325" dirty="0"/>
              <a:t> </a:t>
            </a:r>
            <a:r>
              <a:rPr dirty="0"/>
              <a:t>a</a:t>
            </a:r>
            <a:r>
              <a:rPr spc="-310" dirty="0"/>
              <a:t> </a:t>
            </a:r>
            <a:r>
              <a:rPr spc="-10" dirty="0"/>
              <a:t>prompt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" y="2851404"/>
            <a:ext cx="10866120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611" y="6434251"/>
            <a:ext cx="241109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5"/>
              </a:lnSpc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2024,</a:t>
            </a:r>
            <a:r>
              <a:rPr sz="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6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59" y="6335267"/>
              <a:ext cx="348996" cy="208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900" y="2971622"/>
            <a:ext cx="4770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Basic</a:t>
            </a:r>
            <a:r>
              <a:rPr sz="4800" spc="-175" dirty="0"/>
              <a:t> </a:t>
            </a:r>
            <a:r>
              <a:rPr sz="4800" spc="-10" dirty="0"/>
              <a:t>techniques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B0E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1453</Words>
  <Application>Microsoft Macintosh PowerPoint</Application>
  <PresentationFormat>Widescreen</PresentationFormat>
  <Paragraphs>213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MT</vt:lpstr>
      <vt:lpstr>Calibri</vt:lpstr>
      <vt:lpstr>Courier New</vt:lpstr>
      <vt:lpstr>Microsoft Sans Serif</vt:lpstr>
      <vt:lpstr>Times New Roman</vt:lpstr>
      <vt:lpstr>Trebuchet MS</vt:lpstr>
      <vt:lpstr>Office Theme</vt:lpstr>
      <vt:lpstr>Prompt Engineering for Generative AI Workloads</vt:lpstr>
      <vt:lpstr>Agenda</vt:lpstr>
      <vt:lpstr>What is prompt engineering?</vt:lpstr>
      <vt:lpstr>What is a prompt?</vt:lpstr>
      <vt:lpstr>What is Prompt Engineering? – An Example</vt:lpstr>
      <vt:lpstr>Prompt engineering philosophy</vt:lpstr>
      <vt:lpstr>Instructions matter</vt:lpstr>
      <vt:lpstr>Components of a prompt</vt:lpstr>
      <vt:lpstr>Basic techniques</vt:lpstr>
      <vt:lpstr>Simple techniques</vt:lpstr>
      <vt:lpstr>Chain of Thought – CoT</vt:lpstr>
      <vt:lpstr>Chain of Thought – CoT</vt:lpstr>
      <vt:lpstr>Model specific prompts- Anthropic Claude</vt:lpstr>
      <vt:lpstr>Claude 3 Messages API</vt:lpstr>
      <vt:lpstr>1. Be clear and direct</vt:lpstr>
      <vt:lpstr>2. Use XML tags to delineate sections</vt:lpstr>
      <vt:lpstr>3. Use examples</vt:lpstr>
      <vt:lpstr>4. Assign roles (aka role prompting)</vt:lpstr>
      <vt:lpstr>5. Format output &amp; speak for Claude</vt:lpstr>
      <vt:lpstr>6. Mitigate the risk of hallucinations</vt:lpstr>
      <vt:lpstr>7. Chain prompts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template includes</dc:title>
  <dc:creator>Nagar, Shaked</dc:creator>
  <cp:lastModifiedBy>Ilia German</cp:lastModifiedBy>
  <cp:revision>2</cp:revision>
  <dcterms:created xsi:type="dcterms:W3CDTF">2024-12-01T06:31:15Z</dcterms:created>
  <dcterms:modified xsi:type="dcterms:W3CDTF">2024-12-02T05:25:41Z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2024-12-01T00:00:00Z</vt:filetime>
  </property>
  <property fmtid="{D5CDD505-2E9C-101B-9397-08002B2CF9AE}" pid="5" name="Producer">
    <vt:lpwstr>Microsoft® PowerPoint® 2019</vt:lpwstr>
  </property>
</Properties>
</file>