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1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2100" y="242061"/>
            <a:ext cx="87776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0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0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0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0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0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42061"/>
            <a:ext cx="116078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482" y="1305559"/>
            <a:ext cx="5829300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8847" y="6461809"/>
            <a:ext cx="2842260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</a:t>
            </a:r>
            <a:r>
              <a:rPr spc="5" dirty="0"/>
              <a:t> </a:t>
            </a:r>
            <a:r>
              <a:rPr dirty="0"/>
              <a:t>2024,</a:t>
            </a:r>
            <a:r>
              <a:rPr spc="35" dirty="0"/>
              <a:t> </a:t>
            </a:r>
            <a:r>
              <a:rPr dirty="0"/>
              <a:t>Amazon</a:t>
            </a:r>
            <a:r>
              <a:rPr spc="15" dirty="0"/>
              <a:t> </a:t>
            </a:r>
            <a:r>
              <a:rPr dirty="0"/>
              <a:t>Web</a:t>
            </a:r>
            <a:r>
              <a:rPr spc="20" dirty="0"/>
              <a:t> </a:t>
            </a:r>
            <a:r>
              <a:rPr spc="-10" dirty="0"/>
              <a:t>Services,</a:t>
            </a:r>
            <a:r>
              <a:rPr spc="25" dirty="0"/>
              <a:t> </a:t>
            </a:r>
            <a:r>
              <a:rPr spc="-35" dirty="0"/>
              <a:t>Inc.</a:t>
            </a:r>
            <a:r>
              <a:rPr spc="2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its</a:t>
            </a:r>
            <a:r>
              <a:rPr spc="5" dirty="0"/>
              <a:t> </a:t>
            </a:r>
            <a:r>
              <a:rPr spc="-25" dirty="0"/>
              <a:t>affiliates.</a:t>
            </a:r>
            <a:r>
              <a:rPr spc="-10" dirty="0"/>
              <a:t> </a:t>
            </a:r>
            <a:r>
              <a:rPr dirty="0"/>
              <a:t>All</a:t>
            </a:r>
            <a:r>
              <a:rPr spc="25" dirty="0"/>
              <a:t> </a:t>
            </a:r>
            <a:r>
              <a:rPr dirty="0"/>
              <a:t>rights</a:t>
            </a:r>
            <a:r>
              <a:rPr spc="-10" dirty="0"/>
              <a:t> 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3.png"/><Relationship Id="rId16" Type="http://schemas.openxmlformats.org/officeDocument/2006/relationships/image" Target="../media/image42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20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7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9" Type="http://schemas.openxmlformats.org/officeDocument/2006/relationships/image" Target="../media/image103.png"/><Relationship Id="rId21" Type="http://schemas.openxmlformats.org/officeDocument/2006/relationships/image" Target="../media/image85.png"/><Relationship Id="rId34" Type="http://schemas.openxmlformats.org/officeDocument/2006/relationships/image" Target="../media/image98.png"/><Relationship Id="rId42" Type="http://schemas.openxmlformats.org/officeDocument/2006/relationships/image" Target="../media/image106.png"/><Relationship Id="rId47" Type="http://schemas.openxmlformats.org/officeDocument/2006/relationships/image" Target="../media/image111.png"/><Relationship Id="rId50" Type="http://schemas.openxmlformats.org/officeDocument/2006/relationships/image" Target="../media/image114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9" Type="http://schemas.openxmlformats.org/officeDocument/2006/relationships/image" Target="../media/image93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37" Type="http://schemas.openxmlformats.org/officeDocument/2006/relationships/image" Target="../media/image101.png"/><Relationship Id="rId40" Type="http://schemas.openxmlformats.org/officeDocument/2006/relationships/image" Target="../media/image104.png"/><Relationship Id="rId45" Type="http://schemas.openxmlformats.org/officeDocument/2006/relationships/image" Target="../media/image109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100.png"/><Relationship Id="rId49" Type="http://schemas.openxmlformats.org/officeDocument/2006/relationships/image" Target="../media/image113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4" Type="http://schemas.openxmlformats.org/officeDocument/2006/relationships/image" Target="../media/image108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9.png"/><Relationship Id="rId43" Type="http://schemas.openxmlformats.org/officeDocument/2006/relationships/image" Target="../media/image107.png"/><Relationship Id="rId48" Type="http://schemas.openxmlformats.org/officeDocument/2006/relationships/image" Target="../media/image112.png"/><Relationship Id="rId8" Type="http://schemas.openxmlformats.org/officeDocument/2006/relationships/image" Target="../media/image72.png"/><Relationship Id="rId51" Type="http://schemas.openxmlformats.org/officeDocument/2006/relationships/image" Target="../media/image115.png"/><Relationship Id="rId3" Type="http://schemas.openxmlformats.org/officeDocument/2006/relationships/image" Target="../media/image67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38" Type="http://schemas.openxmlformats.org/officeDocument/2006/relationships/image" Target="../media/image102.png"/><Relationship Id="rId46" Type="http://schemas.openxmlformats.org/officeDocument/2006/relationships/image" Target="../media/image110.png"/><Relationship Id="rId20" Type="http://schemas.openxmlformats.org/officeDocument/2006/relationships/image" Target="../media/image84.png"/><Relationship Id="rId41" Type="http://schemas.openxmlformats.org/officeDocument/2006/relationships/image" Target="../media/image10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7.png"/><Relationship Id="rId3" Type="http://schemas.openxmlformats.org/officeDocument/2006/relationships/image" Target="../media/image116.png"/><Relationship Id="rId7" Type="http://schemas.openxmlformats.org/officeDocument/2006/relationships/image" Target="../media/image24.png"/><Relationship Id="rId12" Type="http://schemas.openxmlformats.org/officeDocument/2006/relationships/image" Target="../media/image1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2.png"/><Relationship Id="rId5" Type="http://schemas.openxmlformats.org/officeDocument/2006/relationships/image" Target="../media/image50.png"/><Relationship Id="rId10" Type="http://schemas.openxmlformats.org/officeDocument/2006/relationships/image" Target="../media/image121.png"/><Relationship Id="rId4" Type="http://schemas.openxmlformats.org/officeDocument/2006/relationships/image" Target="../media/image117.png"/><Relationship Id="rId9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7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5.png"/><Relationship Id="rId4" Type="http://schemas.openxmlformats.org/officeDocument/2006/relationships/image" Target="../media/image13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0.png"/><Relationship Id="rId7" Type="http://schemas.openxmlformats.org/officeDocument/2006/relationships/image" Target="../media/image1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7.jpg"/><Relationship Id="rId4" Type="http://schemas.openxmlformats.org/officeDocument/2006/relationships/image" Target="../media/image1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16.png"/><Relationship Id="rId7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7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24.png"/><Relationship Id="rId9" Type="http://schemas.openxmlformats.org/officeDocument/2006/relationships/image" Target="../media/image1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16.png"/><Relationship Id="rId7" Type="http://schemas.openxmlformats.org/officeDocument/2006/relationships/image" Target="../media/image119.pn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53.png"/><Relationship Id="rId5" Type="http://schemas.openxmlformats.org/officeDocument/2006/relationships/image" Target="../media/image50.png"/><Relationship Id="rId10" Type="http://schemas.openxmlformats.org/officeDocument/2006/relationships/image" Target="../media/image156.png"/><Relationship Id="rId4" Type="http://schemas.openxmlformats.org/officeDocument/2006/relationships/image" Target="../media/image117.png"/><Relationship Id="rId9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58.jpg"/><Relationship Id="rId4" Type="http://schemas.openxmlformats.org/officeDocument/2006/relationships/hyperlink" Target="https://docs.aws.amazon.com/bedrock/latest/userguide/inference-parameter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g"/><Relationship Id="rId7" Type="http://schemas.openxmlformats.org/officeDocument/2006/relationships/image" Target="../media/image1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2024,</a:t>
            </a:r>
            <a:r>
              <a:rPr sz="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0388" y="2427858"/>
            <a:ext cx="10738485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114" dirty="0"/>
              <a:t>Retrieval</a:t>
            </a:r>
            <a:r>
              <a:rPr sz="4400" spc="-360" dirty="0"/>
              <a:t> </a:t>
            </a:r>
            <a:r>
              <a:rPr sz="4400" spc="-20" dirty="0"/>
              <a:t>Augmented</a:t>
            </a:r>
            <a:r>
              <a:rPr sz="4400" spc="-360" dirty="0"/>
              <a:t> </a:t>
            </a:r>
            <a:r>
              <a:rPr sz="4400" spc="-95" dirty="0"/>
              <a:t>Generation</a:t>
            </a:r>
            <a:r>
              <a:rPr sz="4400" spc="-360" dirty="0"/>
              <a:t> </a:t>
            </a:r>
            <a:r>
              <a:rPr sz="4400" spc="-10" dirty="0"/>
              <a:t>(RAG) </a:t>
            </a:r>
            <a:r>
              <a:rPr sz="4400" dirty="0"/>
              <a:t>and</a:t>
            </a:r>
            <a:r>
              <a:rPr sz="4400" spc="-370" dirty="0"/>
              <a:t> </a:t>
            </a:r>
            <a:r>
              <a:rPr sz="4400" spc="-10" dirty="0"/>
              <a:t>Knowledge</a:t>
            </a:r>
            <a:r>
              <a:rPr sz="4400" spc="-385" dirty="0"/>
              <a:t> </a:t>
            </a:r>
            <a:r>
              <a:rPr sz="4400" spc="-60" dirty="0"/>
              <a:t>bases</a:t>
            </a:r>
            <a:r>
              <a:rPr sz="4400" spc="-370" dirty="0"/>
              <a:t> </a:t>
            </a:r>
            <a:r>
              <a:rPr sz="4400" spc="-40" dirty="0"/>
              <a:t>for</a:t>
            </a:r>
            <a:r>
              <a:rPr sz="4400" spc="-330" dirty="0"/>
              <a:t> </a:t>
            </a:r>
            <a:r>
              <a:rPr sz="4400" spc="-10" dirty="0"/>
              <a:t>Amazon</a:t>
            </a:r>
            <a:r>
              <a:rPr sz="4400" spc="-375" dirty="0"/>
              <a:t> </a:t>
            </a:r>
            <a:r>
              <a:rPr sz="4400" spc="-10" dirty="0"/>
              <a:t>Bedrock</a:t>
            </a:r>
            <a:endParaRPr sz="4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5D8DE4-B8A0-B88B-803F-B6CEC8461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07" y="266497"/>
            <a:ext cx="13970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321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RAG</a:t>
            </a:r>
            <a:r>
              <a:rPr spc="-270" dirty="0"/>
              <a:t> </a:t>
            </a:r>
            <a:r>
              <a:rPr spc="-100" dirty="0"/>
              <a:t>use</a:t>
            </a:r>
            <a:r>
              <a:rPr spc="-295" dirty="0"/>
              <a:t> </a:t>
            </a:r>
            <a:r>
              <a:rPr spc="-80" dirty="0"/>
              <a:t>cases</a:t>
            </a:r>
          </a:p>
        </p:txBody>
      </p:sp>
      <p:sp>
        <p:nvSpPr>
          <p:cNvPr id="4" name="object 4"/>
          <p:cNvSpPr/>
          <p:nvPr/>
        </p:nvSpPr>
        <p:spPr>
          <a:xfrm>
            <a:off x="1284732" y="2333244"/>
            <a:ext cx="40005" cy="43180"/>
          </a:xfrm>
          <a:custGeom>
            <a:avLst/>
            <a:gdLst/>
            <a:ahLst/>
            <a:cxnLst/>
            <a:rect l="l" t="t" r="r" b="b"/>
            <a:pathLst>
              <a:path w="40005" h="43180">
                <a:moveTo>
                  <a:pt x="0" y="42672"/>
                </a:moveTo>
                <a:lnTo>
                  <a:pt x="39624" y="42672"/>
                </a:lnTo>
                <a:lnTo>
                  <a:pt x="39624" y="0"/>
                </a:lnTo>
                <a:lnTo>
                  <a:pt x="0" y="0"/>
                </a:lnTo>
                <a:lnTo>
                  <a:pt x="0" y="42672"/>
                </a:lnTo>
                <a:close/>
              </a:path>
            </a:pathLst>
          </a:custGeom>
          <a:ln w="12192">
            <a:solidFill>
              <a:srgbClr val="FF2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44167" y="2368295"/>
            <a:ext cx="975994" cy="965835"/>
            <a:chOff x="1344167" y="2368295"/>
            <a:chExt cx="975994" cy="965835"/>
          </a:xfrm>
        </p:grpSpPr>
        <p:sp>
          <p:nvSpPr>
            <p:cNvPr id="6" name="object 6"/>
            <p:cNvSpPr/>
            <p:nvPr/>
          </p:nvSpPr>
          <p:spPr>
            <a:xfrm>
              <a:off x="1455419" y="2631947"/>
              <a:ext cx="701040" cy="547370"/>
            </a:xfrm>
            <a:custGeom>
              <a:avLst/>
              <a:gdLst/>
              <a:ahLst/>
              <a:cxnLst/>
              <a:rect l="l" t="t" r="r" b="b"/>
              <a:pathLst>
                <a:path w="701039" h="547369">
                  <a:moveTo>
                    <a:pt x="664463" y="222757"/>
                  </a:moveTo>
                  <a:lnTo>
                    <a:pt x="664463" y="54482"/>
                  </a:lnTo>
                  <a:lnTo>
                    <a:pt x="664463" y="45465"/>
                  </a:lnTo>
                  <a:lnTo>
                    <a:pt x="657479" y="38100"/>
                  </a:lnTo>
                  <a:lnTo>
                    <a:pt x="648969" y="38100"/>
                  </a:lnTo>
                  <a:lnTo>
                    <a:pt x="122174" y="38100"/>
                  </a:lnTo>
                  <a:lnTo>
                    <a:pt x="113665" y="38100"/>
                  </a:lnTo>
                  <a:lnTo>
                    <a:pt x="106680" y="45338"/>
                  </a:lnTo>
                  <a:lnTo>
                    <a:pt x="106680" y="54482"/>
                  </a:lnTo>
                  <a:lnTo>
                    <a:pt x="106680" y="424052"/>
                  </a:lnTo>
                  <a:lnTo>
                    <a:pt x="106680" y="433069"/>
                  </a:lnTo>
                  <a:lnTo>
                    <a:pt x="113665" y="440436"/>
                  </a:lnTo>
                  <a:lnTo>
                    <a:pt x="122174" y="440436"/>
                  </a:lnTo>
                  <a:lnTo>
                    <a:pt x="541655" y="440436"/>
                  </a:lnTo>
                </a:path>
                <a:path w="701039" h="547369">
                  <a:moveTo>
                    <a:pt x="563880" y="547115"/>
                  </a:moveTo>
                  <a:lnTo>
                    <a:pt x="45339" y="547115"/>
                  </a:lnTo>
                  <a:lnTo>
                    <a:pt x="26199" y="546935"/>
                  </a:lnTo>
                  <a:lnTo>
                    <a:pt x="15097" y="544718"/>
                  </a:lnTo>
                  <a:lnTo>
                    <a:pt x="7780" y="538525"/>
                  </a:lnTo>
                  <a:lnTo>
                    <a:pt x="0" y="526414"/>
                  </a:lnTo>
                  <a:lnTo>
                    <a:pt x="0" y="487679"/>
                  </a:lnTo>
                  <a:lnTo>
                    <a:pt x="73787" y="487679"/>
                  </a:lnTo>
                </a:path>
                <a:path w="701039" h="547369">
                  <a:moveTo>
                    <a:pt x="701040" y="184276"/>
                  </a:moveTo>
                  <a:lnTo>
                    <a:pt x="701040" y="16382"/>
                  </a:lnTo>
                  <a:lnTo>
                    <a:pt x="701040" y="7365"/>
                  </a:lnTo>
                  <a:lnTo>
                    <a:pt x="694182" y="0"/>
                  </a:lnTo>
                  <a:lnTo>
                    <a:pt x="685546" y="0"/>
                  </a:lnTo>
                  <a:lnTo>
                    <a:pt x="82550" y="0"/>
                  </a:lnTo>
                  <a:lnTo>
                    <a:pt x="74041" y="0"/>
                  </a:lnTo>
                  <a:lnTo>
                    <a:pt x="67056" y="7238"/>
                  </a:lnTo>
                  <a:lnTo>
                    <a:pt x="67056" y="16382"/>
                  </a:lnTo>
                  <a:lnTo>
                    <a:pt x="67056" y="471297"/>
                  </a:lnTo>
                  <a:lnTo>
                    <a:pt x="67056" y="480313"/>
                  </a:lnTo>
                  <a:lnTo>
                    <a:pt x="73914" y="487679"/>
                  </a:lnTo>
                  <a:lnTo>
                    <a:pt x="82550" y="487679"/>
                  </a:lnTo>
                  <a:lnTo>
                    <a:pt x="558673" y="48767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1139" y="2464307"/>
              <a:ext cx="96520" cy="125095"/>
            </a:xfrm>
            <a:custGeom>
              <a:avLst/>
              <a:gdLst/>
              <a:ahLst/>
              <a:cxnLst/>
              <a:rect l="l" t="t" r="r" b="b"/>
              <a:pathLst>
                <a:path w="96519" h="125094">
                  <a:moveTo>
                    <a:pt x="56387" y="124968"/>
                  </a:moveTo>
                  <a:lnTo>
                    <a:pt x="96012" y="124968"/>
                  </a:lnTo>
                  <a:lnTo>
                    <a:pt x="96012" y="82296"/>
                  </a:lnTo>
                  <a:lnTo>
                    <a:pt x="56387" y="82296"/>
                  </a:lnTo>
                  <a:lnTo>
                    <a:pt x="56387" y="124968"/>
                  </a:lnTo>
                  <a:close/>
                </a:path>
                <a:path w="96519" h="125094">
                  <a:moveTo>
                    <a:pt x="0" y="41148"/>
                  </a:moveTo>
                  <a:lnTo>
                    <a:pt x="39624" y="41148"/>
                  </a:lnTo>
                  <a:lnTo>
                    <a:pt x="39624" y="0"/>
                  </a:lnTo>
                  <a:lnTo>
                    <a:pt x="0" y="0"/>
                  </a:lnTo>
                  <a:lnTo>
                    <a:pt x="0" y="41148"/>
                  </a:lnTo>
                  <a:close/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0263" y="2374391"/>
              <a:ext cx="330835" cy="360045"/>
            </a:xfrm>
            <a:custGeom>
              <a:avLst/>
              <a:gdLst/>
              <a:ahLst/>
              <a:cxnLst/>
              <a:rect l="l" t="t" r="r" b="b"/>
              <a:pathLst>
                <a:path w="330835" h="360044">
                  <a:moveTo>
                    <a:pt x="228600" y="41148"/>
                  </a:moveTo>
                  <a:lnTo>
                    <a:pt x="268224" y="41148"/>
                  </a:lnTo>
                  <a:lnTo>
                    <a:pt x="268224" y="0"/>
                  </a:lnTo>
                  <a:lnTo>
                    <a:pt x="228600" y="0"/>
                  </a:lnTo>
                  <a:lnTo>
                    <a:pt x="228600" y="41148"/>
                  </a:lnTo>
                  <a:close/>
                </a:path>
                <a:path w="330835" h="360044">
                  <a:moveTo>
                    <a:pt x="291084" y="178308"/>
                  </a:moveTo>
                  <a:lnTo>
                    <a:pt x="330708" y="178308"/>
                  </a:lnTo>
                  <a:lnTo>
                    <a:pt x="330708" y="137160"/>
                  </a:lnTo>
                  <a:lnTo>
                    <a:pt x="291084" y="137160"/>
                  </a:lnTo>
                  <a:lnTo>
                    <a:pt x="291084" y="178308"/>
                  </a:lnTo>
                  <a:close/>
                </a:path>
                <a:path w="330835" h="360044">
                  <a:moveTo>
                    <a:pt x="99060" y="222504"/>
                  </a:moveTo>
                  <a:lnTo>
                    <a:pt x="138684" y="222504"/>
                  </a:lnTo>
                  <a:lnTo>
                    <a:pt x="138684" y="181356"/>
                  </a:lnTo>
                  <a:lnTo>
                    <a:pt x="99060" y="181356"/>
                  </a:lnTo>
                  <a:lnTo>
                    <a:pt x="99060" y="222504"/>
                  </a:lnTo>
                  <a:close/>
                </a:path>
                <a:path w="330835" h="360044">
                  <a:moveTo>
                    <a:pt x="85344" y="359663"/>
                  </a:moveTo>
                  <a:lnTo>
                    <a:pt x="124968" y="359663"/>
                  </a:lnTo>
                  <a:lnTo>
                    <a:pt x="124968" y="316991"/>
                  </a:lnTo>
                  <a:lnTo>
                    <a:pt x="85344" y="316991"/>
                  </a:lnTo>
                  <a:lnTo>
                    <a:pt x="85344" y="359663"/>
                  </a:lnTo>
                  <a:close/>
                </a:path>
                <a:path w="330835" h="360044">
                  <a:moveTo>
                    <a:pt x="0" y="277368"/>
                  </a:moveTo>
                  <a:lnTo>
                    <a:pt x="39624" y="277368"/>
                  </a:lnTo>
                  <a:lnTo>
                    <a:pt x="39624" y="236220"/>
                  </a:lnTo>
                  <a:lnTo>
                    <a:pt x="0" y="236220"/>
                  </a:lnTo>
                  <a:lnTo>
                    <a:pt x="0" y="277368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5983" y="2456687"/>
              <a:ext cx="40005" cy="41275"/>
            </a:xfrm>
            <a:custGeom>
              <a:avLst/>
              <a:gdLst/>
              <a:ahLst/>
              <a:cxnLst/>
              <a:rect l="l" t="t" r="r" b="b"/>
              <a:pathLst>
                <a:path w="40005" h="41275">
                  <a:moveTo>
                    <a:pt x="0" y="41148"/>
                  </a:moveTo>
                  <a:lnTo>
                    <a:pt x="39624" y="41148"/>
                  </a:lnTo>
                  <a:lnTo>
                    <a:pt x="39624" y="0"/>
                  </a:lnTo>
                  <a:lnTo>
                    <a:pt x="0" y="0"/>
                  </a:lnTo>
                  <a:lnTo>
                    <a:pt x="0" y="41148"/>
                  </a:lnTo>
                  <a:close/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7079" y="2887471"/>
              <a:ext cx="276860" cy="292100"/>
            </a:xfrm>
            <a:custGeom>
              <a:avLst/>
              <a:gdLst/>
              <a:ahLst/>
              <a:cxnLst/>
              <a:rect l="l" t="t" r="r" b="b"/>
              <a:pathLst>
                <a:path w="276860" h="292100">
                  <a:moveTo>
                    <a:pt x="143001" y="2158"/>
                  </a:moveTo>
                  <a:lnTo>
                    <a:pt x="154939" y="12191"/>
                  </a:lnTo>
                  <a:lnTo>
                    <a:pt x="156971" y="13842"/>
                  </a:lnTo>
                  <a:lnTo>
                    <a:pt x="159512" y="14224"/>
                  </a:lnTo>
                  <a:lnTo>
                    <a:pt x="161925" y="13335"/>
                  </a:lnTo>
                  <a:lnTo>
                    <a:pt x="176275" y="7747"/>
                  </a:lnTo>
                  <a:lnTo>
                    <a:pt x="179450" y="6476"/>
                  </a:lnTo>
                  <a:lnTo>
                    <a:pt x="183006" y="7747"/>
                  </a:lnTo>
                  <a:lnTo>
                    <a:pt x="184784" y="10667"/>
                  </a:lnTo>
                  <a:lnTo>
                    <a:pt x="193294" y="24129"/>
                  </a:lnTo>
                  <a:lnTo>
                    <a:pt x="194690" y="26288"/>
                  </a:lnTo>
                  <a:lnTo>
                    <a:pt x="197103" y="27686"/>
                  </a:lnTo>
                  <a:lnTo>
                    <a:pt x="199644" y="27558"/>
                  </a:lnTo>
                  <a:lnTo>
                    <a:pt x="215011" y="26797"/>
                  </a:lnTo>
                  <a:lnTo>
                    <a:pt x="218312" y="26669"/>
                  </a:lnTo>
                  <a:lnTo>
                    <a:pt x="221361" y="29082"/>
                  </a:lnTo>
                  <a:lnTo>
                    <a:pt x="222250" y="32385"/>
                  </a:lnTo>
                  <a:lnTo>
                    <a:pt x="226313" y="48005"/>
                  </a:lnTo>
                  <a:lnTo>
                    <a:pt x="227075" y="50545"/>
                  </a:lnTo>
                  <a:lnTo>
                    <a:pt x="228981" y="52577"/>
                  </a:lnTo>
                  <a:lnTo>
                    <a:pt x="231394" y="53212"/>
                  </a:lnTo>
                  <a:lnTo>
                    <a:pt x="246125" y="57657"/>
                  </a:lnTo>
                  <a:lnTo>
                    <a:pt x="249300" y="58547"/>
                  </a:lnTo>
                  <a:lnTo>
                    <a:pt x="251459" y="61722"/>
                  </a:lnTo>
                  <a:lnTo>
                    <a:pt x="251332" y="65277"/>
                  </a:lnTo>
                  <a:lnTo>
                    <a:pt x="250697" y="81406"/>
                  </a:lnTo>
                  <a:lnTo>
                    <a:pt x="250697" y="84074"/>
                  </a:lnTo>
                  <a:lnTo>
                    <a:pt x="251840" y="86613"/>
                  </a:lnTo>
                  <a:lnTo>
                    <a:pt x="254000" y="88137"/>
                  </a:lnTo>
                  <a:lnTo>
                    <a:pt x="266700" y="97154"/>
                  </a:lnTo>
                  <a:lnTo>
                    <a:pt x="269494" y="99060"/>
                  </a:lnTo>
                  <a:lnTo>
                    <a:pt x="270637" y="102869"/>
                  </a:lnTo>
                  <a:lnTo>
                    <a:pt x="269494" y="106044"/>
                  </a:lnTo>
                  <a:lnTo>
                    <a:pt x="264159" y="121285"/>
                  </a:lnTo>
                  <a:lnTo>
                    <a:pt x="263397" y="123825"/>
                  </a:lnTo>
                  <a:lnTo>
                    <a:pt x="263778" y="126618"/>
                  </a:lnTo>
                  <a:lnTo>
                    <a:pt x="265302" y="128650"/>
                  </a:lnTo>
                  <a:lnTo>
                    <a:pt x="274827" y="141350"/>
                  </a:lnTo>
                  <a:lnTo>
                    <a:pt x="276859" y="144144"/>
                  </a:lnTo>
                  <a:lnTo>
                    <a:pt x="276859" y="147954"/>
                  </a:lnTo>
                  <a:lnTo>
                    <a:pt x="274827" y="150749"/>
                  </a:lnTo>
                  <a:lnTo>
                    <a:pt x="265302" y="163449"/>
                  </a:lnTo>
                  <a:lnTo>
                    <a:pt x="263778" y="165480"/>
                  </a:lnTo>
                  <a:lnTo>
                    <a:pt x="263397" y="168275"/>
                  </a:lnTo>
                  <a:lnTo>
                    <a:pt x="264159" y="170814"/>
                  </a:lnTo>
                  <a:lnTo>
                    <a:pt x="269494" y="186054"/>
                  </a:lnTo>
                  <a:lnTo>
                    <a:pt x="270637" y="189356"/>
                  </a:lnTo>
                  <a:lnTo>
                    <a:pt x="269494" y="193039"/>
                  </a:lnTo>
                  <a:lnTo>
                    <a:pt x="266700" y="194944"/>
                  </a:lnTo>
                  <a:lnTo>
                    <a:pt x="254000" y="203962"/>
                  </a:lnTo>
                  <a:lnTo>
                    <a:pt x="251840" y="205486"/>
                  </a:lnTo>
                  <a:lnTo>
                    <a:pt x="250697" y="208025"/>
                  </a:lnTo>
                  <a:lnTo>
                    <a:pt x="250697" y="210692"/>
                  </a:lnTo>
                  <a:lnTo>
                    <a:pt x="251332" y="226822"/>
                  </a:lnTo>
                  <a:lnTo>
                    <a:pt x="251459" y="230377"/>
                  </a:lnTo>
                  <a:lnTo>
                    <a:pt x="249300" y="233425"/>
                  </a:lnTo>
                  <a:lnTo>
                    <a:pt x="246125" y="234441"/>
                  </a:lnTo>
                  <a:lnTo>
                    <a:pt x="231394" y="238887"/>
                  </a:lnTo>
                  <a:lnTo>
                    <a:pt x="228981" y="239522"/>
                  </a:lnTo>
                  <a:lnTo>
                    <a:pt x="227075" y="241553"/>
                  </a:lnTo>
                  <a:lnTo>
                    <a:pt x="226313" y="244093"/>
                  </a:lnTo>
                  <a:lnTo>
                    <a:pt x="222250" y="259714"/>
                  </a:lnTo>
                  <a:lnTo>
                    <a:pt x="221361" y="263016"/>
                  </a:lnTo>
                  <a:lnTo>
                    <a:pt x="218312" y="265302"/>
                  </a:lnTo>
                  <a:lnTo>
                    <a:pt x="215011" y="265302"/>
                  </a:lnTo>
                  <a:lnTo>
                    <a:pt x="199644" y="264540"/>
                  </a:lnTo>
                  <a:lnTo>
                    <a:pt x="197103" y="264413"/>
                  </a:lnTo>
                  <a:lnTo>
                    <a:pt x="194818" y="265683"/>
                  </a:lnTo>
                  <a:lnTo>
                    <a:pt x="193294" y="267969"/>
                  </a:lnTo>
                  <a:lnTo>
                    <a:pt x="184784" y="281431"/>
                  </a:lnTo>
                  <a:lnTo>
                    <a:pt x="183006" y="284352"/>
                  </a:lnTo>
                  <a:lnTo>
                    <a:pt x="179450" y="285623"/>
                  </a:lnTo>
                  <a:lnTo>
                    <a:pt x="176275" y="284352"/>
                  </a:lnTo>
                  <a:lnTo>
                    <a:pt x="161925" y="278764"/>
                  </a:lnTo>
                  <a:lnTo>
                    <a:pt x="159512" y="277875"/>
                  </a:lnTo>
                  <a:lnTo>
                    <a:pt x="156971" y="278256"/>
                  </a:lnTo>
                  <a:lnTo>
                    <a:pt x="154939" y="279907"/>
                  </a:lnTo>
                  <a:lnTo>
                    <a:pt x="143001" y="289940"/>
                  </a:lnTo>
                  <a:lnTo>
                    <a:pt x="140334" y="292100"/>
                  </a:lnTo>
                  <a:lnTo>
                    <a:pt x="136651" y="292100"/>
                  </a:lnTo>
                  <a:lnTo>
                    <a:pt x="133984" y="289940"/>
                  </a:lnTo>
                  <a:lnTo>
                    <a:pt x="121919" y="279907"/>
                  </a:lnTo>
                  <a:lnTo>
                    <a:pt x="120014" y="278256"/>
                  </a:lnTo>
                  <a:lnTo>
                    <a:pt x="117347" y="277875"/>
                  </a:lnTo>
                  <a:lnTo>
                    <a:pt x="114934" y="278764"/>
                  </a:lnTo>
                  <a:lnTo>
                    <a:pt x="100583" y="284352"/>
                  </a:lnTo>
                  <a:lnTo>
                    <a:pt x="97408" y="285623"/>
                  </a:lnTo>
                  <a:lnTo>
                    <a:pt x="93980" y="284352"/>
                  </a:lnTo>
                  <a:lnTo>
                    <a:pt x="92075" y="281431"/>
                  </a:lnTo>
                  <a:lnTo>
                    <a:pt x="83565" y="267969"/>
                  </a:lnTo>
                  <a:lnTo>
                    <a:pt x="82168" y="265811"/>
                  </a:lnTo>
                  <a:lnTo>
                    <a:pt x="79756" y="264413"/>
                  </a:lnTo>
                  <a:lnTo>
                    <a:pt x="77215" y="264540"/>
                  </a:lnTo>
                  <a:lnTo>
                    <a:pt x="61975" y="265302"/>
                  </a:lnTo>
                  <a:lnTo>
                    <a:pt x="58546" y="265302"/>
                  </a:lnTo>
                  <a:lnTo>
                    <a:pt x="55625" y="263016"/>
                  </a:lnTo>
                  <a:lnTo>
                    <a:pt x="54737" y="259714"/>
                  </a:lnTo>
                  <a:lnTo>
                    <a:pt x="50545" y="244220"/>
                  </a:lnTo>
                  <a:lnTo>
                    <a:pt x="49783" y="241680"/>
                  </a:lnTo>
                  <a:lnTo>
                    <a:pt x="47878" y="239649"/>
                  </a:lnTo>
                  <a:lnTo>
                    <a:pt x="45465" y="238887"/>
                  </a:lnTo>
                  <a:lnTo>
                    <a:pt x="30733" y="234568"/>
                  </a:lnTo>
                  <a:lnTo>
                    <a:pt x="27558" y="233552"/>
                  </a:lnTo>
                  <a:lnTo>
                    <a:pt x="25400" y="230377"/>
                  </a:lnTo>
                  <a:lnTo>
                    <a:pt x="25526" y="226822"/>
                  </a:lnTo>
                  <a:lnTo>
                    <a:pt x="26162" y="210692"/>
                  </a:lnTo>
                  <a:lnTo>
                    <a:pt x="26162" y="208025"/>
                  </a:lnTo>
                  <a:lnTo>
                    <a:pt x="25018" y="205612"/>
                  </a:lnTo>
                  <a:lnTo>
                    <a:pt x="22859" y="204088"/>
                  </a:lnTo>
                  <a:lnTo>
                    <a:pt x="10159" y="195072"/>
                  </a:lnTo>
                  <a:lnTo>
                    <a:pt x="7365" y="193166"/>
                  </a:lnTo>
                  <a:lnTo>
                    <a:pt x="6222" y="189356"/>
                  </a:lnTo>
                  <a:lnTo>
                    <a:pt x="7365" y="186054"/>
                  </a:lnTo>
                  <a:lnTo>
                    <a:pt x="12700" y="170941"/>
                  </a:lnTo>
                  <a:lnTo>
                    <a:pt x="13462" y="168401"/>
                  </a:lnTo>
                  <a:lnTo>
                    <a:pt x="13081" y="165607"/>
                  </a:lnTo>
                  <a:lnTo>
                    <a:pt x="11556" y="163575"/>
                  </a:lnTo>
                  <a:lnTo>
                    <a:pt x="2031" y="150875"/>
                  </a:lnTo>
                  <a:lnTo>
                    <a:pt x="0" y="148081"/>
                  </a:lnTo>
                  <a:lnTo>
                    <a:pt x="0" y="144144"/>
                  </a:lnTo>
                  <a:lnTo>
                    <a:pt x="2031" y="141350"/>
                  </a:lnTo>
                  <a:lnTo>
                    <a:pt x="11556" y="128650"/>
                  </a:lnTo>
                  <a:lnTo>
                    <a:pt x="13081" y="126618"/>
                  </a:lnTo>
                  <a:lnTo>
                    <a:pt x="13462" y="123825"/>
                  </a:lnTo>
                  <a:lnTo>
                    <a:pt x="12700" y="121285"/>
                  </a:lnTo>
                  <a:lnTo>
                    <a:pt x="7365" y="106172"/>
                  </a:lnTo>
                  <a:lnTo>
                    <a:pt x="6222" y="102869"/>
                  </a:lnTo>
                  <a:lnTo>
                    <a:pt x="7365" y="99060"/>
                  </a:lnTo>
                  <a:lnTo>
                    <a:pt x="10159" y="97154"/>
                  </a:lnTo>
                  <a:lnTo>
                    <a:pt x="22859" y="88137"/>
                  </a:lnTo>
                  <a:lnTo>
                    <a:pt x="25018" y="86740"/>
                  </a:lnTo>
                  <a:lnTo>
                    <a:pt x="26162" y="84200"/>
                  </a:lnTo>
                  <a:lnTo>
                    <a:pt x="26162" y="81533"/>
                  </a:lnTo>
                  <a:lnTo>
                    <a:pt x="25526" y="65404"/>
                  </a:lnTo>
                  <a:lnTo>
                    <a:pt x="25400" y="61849"/>
                  </a:lnTo>
                  <a:lnTo>
                    <a:pt x="27558" y="58674"/>
                  </a:lnTo>
                  <a:lnTo>
                    <a:pt x="30733" y="57657"/>
                  </a:lnTo>
                  <a:lnTo>
                    <a:pt x="45465" y="53339"/>
                  </a:lnTo>
                  <a:lnTo>
                    <a:pt x="47878" y="52577"/>
                  </a:lnTo>
                  <a:lnTo>
                    <a:pt x="49783" y="50545"/>
                  </a:lnTo>
                  <a:lnTo>
                    <a:pt x="50545" y="48005"/>
                  </a:lnTo>
                  <a:lnTo>
                    <a:pt x="54609" y="32512"/>
                  </a:lnTo>
                  <a:lnTo>
                    <a:pt x="55499" y="29082"/>
                  </a:lnTo>
                  <a:lnTo>
                    <a:pt x="58546" y="26797"/>
                  </a:lnTo>
                  <a:lnTo>
                    <a:pt x="61849" y="26924"/>
                  </a:lnTo>
                  <a:lnTo>
                    <a:pt x="77215" y="27558"/>
                  </a:lnTo>
                  <a:lnTo>
                    <a:pt x="79756" y="27686"/>
                  </a:lnTo>
                  <a:lnTo>
                    <a:pt x="82042" y="26415"/>
                  </a:lnTo>
                  <a:lnTo>
                    <a:pt x="83565" y="24129"/>
                  </a:lnTo>
                  <a:lnTo>
                    <a:pt x="92075" y="10667"/>
                  </a:lnTo>
                  <a:lnTo>
                    <a:pt x="93852" y="7747"/>
                  </a:lnTo>
                  <a:lnTo>
                    <a:pt x="97408" y="6603"/>
                  </a:lnTo>
                  <a:lnTo>
                    <a:pt x="100583" y="7747"/>
                  </a:lnTo>
                  <a:lnTo>
                    <a:pt x="114934" y="13335"/>
                  </a:lnTo>
                  <a:lnTo>
                    <a:pt x="117347" y="14224"/>
                  </a:lnTo>
                  <a:lnTo>
                    <a:pt x="119887" y="13842"/>
                  </a:lnTo>
                  <a:lnTo>
                    <a:pt x="121919" y="12191"/>
                  </a:lnTo>
                  <a:lnTo>
                    <a:pt x="133857" y="2158"/>
                  </a:lnTo>
                  <a:lnTo>
                    <a:pt x="136651" y="0"/>
                  </a:lnTo>
                  <a:lnTo>
                    <a:pt x="140334" y="0"/>
                  </a:lnTo>
                  <a:lnTo>
                    <a:pt x="143001" y="2158"/>
                  </a:lnTo>
                  <a:close/>
                </a:path>
              </a:pathLst>
            </a:custGeom>
            <a:ln w="12191">
              <a:solidFill>
                <a:srgbClr val="FF4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499" y="2948939"/>
              <a:ext cx="158495" cy="167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2893" y="3172967"/>
              <a:ext cx="188468" cy="16065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76399" y="2755390"/>
              <a:ext cx="311150" cy="231775"/>
            </a:xfrm>
            <a:custGeom>
              <a:avLst/>
              <a:gdLst/>
              <a:ahLst/>
              <a:cxnLst/>
              <a:rect l="l" t="t" r="r" b="b"/>
              <a:pathLst>
                <a:path w="311150" h="231775">
                  <a:moveTo>
                    <a:pt x="0" y="45721"/>
                  </a:moveTo>
                  <a:lnTo>
                    <a:pt x="41149" y="45721"/>
                  </a:lnTo>
                  <a:lnTo>
                    <a:pt x="41149" y="0"/>
                  </a:lnTo>
                  <a:lnTo>
                    <a:pt x="0" y="0"/>
                  </a:lnTo>
                  <a:lnTo>
                    <a:pt x="0" y="45721"/>
                  </a:lnTo>
                  <a:close/>
                </a:path>
                <a:path w="311150" h="231775">
                  <a:moveTo>
                    <a:pt x="0" y="138685"/>
                  </a:moveTo>
                  <a:lnTo>
                    <a:pt x="41149" y="138685"/>
                  </a:lnTo>
                  <a:lnTo>
                    <a:pt x="41149" y="92963"/>
                  </a:lnTo>
                  <a:lnTo>
                    <a:pt x="0" y="92963"/>
                  </a:lnTo>
                  <a:lnTo>
                    <a:pt x="0" y="138685"/>
                  </a:lnTo>
                  <a:close/>
                </a:path>
                <a:path w="311150" h="231775">
                  <a:moveTo>
                    <a:pt x="0" y="231649"/>
                  </a:moveTo>
                  <a:lnTo>
                    <a:pt x="41149" y="231649"/>
                  </a:lnTo>
                  <a:lnTo>
                    <a:pt x="41149" y="185927"/>
                  </a:lnTo>
                  <a:lnTo>
                    <a:pt x="0" y="185927"/>
                  </a:lnTo>
                  <a:lnTo>
                    <a:pt x="0" y="231649"/>
                  </a:lnTo>
                  <a:close/>
                </a:path>
                <a:path w="311150" h="231775">
                  <a:moveTo>
                    <a:pt x="67056" y="22861"/>
                  </a:moveTo>
                  <a:lnTo>
                    <a:pt x="274319" y="22861"/>
                  </a:lnTo>
                </a:path>
                <a:path w="311150" h="231775">
                  <a:moveTo>
                    <a:pt x="67056" y="115825"/>
                  </a:moveTo>
                  <a:lnTo>
                    <a:pt x="310895" y="115825"/>
                  </a:lnTo>
                </a:path>
                <a:path w="311150" h="231775">
                  <a:moveTo>
                    <a:pt x="67056" y="208789"/>
                  </a:moveTo>
                  <a:lnTo>
                    <a:pt x="274319" y="208789"/>
                  </a:lnTo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7011" y="3439109"/>
            <a:ext cx="1732914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Improved</a:t>
            </a:r>
            <a:r>
              <a:rPr sz="1600" b="1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691" y="4244720"/>
            <a:ext cx="227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solidFill>
                  <a:srgbClr val="FFFFFF"/>
                </a:solidFill>
                <a:latin typeface="Trebuchet MS"/>
                <a:cs typeface="Trebuchet MS"/>
              </a:rPr>
              <a:t>E.g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.,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reducing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hallucinations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connecting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recent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2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enterprise</a:t>
            </a:r>
            <a:r>
              <a:rPr sz="12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9775" y="3452876"/>
            <a:ext cx="23602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Contextual</a:t>
            </a:r>
            <a:r>
              <a:rPr sz="16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chatbots</a:t>
            </a:r>
            <a:r>
              <a:rPr sz="16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question</a:t>
            </a:r>
            <a:r>
              <a:rPr sz="16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answering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5203" y="4257802"/>
            <a:ext cx="2367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E.g.,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nhance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chatbot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capabilities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integrating</a:t>
            </a:r>
            <a:r>
              <a:rPr sz="12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real-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5615" y="3452876"/>
            <a:ext cx="19170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Personalized</a:t>
            </a:r>
            <a:r>
              <a:rPr sz="16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70752" y="4257802"/>
            <a:ext cx="2026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E.g.,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searching based</a:t>
            </a: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previous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persona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27566" y="3439109"/>
            <a:ext cx="1457325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r>
              <a:rPr sz="1600" b="1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summarization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17609" y="4244720"/>
            <a:ext cx="2275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E.g., 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etrieving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 summarizing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transactional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databases,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calls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17264" y="2583179"/>
            <a:ext cx="885825" cy="668020"/>
            <a:chOff x="4017264" y="2583179"/>
            <a:chExt cx="885825" cy="66802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5948" y="2919983"/>
              <a:ext cx="112775" cy="10515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247388" y="3006851"/>
              <a:ext cx="41275" cy="40005"/>
            </a:xfrm>
            <a:custGeom>
              <a:avLst/>
              <a:gdLst/>
              <a:ahLst/>
              <a:cxnLst/>
              <a:rect l="l" t="t" r="r" b="b"/>
              <a:pathLst>
                <a:path w="41275" h="40005">
                  <a:moveTo>
                    <a:pt x="0" y="0"/>
                  </a:moveTo>
                  <a:lnTo>
                    <a:pt x="41148" y="39624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17264" y="2849879"/>
              <a:ext cx="417575" cy="3524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91000" y="2589275"/>
              <a:ext cx="706120" cy="437515"/>
            </a:xfrm>
            <a:custGeom>
              <a:avLst/>
              <a:gdLst/>
              <a:ahLst/>
              <a:cxnLst/>
              <a:rect l="l" t="t" r="r" b="b"/>
              <a:pathLst>
                <a:path w="706120" h="437514">
                  <a:moveTo>
                    <a:pt x="0" y="250444"/>
                  </a:moveTo>
                  <a:lnTo>
                    <a:pt x="0" y="29210"/>
                  </a:lnTo>
                  <a:lnTo>
                    <a:pt x="2430" y="17841"/>
                  </a:lnTo>
                  <a:lnTo>
                    <a:pt x="9064" y="8556"/>
                  </a:lnTo>
                  <a:lnTo>
                    <a:pt x="18913" y="2295"/>
                  </a:lnTo>
                  <a:lnTo>
                    <a:pt x="30987" y="0"/>
                  </a:lnTo>
                  <a:lnTo>
                    <a:pt x="674624" y="0"/>
                  </a:lnTo>
                  <a:lnTo>
                    <a:pt x="686645" y="2295"/>
                  </a:lnTo>
                  <a:lnTo>
                    <a:pt x="696499" y="8556"/>
                  </a:lnTo>
                  <a:lnTo>
                    <a:pt x="703163" y="17841"/>
                  </a:lnTo>
                  <a:lnTo>
                    <a:pt x="705612" y="29210"/>
                  </a:lnTo>
                  <a:lnTo>
                    <a:pt x="705612" y="408177"/>
                  </a:lnTo>
                  <a:lnTo>
                    <a:pt x="703181" y="419546"/>
                  </a:lnTo>
                  <a:lnTo>
                    <a:pt x="696547" y="428831"/>
                  </a:lnTo>
                  <a:lnTo>
                    <a:pt x="686698" y="435092"/>
                  </a:lnTo>
                  <a:lnTo>
                    <a:pt x="674624" y="437388"/>
                  </a:lnTo>
                  <a:lnTo>
                    <a:pt x="524001" y="437388"/>
                  </a:lnTo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28744" y="2657855"/>
              <a:ext cx="382269" cy="3172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5800" y="2919983"/>
              <a:ext cx="187451" cy="17678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443984" y="3090671"/>
              <a:ext cx="292735" cy="154305"/>
            </a:xfrm>
            <a:custGeom>
              <a:avLst/>
              <a:gdLst/>
              <a:ahLst/>
              <a:cxnLst/>
              <a:rect l="l" t="t" r="r" b="b"/>
              <a:pathLst>
                <a:path w="292735" h="154305">
                  <a:moveTo>
                    <a:pt x="292607" y="153924"/>
                  </a:moveTo>
                  <a:lnTo>
                    <a:pt x="285146" y="105241"/>
                  </a:lnTo>
                  <a:lnTo>
                    <a:pt x="264371" y="62983"/>
                  </a:lnTo>
                  <a:lnTo>
                    <a:pt x="232696" y="29675"/>
                  </a:lnTo>
                  <a:lnTo>
                    <a:pt x="192536" y="7839"/>
                  </a:lnTo>
                  <a:lnTo>
                    <a:pt x="146303" y="0"/>
                  </a:lnTo>
                  <a:lnTo>
                    <a:pt x="100071" y="7851"/>
                  </a:lnTo>
                  <a:lnTo>
                    <a:pt x="59911" y="29711"/>
                  </a:lnTo>
                  <a:lnTo>
                    <a:pt x="28236" y="63038"/>
                  </a:lnTo>
                  <a:lnTo>
                    <a:pt x="7461" y="105290"/>
                  </a:lnTo>
                  <a:lnTo>
                    <a:pt x="0" y="15392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731507" y="2546604"/>
            <a:ext cx="879475" cy="646430"/>
            <a:chOff x="6731507" y="2546604"/>
            <a:chExt cx="879475" cy="64643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1903" y="2848356"/>
              <a:ext cx="144779" cy="1219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822947" y="2799588"/>
              <a:ext cx="160020" cy="0"/>
            </a:xfrm>
            <a:custGeom>
              <a:avLst/>
              <a:gdLst/>
              <a:ahLst/>
              <a:cxnLst/>
              <a:rect l="l" t="t" r="r" b="b"/>
              <a:pathLst>
                <a:path w="160020">
                  <a:moveTo>
                    <a:pt x="0" y="0"/>
                  </a:moveTo>
                  <a:lnTo>
                    <a:pt x="97535" y="0"/>
                  </a:lnTo>
                </a:path>
                <a:path w="160020">
                  <a:moveTo>
                    <a:pt x="118872" y="0"/>
                  </a:moveTo>
                  <a:lnTo>
                    <a:pt x="160020" y="0"/>
                  </a:lnTo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85431" y="2738628"/>
              <a:ext cx="138683" cy="1219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37603" y="2552700"/>
              <a:ext cx="867410" cy="634365"/>
            </a:xfrm>
            <a:custGeom>
              <a:avLst/>
              <a:gdLst/>
              <a:ahLst/>
              <a:cxnLst/>
              <a:rect l="l" t="t" r="r" b="b"/>
              <a:pathLst>
                <a:path w="867409" h="634364">
                  <a:moveTo>
                    <a:pt x="765048" y="164591"/>
                  </a:moveTo>
                  <a:lnTo>
                    <a:pt x="757281" y="216627"/>
                  </a:lnTo>
                  <a:lnTo>
                    <a:pt x="735653" y="261811"/>
                  </a:lnTo>
                  <a:lnTo>
                    <a:pt x="702667" y="297436"/>
                  </a:lnTo>
                  <a:lnTo>
                    <a:pt x="660830" y="320795"/>
                  </a:lnTo>
                  <a:lnTo>
                    <a:pt x="612648" y="329184"/>
                  </a:lnTo>
                  <a:lnTo>
                    <a:pt x="564465" y="320795"/>
                  </a:lnTo>
                  <a:lnTo>
                    <a:pt x="522628" y="297436"/>
                  </a:lnTo>
                  <a:lnTo>
                    <a:pt x="489642" y="261811"/>
                  </a:lnTo>
                  <a:lnTo>
                    <a:pt x="468014" y="216627"/>
                  </a:lnTo>
                  <a:lnTo>
                    <a:pt x="460248" y="164591"/>
                  </a:lnTo>
                  <a:lnTo>
                    <a:pt x="468014" y="112556"/>
                  </a:lnTo>
                  <a:lnTo>
                    <a:pt x="489642" y="67372"/>
                  </a:lnTo>
                  <a:lnTo>
                    <a:pt x="522628" y="31747"/>
                  </a:lnTo>
                  <a:lnTo>
                    <a:pt x="564465" y="8388"/>
                  </a:lnTo>
                  <a:lnTo>
                    <a:pt x="612648" y="0"/>
                  </a:lnTo>
                  <a:lnTo>
                    <a:pt x="660830" y="8388"/>
                  </a:lnTo>
                  <a:lnTo>
                    <a:pt x="702667" y="31747"/>
                  </a:lnTo>
                  <a:lnTo>
                    <a:pt x="735653" y="67372"/>
                  </a:lnTo>
                  <a:lnTo>
                    <a:pt x="757281" y="112556"/>
                  </a:lnTo>
                  <a:lnTo>
                    <a:pt x="765048" y="164591"/>
                  </a:lnTo>
                  <a:close/>
                </a:path>
                <a:path w="867409" h="634364">
                  <a:moveTo>
                    <a:pt x="365378" y="554609"/>
                  </a:moveTo>
                  <a:lnTo>
                    <a:pt x="361598" y="573815"/>
                  </a:lnTo>
                  <a:lnTo>
                    <a:pt x="358854" y="593486"/>
                  </a:lnTo>
                  <a:lnTo>
                    <a:pt x="357181" y="613562"/>
                  </a:lnTo>
                  <a:lnTo>
                    <a:pt x="356616" y="633984"/>
                  </a:lnTo>
                  <a:lnTo>
                    <a:pt x="867155" y="633984"/>
                  </a:lnTo>
                  <a:lnTo>
                    <a:pt x="863814" y="584527"/>
                  </a:lnTo>
                  <a:lnTo>
                    <a:pt x="854141" y="537618"/>
                  </a:lnTo>
                  <a:lnTo>
                    <a:pt x="838661" y="493881"/>
                  </a:lnTo>
                  <a:lnTo>
                    <a:pt x="817900" y="453944"/>
                  </a:lnTo>
                  <a:lnTo>
                    <a:pt x="792384" y="418433"/>
                  </a:lnTo>
                  <a:lnTo>
                    <a:pt x="762640" y="387973"/>
                  </a:lnTo>
                  <a:lnTo>
                    <a:pt x="729192" y="363192"/>
                  </a:lnTo>
                  <a:lnTo>
                    <a:pt x="692566" y="344716"/>
                  </a:lnTo>
                  <a:lnTo>
                    <a:pt x="653289" y="333171"/>
                  </a:lnTo>
                  <a:lnTo>
                    <a:pt x="611886" y="329184"/>
                  </a:lnTo>
                  <a:lnTo>
                    <a:pt x="567864" y="333700"/>
                  </a:lnTo>
                  <a:lnTo>
                    <a:pt x="526319" y="346741"/>
                  </a:lnTo>
                  <a:lnTo>
                    <a:pt x="487870" y="367545"/>
                  </a:lnTo>
                  <a:lnTo>
                    <a:pt x="453136" y="395350"/>
                  </a:lnTo>
                </a:path>
                <a:path w="867409" h="634364">
                  <a:moveTo>
                    <a:pt x="14224" y="169037"/>
                  </a:moveTo>
                  <a:lnTo>
                    <a:pt x="8143" y="187642"/>
                  </a:lnTo>
                  <a:lnTo>
                    <a:pt x="3682" y="207010"/>
                  </a:lnTo>
                  <a:lnTo>
                    <a:pt x="936" y="227044"/>
                  </a:lnTo>
                  <a:lnTo>
                    <a:pt x="0" y="247650"/>
                  </a:lnTo>
                  <a:lnTo>
                    <a:pt x="5109" y="295322"/>
                  </a:lnTo>
                  <a:lnTo>
                    <a:pt x="19665" y="339098"/>
                  </a:lnTo>
                  <a:lnTo>
                    <a:pt x="42507" y="377725"/>
                  </a:lnTo>
                  <a:lnTo>
                    <a:pt x="72476" y="409949"/>
                  </a:lnTo>
                  <a:lnTo>
                    <a:pt x="108412" y="434517"/>
                  </a:lnTo>
                  <a:lnTo>
                    <a:pt x="149156" y="450177"/>
                  </a:lnTo>
                  <a:lnTo>
                    <a:pt x="193548" y="455675"/>
                  </a:lnTo>
                  <a:lnTo>
                    <a:pt x="237939" y="450177"/>
                  </a:lnTo>
                  <a:lnTo>
                    <a:pt x="278683" y="434517"/>
                  </a:lnTo>
                  <a:lnTo>
                    <a:pt x="314619" y="409949"/>
                  </a:lnTo>
                  <a:lnTo>
                    <a:pt x="344588" y="377725"/>
                  </a:lnTo>
                  <a:lnTo>
                    <a:pt x="367430" y="339098"/>
                  </a:lnTo>
                  <a:lnTo>
                    <a:pt x="381986" y="295322"/>
                  </a:lnTo>
                  <a:lnTo>
                    <a:pt x="387096" y="247650"/>
                  </a:lnTo>
                  <a:lnTo>
                    <a:pt x="381986" y="199937"/>
                  </a:lnTo>
                  <a:lnTo>
                    <a:pt x="367430" y="156145"/>
                  </a:lnTo>
                  <a:lnTo>
                    <a:pt x="344588" y="117521"/>
                  </a:lnTo>
                  <a:lnTo>
                    <a:pt x="314619" y="85310"/>
                  </a:lnTo>
                  <a:lnTo>
                    <a:pt x="278683" y="60760"/>
                  </a:lnTo>
                  <a:lnTo>
                    <a:pt x="237939" y="45115"/>
                  </a:lnTo>
                  <a:lnTo>
                    <a:pt x="193548" y="39624"/>
                  </a:lnTo>
                  <a:lnTo>
                    <a:pt x="165046" y="41858"/>
                  </a:lnTo>
                  <a:lnTo>
                    <a:pt x="137842" y="48355"/>
                  </a:lnTo>
                  <a:lnTo>
                    <a:pt x="112234" y="58804"/>
                  </a:lnTo>
                  <a:lnTo>
                    <a:pt x="88519" y="72898"/>
                  </a:lnTo>
                </a:path>
                <a:path w="867409" h="634364">
                  <a:moveTo>
                    <a:pt x="67055" y="89915"/>
                  </a:moveTo>
                  <a:lnTo>
                    <a:pt x="55179" y="102096"/>
                  </a:lnTo>
                  <a:lnTo>
                    <a:pt x="44338" y="115347"/>
                  </a:lnTo>
                  <a:lnTo>
                    <a:pt x="34569" y="129599"/>
                  </a:lnTo>
                  <a:lnTo>
                    <a:pt x="25907" y="14477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8337" y="2624582"/>
              <a:ext cx="325754" cy="35013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031735" y="2897124"/>
              <a:ext cx="229235" cy="248920"/>
            </a:xfrm>
            <a:custGeom>
              <a:avLst/>
              <a:gdLst/>
              <a:ahLst/>
              <a:cxnLst/>
              <a:rect l="l" t="t" r="r" b="b"/>
              <a:pathLst>
                <a:path w="229234" h="248919">
                  <a:moveTo>
                    <a:pt x="68707" y="0"/>
                  </a:moveTo>
                  <a:lnTo>
                    <a:pt x="214757" y="157606"/>
                  </a:lnTo>
                  <a:lnTo>
                    <a:pt x="225313" y="174974"/>
                  </a:lnTo>
                  <a:lnTo>
                    <a:pt x="228631" y="194817"/>
                  </a:lnTo>
                  <a:lnTo>
                    <a:pt x="224758" y="214756"/>
                  </a:lnTo>
                  <a:lnTo>
                    <a:pt x="213741" y="232410"/>
                  </a:lnTo>
                  <a:lnTo>
                    <a:pt x="197274" y="244284"/>
                  </a:lnTo>
                  <a:lnTo>
                    <a:pt x="178689" y="248443"/>
                  </a:lnTo>
                  <a:lnTo>
                    <a:pt x="160198" y="244840"/>
                  </a:lnTo>
                  <a:lnTo>
                    <a:pt x="144018" y="233425"/>
                  </a:lnTo>
                  <a:lnTo>
                    <a:pt x="0" y="78612"/>
                  </a:lnTo>
                </a:path>
                <a:path w="229234" h="248919">
                  <a:moveTo>
                    <a:pt x="176784" y="138684"/>
                  </a:moveTo>
                  <a:lnTo>
                    <a:pt x="128016" y="193548"/>
                  </a:lnTo>
                </a:path>
                <a:path w="229234" h="248919">
                  <a:moveTo>
                    <a:pt x="150875" y="109727"/>
                  </a:moveTo>
                  <a:lnTo>
                    <a:pt x="100584" y="16459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483852" y="2570988"/>
            <a:ext cx="889000" cy="692150"/>
            <a:chOff x="9483852" y="2570988"/>
            <a:chExt cx="889000" cy="692150"/>
          </a:xfrm>
        </p:grpSpPr>
        <p:sp>
          <p:nvSpPr>
            <p:cNvPr id="38" name="object 38"/>
            <p:cNvSpPr/>
            <p:nvPr/>
          </p:nvSpPr>
          <p:spPr>
            <a:xfrm>
              <a:off x="9928860" y="2618232"/>
              <a:ext cx="437515" cy="622300"/>
            </a:xfrm>
            <a:custGeom>
              <a:avLst/>
              <a:gdLst/>
              <a:ahLst/>
              <a:cxnLst/>
              <a:rect l="l" t="t" r="r" b="b"/>
              <a:pathLst>
                <a:path w="437515" h="622300">
                  <a:moveTo>
                    <a:pt x="0" y="215391"/>
                  </a:moveTo>
                  <a:lnTo>
                    <a:pt x="0" y="0"/>
                  </a:lnTo>
                  <a:lnTo>
                    <a:pt x="437388" y="0"/>
                  </a:lnTo>
                  <a:lnTo>
                    <a:pt x="437388" y="621791"/>
                  </a:lnTo>
                  <a:lnTo>
                    <a:pt x="0" y="621791"/>
                  </a:lnTo>
                  <a:lnTo>
                    <a:pt x="0" y="36614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91344" y="2855976"/>
              <a:ext cx="315468" cy="670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1344" y="2964180"/>
              <a:ext cx="156972" cy="1219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489948" y="2577084"/>
              <a:ext cx="205740" cy="317500"/>
            </a:xfrm>
            <a:custGeom>
              <a:avLst/>
              <a:gdLst/>
              <a:ahLst/>
              <a:cxnLst/>
              <a:rect l="l" t="t" r="r" b="b"/>
              <a:pathLst>
                <a:path w="205740" h="317500">
                  <a:moveTo>
                    <a:pt x="108076" y="316991"/>
                  </a:moveTo>
                  <a:lnTo>
                    <a:pt x="9398" y="316991"/>
                  </a:lnTo>
                  <a:lnTo>
                    <a:pt x="4191" y="316991"/>
                  </a:lnTo>
                  <a:lnTo>
                    <a:pt x="0" y="312546"/>
                  </a:lnTo>
                  <a:lnTo>
                    <a:pt x="0" y="306831"/>
                  </a:lnTo>
                  <a:lnTo>
                    <a:pt x="0" y="10160"/>
                  </a:lnTo>
                  <a:lnTo>
                    <a:pt x="0" y="4571"/>
                  </a:lnTo>
                  <a:lnTo>
                    <a:pt x="4191" y="0"/>
                  </a:lnTo>
                  <a:lnTo>
                    <a:pt x="9398" y="0"/>
                  </a:lnTo>
                  <a:lnTo>
                    <a:pt x="137032" y="0"/>
                  </a:lnTo>
                  <a:lnTo>
                    <a:pt x="205740" y="73660"/>
                  </a:lnTo>
                  <a:lnTo>
                    <a:pt x="205740" y="125729"/>
                  </a:lnTo>
                </a:path>
                <a:path w="205740" h="317500">
                  <a:moveTo>
                    <a:pt x="137159" y="73151"/>
                  </a:moveTo>
                  <a:lnTo>
                    <a:pt x="205740" y="73151"/>
                  </a:lnTo>
                  <a:lnTo>
                    <a:pt x="137159" y="0"/>
                  </a:lnTo>
                  <a:lnTo>
                    <a:pt x="137159" y="7315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20428" y="2703576"/>
              <a:ext cx="144779" cy="1219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20428" y="2747772"/>
              <a:ext cx="82297" cy="121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20428" y="2790444"/>
              <a:ext cx="82297" cy="121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20428" y="2834640"/>
              <a:ext cx="82297" cy="1219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20428" y="2660904"/>
              <a:ext cx="82297" cy="1219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639300" y="2735580"/>
              <a:ext cx="205740" cy="317500"/>
            </a:xfrm>
            <a:custGeom>
              <a:avLst/>
              <a:gdLst/>
              <a:ahLst/>
              <a:cxnLst/>
              <a:rect l="l" t="t" r="r" b="b"/>
              <a:pathLst>
                <a:path w="205740" h="317500">
                  <a:moveTo>
                    <a:pt x="0" y="306959"/>
                  </a:moveTo>
                  <a:lnTo>
                    <a:pt x="0" y="10160"/>
                  </a:lnTo>
                  <a:lnTo>
                    <a:pt x="0" y="4572"/>
                  </a:lnTo>
                  <a:lnTo>
                    <a:pt x="4191" y="0"/>
                  </a:lnTo>
                  <a:lnTo>
                    <a:pt x="9398" y="0"/>
                  </a:lnTo>
                  <a:lnTo>
                    <a:pt x="137032" y="0"/>
                  </a:lnTo>
                  <a:lnTo>
                    <a:pt x="205740" y="73660"/>
                  </a:lnTo>
                  <a:lnTo>
                    <a:pt x="205740" y="306832"/>
                  </a:lnTo>
                  <a:lnTo>
                    <a:pt x="205740" y="312420"/>
                  </a:lnTo>
                  <a:lnTo>
                    <a:pt x="201549" y="316992"/>
                  </a:lnTo>
                  <a:lnTo>
                    <a:pt x="196342" y="316992"/>
                  </a:lnTo>
                  <a:lnTo>
                    <a:pt x="9398" y="316992"/>
                  </a:lnTo>
                  <a:lnTo>
                    <a:pt x="4191" y="316992"/>
                  </a:lnTo>
                  <a:lnTo>
                    <a:pt x="0" y="312547"/>
                  </a:lnTo>
                  <a:lnTo>
                    <a:pt x="0" y="306959"/>
                  </a:lnTo>
                  <a:close/>
                </a:path>
                <a:path w="205740" h="317500">
                  <a:moveTo>
                    <a:pt x="137159" y="73152"/>
                  </a:moveTo>
                  <a:lnTo>
                    <a:pt x="205740" y="73152"/>
                  </a:lnTo>
                  <a:lnTo>
                    <a:pt x="137159" y="0"/>
                  </a:lnTo>
                  <a:lnTo>
                    <a:pt x="137159" y="7315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69780" y="2862072"/>
              <a:ext cx="144779" cy="1219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69780" y="2906268"/>
              <a:ext cx="144779" cy="1219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69780" y="2948940"/>
              <a:ext cx="144779" cy="12191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69780" y="2993136"/>
              <a:ext cx="144779" cy="1219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69780" y="2819400"/>
              <a:ext cx="82297" cy="1219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489948" y="2938272"/>
              <a:ext cx="205740" cy="318770"/>
            </a:xfrm>
            <a:custGeom>
              <a:avLst/>
              <a:gdLst/>
              <a:ahLst/>
              <a:cxnLst/>
              <a:rect l="l" t="t" r="r" b="b"/>
              <a:pathLst>
                <a:path w="205740" h="318770">
                  <a:moveTo>
                    <a:pt x="205740" y="147319"/>
                  </a:moveTo>
                  <a:lnTo>
                    <a:pt x="205740" y="308355"/>
                  </a:lnTo>
                  <a:lnTo>
                    <a:pt x="205740" y="313943"/>
                  </a:lnTo>
                  <a:lnTo>
                    <a:pt x="201549" y="318515"/>
                  </a:lnTo>
                  <a:lnTo>
                    <a:pt x="196342" y="318515"/>
                  </a:lnTo>
                  <a:lnTo>
                    <a:pt x="9398" y="318515"/>
                  </a:lnTo>
                  <a:lnTo>
                    <a:pt x="4191" y="318515"/>
                  </a:lnTo>
                  <a:lnTo>
                    <a:pt x="0" y="313943"/>
                  </a:lnTo>
                  <a:lnTo>
                    <a:pt x="0" y="308355"/>
                  </a:lnTo>
                  <a:lnTo>
                    <a:pt x="0" y="10160"/>
                  </a:lnTo>
                  <a:lnTo>
                    <a:pt x="0" y="4572"/>
                  </a:lnTo>
                  <a:lnTo>
                    <a:pt x="4191" y="0"/>
                  </a:lnTo>
                  <a:lnTo>
                    <a:pt x="9398" y="0"/>
                  </a:lnTo>
                  <a:lnTo>
                    <a:pt x="108711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20428" y="3066288"/>
              <a:ext cx="94489" cy="1219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520428" y="3108960"/>
              <a:ext cx="144779" cy="121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20428" y="3153156"/>
              <a:ext cx="144779" cy="1219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20428" y="3195828"/>
              <a:ext cx="144779" cy="1219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20428" y="3022092"/>
              <a:ext cx="82297" cy="1219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842754" y="2917698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20">
                  <a:moveTo>
                    <a:pt x="0" y="0"/>
                  </a:moveTo>
                  <a:lnTo>
                    <a:pt x="121920" y="0"/>
                  </a:lnTo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21240" y="2869692"/>
              <a:ext cx="53340" cy="93345"/>
            </a:xfrm>
            <a:custGeom>
              <a:avLst/>
              <a:gdLst/>
              <a:ahLst/>
              <a:cxnLst/>
              <a:rect l="l" t="t" r="r" b="b"/>
              <a:pathLst>
                <a:path w="53340" h="93344">
                  <a:moveTo>
                    <a:pt x="7238" y="0"/>
                  </a:moveTo>
                  <a:lnTo>
                    <a:pt x="0" y="8255"/>
                  </a:lnTo>
                  <a:lnTo>
                    <a:pt x="37973" y="46482"/>
                  </a:lnTo>
                  <a:lnTo>
                    <a:pt x="0" y="84582"/>
                  </a:lnTo>
                  <a:lnTo>
                    <a:pt x="7238" y="92963"/>
                  </a:lnTo>
                  <a:lnTo>
                    <a:pt x="53339" y="46482"/>
                  </a:lnTo>
                  <a:lnTo>
                    <a:pt x="72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19B40024-357B-B78B-F8E9-0F4578664B8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84225" y="6292622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5863" y="1528572"/>
            <a:ext cx="3752850" cy="4479925"/>
            <a:chOff x="435863" y="1528572"/>
            <a:chExt cx="3752850" cy="44799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863" y="1528572"/>
              <a:ext cx="3752850" cy="4479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884" y="1592580"/>
              <a:ext cx="3576815" cy="430377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244340" y="1536191"/>
            <a:ext cx="3752850" cy="4479925"/>
            <a:chOff x="4244340" y="1536191"/>
            <a:chExt cx="3752850" cy="44799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4340" y="1536191"/>
              <a:ext cx="3752850" cy="44797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8348" y="1600199"/>
              <a:ext cx="3576828" cy="430377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077200" y="1540764"/>
            <a:ext cx="3751579" cy="4481830"/>
            <a:chOff x="8077200" y="1540764"/>
            <a:chExt cx="3751579" cy="448183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7200" y="1540764"/>
              <a:ext cx="3751326" cy="44813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41207" y="1604772"/>
              <a:ext cx="3575304" cy="430530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Types</a:t>
            </a:r>
            <a:r>
              <a:rPr spc="-305" dirty="0"/>
              <a:t> </a:t>
            </a:r>
            <a:r>
              <a:rPr dirty="0"/>
              <a:t>of</a:t>
            </a:r>
            <a:r>
              <a:rPr spc="-305" dirty="0"/>
              <a:t> </a:t>
            </a:r>
            <a:r>
              <a:rPr spc="-105" dirty="0"/>
              <a:t>retrieval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36522" y="3246247"/>
            <a:ext cx="1334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Rule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5365" y="3769867"/>
            <a:ext cx="2339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Transactional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retrieval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5365" y="4795520"/>
            <a:ext cx="234124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e.g.,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Select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All_orders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where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order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==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‘XYZ’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45785" y="3184093"/>
            <a:ext cx="19024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Structured</a:t>
            </a:r>
            <a:r>
              <a:rPr sz="2000" b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114" y="3864991"/>
            <a:ext cx="2202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 marR="5080" indent="-400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Fetches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unstructured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1862" y="4890338"/>
            <a:ext cx="2423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e.g.,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word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searches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65895" y="4998465"/>
            <a:ext cx="800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York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158985" y="2889250"/>
            <a:ext cx="1397000" cy="2286635"/>
            <a:chOff x="9158985" y="2889250"/>
            <a:chExt cx="1397000" cy="228663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77755" y="5024627"/>
              <a:ext cx="674116" cy="1508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364979" y="2895600"/>
              <a:ext cx="982980" cy="201295"/>
            </a:xfrm>
            <a:custGeom>
              <a:avLst/>
              <a:gdLst/>
              <a:ahLst/>
              <a:cxnLst/>
              <a:rect l="l" t="t" r="r" b="b"/>
              <a:pathLst>
                <a:path w="982979" h="201294">
                  <a:moveTo>
                    <a:pt x="0" y="18161"/>
                  </a:moveTo>
                  <a:lnTo>
                    <a:pt x="1426" y="11090"/>
                  </a:lnTo>
                  <a:lnTo>
                    <a:pt x="5318" y="5318"/>
                  </a:lnTo>
                  <a:lnTo>
                    <a:pt x="11090" y="1426"/>
                  </a:lnTo>
                  <a:lnTo>
                    <a:pt x="18161" y="0"/>
                  </a:lnTo>
                  <a:lnTo>
                    <a:pt x="178435" y="0"/>
                  </a:lnTo>
                  <a:lnTo>
                    <a:pt x="185505" y="1426"/>
                  </a:lnTo>
                  <a:lnTo>
                    <a:pt x="191277" y="5318"/>
                  </a:lnTo>
                  <a:lnTo>
                    <a:pt x="195169" y="11090"/>
                  </a:lnTo>
                  <a:lnTo>
                    <a:pt x="196596" y="18161"/>
                  </a:lnTo>
                  <a:lnTo>
                    <a:pt x="196596" y="183007"/>
                  </a:lnTo>
                  <a:lnTo>
                    <a:pt x="195169" y="190077"/>
                  </a:lnTo>
                  <a:lnTo>
                    <a:pt x="191277" y="195849"/>
                  </a:lnTo>
                  <a:lnTo>
                    <a:pt x="185505" y="199741"/>
                  </a:lnTo>
                  <a:lnTo>
                    <a:pt x="178435" y="201167"/>
                  </a:lnTo>
                  <a:lnTo>
                    <a:pt x="18161" y="201167"/>
                  </a:lnTo>
                  <a:lnTo>
                    <a:pt x="11090" y="199741"/>
                  </a:lnTo>
                  <a:lnTo>
                    <a:pt x="5318" y="195849"/>
                  </a:lnTo>
                  <a:lnTo>
                    <a:pt x="1426" y="190077"/>
                  </a:lnTo>
                  <a:lnTo>
                    <a:pt x="0" y="183007"/>
                  </a:lnTo>
                  <a:lnTo>
                    <a:pt x="0" y="18161"/>
                  </a:lnTo>
                  <a:close/>
                </a:path>
                <a:path w="982979" h="201294">
                  <a:moveTo>
                    <a:pt x="786384" y="18161"/>
                  </a:moveTo>
                  <a:lnTo>
                    <a:pt x="787810" y="11090"/>
                  </a:lnTo>
                  <a:lnTo>
                    <a:pt x="791702" y="5318"/>
                  </a:lnTo>
                  <a:lnTo>
                    <a:pt x="797474" y="1426"/>
                  </a:lnTo>
                  <a:lnTo>
                    <a:pt x="804545" y="0"/>
                  </a:lnTo>
                  <a:lnTo>
                    <a:pt x="964819" y="0"/>
                  </a:lnTo>
                  <a:lnTo>
                    <a:pt x="971889" y="1426"/>
                  </a:lnTo>
                  <a:lnTo>
                    <a:pt x="977661" y="5318"/>
                  </a:lnTo>
                  <a:lnTo>
                    <a:pt x="981553" y="11090"/>
                  </a:lnTo>
                  <a:lnTo>
                    <a:pt x="982979" y="18161"/>
                  </a:lnTo>
                  <a:lnTo>
                    <a:pt x="982979" y="183007"/>
                  </a:lnTo>
                  <a:lnTo>
                    <a:pt x="981553" y="190077"/>
                  </a:lnTo>
                  <a:lnTo>
                    <a:pt x="977661" y="195849"/>
                  </a:lnTo>
                  <a:lnTo>
                    <a:pt x="971889" y="199741"/>
                  </a:lnTo>
                  <a:lnTo>
                    <a:pt x="964819" y="201167"/>
                  </a:lnTo>
                  <a:lnTo>
                    <a:pt x="804545" y="201167"/>
                  </a:lnTo>
                  <a:lnTo>
                    <a:pt x="797474" y="199741"/>
                  </a:lnTo>
                  <a:lnTo>
                    <a:pt x="791702" y="195849"/>
                  </a:lnTo>
                  <a:lnTo>
                    <a:pt x="787810" y="190077"/>
                  </a:lnTo>
                  <a:lnTo>
                    <a:pt x="786384" y="183007"/>
                  </a:lnTo>
                  <a:lnTo>
                    <a:pt x="786384" y="1816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177272" y="2979419"/>
              <a:ext cx="146685" cy="32384"/>
            </a:xfrm>
            <a:custGeom>
              <a:avLst/>
              <a:gdLst/>
              <a:ahLst/>
              <a:cxnLst/>
              <a:rect l="l" t="t" r="r" b="b"/>
              <a:pathLst>
                <a:path w="146684" h="32385">
                  <a:moveTo>
                    <a:pt x="30480" y="8382"/>
                  </a:moveTo>
                  <a:lnTo>
                    <a:pt x="23622" y="1524"/>
                  </a:lnTo>
                  <a:lnTo>
                    <a:pt x="6858" y="1524"/>
                  </a:lnTo>
                  <a:lnTo>
                    <a:pt x="0" y="8382"/>
                  </a:lnTo>
                  <a:lnTo>
                    <a:pt x="0" y="16764"/>
                  </a:lnTo>
                  <a:lnTo>
                    <a:pt x="0" y="25146"/>
                  </a:lnTo>
                  <a:lnTo>
                    <a:pt x="6858" y="32004"/>
                  </a:lnTo>
                  <a:lnTo>
                    <a:pt x="23622" y="32004"/>
                  </a:lnTo>
                  <a:lnTo>
                    <a:pt x="30480" y="25146"/>
                  </a:lnTo>
                  <a:lnTo>
                    <a:pt x="30480" y="8382"/>
                  </a:lnTo>
                  <a:close/>
                </a:path>
                <a:path w="146684" h="32385">
                  <a:moveTo>
                    <a:pt x="86868" y="8382"/>
                  </a:moveTo>
                  <a:lnTo>
                    <a:pt x="80010" y="1524"/>
                  </a:lnTo>
                  <a:lnTo>
                    <a:pt x="63246" y="1524"/>
                  </a:lnTo>
                  <a:lnTo>
                    <a:pt x="56388" y="8382"/>
                  </a:lnTo>
                  <a:lnTo>
                    <a:pt x="56388" y="16764"/>
                  </a:lnTo>
                  <a:lnTo>
                    <a:pt x="56388" y="25146"/>
                  </a:lnTo>
                  <a:lnTo>
                    <a:pt x="63246" y="32004"/>
                  </a:lnTo>
                  <a:lnTo>
                    <a:pt x="80010" y="32004"/>
                  </a:lnTo>
                  <a:lnTo>
                    <a:pt x="86868" y="25146"/>
                  </a:lnTo>
                  <a:lnTo>
                    <a:pt x="86868" y="8382"/>
                  </a:lnTo>
                  <a:close/>
                </a:path>
                <a:path w="146684" h="32385">
                  <a:moveTo>
                    <a:pt x="146304" y="7112"/>
                  </a:moveTo>
                  <a:lnTo>
                    <a:pt x="139192" y="0"/>
                  </a:lnTo>
                  <a:lnTo>
                    <a:pt x="121412" y="0"/>
                  </a:lnTo>
                  <a:lnTo>
                    <a:pt x="114300" y="7112"/>
                  </a:lnTo>
                  <a:lnTo>
                    <a:pt x="114300" y="16002"/>
                  </a:lnTo>
                  <a:lnTo>
                    <a:pt x="114300" y="24892"/>
                  </a:lnTo>
                  <a:lnTo>
                    <a:pt x="121412" y="32004"/>
                  </a:lnTo>
                  <a:lnTo>
                    <a:pt x="139192" y="32004"/>
                  </a:lnTo>
                  <a:lnTo>
                    <a:pt x="146304" y="24892"/>
                  </a:lnTo>
                  <a:lnTo>
                    <a:pt x="146304" y="71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65335" y="2895600"/>
              <a:ext cx="1384300" cy="201295"/>
            </a:xfrm>
            <a:custGeom>
              <a:avLst/>
              <a:gdLst/>
              <a:ahLst/>
              <a:cxnLst/>
              <a:rect l="l" t="t" r="r" b="b"/>
              <a:pathLst>
                <a:path w="1384300" h="201294">
                  <a:moveTo>
                    <a:pt x="0" y="18287"/>
                  </a:moveTo>
                  <a:lnTo>
                    <a:pt x="1446" y="11197"/>
                  </a:lnTo>
                  <a:lnTo>
                    <a:pt x="5381" y="5381"/>
                  </a:lnTo>
                  <a:lnTo>
                    <a:pt x="11197" y="1446"/>
                  </a:lnTo>
                  <a:lnTo>
                    <a:pt x="18288" y="0"/>
                  </a:lnTo>
                  <a:lnTo>
                    <a:pt x="179832" y="0"/>
                  </a:lnTo>
                  <a:lnTo>
                    <a:pt x="186922" y="1446"/>
                  </a:lnTo>
                  <a:lnTo>
                    <a:pt x="192738" y="5381"/>
                  </a:lnTo>
                  <a:lnTo>
                    <a:pt x="196673" y="11197"/>
                  </a:lnTo>
                  <a:lnTo>
                    <a:pt x="198120" y="18287"/>
                  </a:lnTo>
                  <a:lnTo>
                    <a:pt x="198120" y="182879"/>
                  </a:lnTo>
                  <a:lnTo>
                    <a:pt x="196673" y="189970"/>
                  </a:lnTo>
                  <a:lnTo>
                    <a:pt x="192738" y="195786"/>
                  </a:lnTo>
                  <a:lnTo>
                    <a:pt x="186922" y="199721"/>
                  </a:lnTo>
                  <a:lnTo>
                    <a:pt x="179832" y="201167"/>
                  </a:lnTo>
                  <a:lnTo>
                    <a:pt x="18288" y="201167"/>
                  </a:lnTo>
                  <a:lnTo>
                    <a:pt x="11197" y="199721"/>
                  </a:lnTo>
                  <a:lnTo>
                    <a:pt x="5381" y="195786"/>
                  </a:lnTo>
                  <a:lnTo>
                    <a:pt x="1446" y="189970"/>
                  </a:lnTo>
                  <a:lnTo>
                    <a:pt x="0" y="182879"/>
                  </a:lnTo>
                  <a:lnTo>
                    <a:pt x="0" y="18287"/>
                  </a:lnTo>
                  <a:close/>
                </a:path>
                <a:path w="1384300" h="201294">
                  <a:moveTo>
                    <a:pt x="1185672" y="18287"/>
                  </a:moveTo>
                  <a:lnTo>
                    <a:pt x="1187118" y="11197"/>
                  </a:lnTo>
                  <a:lnTo>
                    <a:pt x="1191053" y="5381"/>
                  </a:lnTo>
                  <a:lnTo>
                    <a:pt x="1196869" y="1446"/>
                  </a:lnTo>
                  <a:lnTo>
                    <a:pt x="1203960" y="0"/>
                  </a:lnTo>
                  <a:lnTo>
                    <a:pt x="1365504" y="0"/>
                  </a:lnTo>
                  <a:lnTo>
                    <a:pt x="1372594" y="1446"/>
                  </a:lnTo>
                  <a:lnTo>
                    <a:pt x="1378410" y="5381"/>
                  </a:lnTo>
                  <a:lnTo>
                    <a:pt x="1382345" y="11197"/>
                  </a:lnTo>
                  <a:lnTo>
                    <a:pt x="1383792" y="18287"/>
                  </a:lnTo>
                  <a:lnTo>
                    <a:pt x="1383792" y="182879"/>
                  </a:lnTo>
                  <a:lnTo>
                    <a:pt x="1382345" y="189970"/>
                  </a:lnTo>
                  <a:lnTo>
                    <a:pt x="1378410" y="195786"/>
                  </a:lnTo>
                  <a:lnTo>
                    <a:pt x="1372594" y="199721"/>
                  </a:lnTo>
                  <a:lnTo>
                    <a:pt x="1365504" y="201167"/>
                  </a:lnTo>
                  <a:lnTo>
                    <a:pt x="1203960" y="201167"/>
                  </a:lnTo>
                  <a:lnTo>
                    <a:pt x="1196869" y="199721"/>
                  </a:lnTo>
                  <a:lnTo>
                    <a:pt x="1191053" y="195786"/>
                  </a:lnTo>
                  <a:lnTo>
                    <a:pt x="1187118" y="189970"/>
                  </a:lnTo>
                  <a:lnTo>
                    <a:pt x="1185672" y="182879"/>
                  </a:lnTo>
                  <a:lnTo>
                    <a:pt x="1185672" y="18287"/>
                  </a:lnTo>
                  <a:close/>
                </a:path>
                <a:path w="1384300" h="201294">
                  <a:moveTo>
                    <a:pt x="396240" y="18161"/>
                  </a:moveTo>
                  <a:lnTo>
                    <a:pt x="397666" y="11090"/>
                  </a:lnTo>
                  <a:lnTo>
                    <a:pt x="401558" y="5318"/>
                  </a:lnTo>
                  <a:lnTo>
                    <a:pt x="407330" y="1426"/>
                  </a:lnTo>
                  <a:lnTo>
                    <a:pt x="414400" y="0"/>
                  </a:lnTo>
                  <a:lnTo>
                    <a:pt x="574675" y="0"/>
                  </a:lnTo>
                  <a:lnTo>
                    <a:pt x="581745" y="1426"/>
                  </a:lnTo>
                  <a:lnTo>
                    <a:pt x="587517" y="5318"/>
                  </a:lnTo>
                  <a:lnTo>
                    <a:pt x="591409" y="11090"/>
                  </a:lnTo>
                  <a:lnTo>
                    <a:pt x="592836" y="18161"/>
                  </a:lnTo>
                  <a:lnTo>
                    <a:pt x="592836" y="183007"/>
                  </a:lnTo>
                  <a:lnTo>
                    <a:pt x="591409" y="190077"/>
                  </a:lnTo>
                  <a:lnTo>
                    <a:pt x="587517" y="195849"/>
                  </a:lnTo>
                  <a:lnTo>
                    <a:pt x="581745" y="199741"/>
                  </a:lnTo>
                  <a:lnTo>
                    <a:pt x="574675" y="201167"/>
                  </a:lnTo>
                  <a:lnTo>
                    <a:pt x="414400" y="201167"/>
                  </a:lnTo>
                  <a:lnTo>
                    <a:pt x="407330" y="199741"/>
                  </a:lnTo>
                  <a:lnTo>
                    <a:pt x="401558" y="195849"/>
                  </a:lnTo>
                  <a:lnTo>
                    <a:pt x="397666" y="190077"/>
                  </a:lnTo>
                  <a:lnTo>
                    <a:pt x="396240" y="183007"/>
                  </a:lnTo>
                  <a:lnTo>
                    <a:pt x="396240" y="18161"/>
                  </a:lnTo>
                  <a:close/>
                </a:path>
                <a:path w="1384300" h="201294">
                  <a:moveTo>
                    <a:pt x="591312" y="18161"/>
                  </a:moveTo>
                  <a:lnTo>
                    <a:pt x="592738" y="11090"/>
                  </a:lnTo>
                  <a:lnTo>
                    <a:pt x="596630" y="5318"/>
                  </a:lnTo>
                  <a:lnTo>
                    <a:pt x="602402" y="1426"/>
                  </a:lnTo>
                  <a:lnTo>
                    <a:pt x="609473" y="0"/>
                  </a:lnTo>
                  <a:lnTo>
                    <a:pt x="769747" y="0"/>
                  </a:lnTo>
                  <a:lnTo>
                    <a:pt x="776817" y="1426"/>
                  </a:lnTo>
                  <a:lnTo>
                    <a:pt x="782589" y="5318"/>
                  </a:lnTo>
                  <a:lnTo>
                    <a:pt x="786481" y="11090"/>
                  </a:lnTo>
                  <a:lnTo>
                    <a:pt x="787908" y="18161"/>
                  </a:lnTo>
                  <a:lnTo>
                    <a:pt x="787908" y="183007"/>
                  </a:lnTo>
                  <a:lnTo>
                    <a:pt x="786481" y="190077"/>
                  </a:lnTo>
                  <a:lnTo>
                    <a:pt x="782589" y="195849"/>
                  </a:lnTo>
                  <a:lnTo>
                    <a:pt x="776817" y="199741"/>
                  </a:lnTo>
                  <a:lnTo>
                    <a:pt x="769747" y="201167"/>
                  </a:lnTo>
                  <a:lnTo>
                    <a:pt x="609473" y="201167"/>
                  </a:lnTo>
                  <a:lnTo>
                    <a:pt x="602402" y="199741"/>
                  </a:lnTo>
                  <a:lnTo>
                    <a:pt x="596630" y="195849"/>
                  </a:lnTo>
                  <a:lnTo>
                    <a:pt x="592738" y="190077"/>
                  </a:lnTo>
                  <a:lnTo>
                    <a:pt x="591312" y="183007"/>
                  </a:lnTo>
                  <a:lnTo>
                    <a:pt x="591312" y="18161"/>
                  </a:lnTo>
                  <a:close/>
                </a:path>
                <a:path w="1384300" h="201294">
                  <a:moveTo>
                    <a:pt x="789432" y="18161"/>
                  </a:moveTo>
                  <a:lnTo>
                    <a:pt x="790858" y="11090"/>
                  </a:lnTo>
                  <a:lnTo>
                    <a:pt x="794750" y="5318"/>
                  </a:lnTo>
                  <a:lnTo>
                    <a:pt x="800522" y="1426"/>
                  </a:lnTo>
                  <a:lnTo>
                    <a:pt x="807593" y="0"/>
                  </a:lnTo>
                  <a:lnTo>
                    <a:pt x="967867" y="0"/>
                  </a:lnTo>
                  <a:lnTo>
                    <a:pt x="974937" y="1426"/>
                  </a:lnTo>
                  <a:lnTo>
                    <a:pt x="980709" y="5318"/>
                  </a:lnTo>
                  <a:lnTo>
                    <a:pt x="984601" y="11090"/>
                  </a:lnTo>
                  <a:lnTo>
                    <a:pt x="986028" y="18161"/>
                  </a:lnTo>
                  <a:lnTo>
                    <a:pt x="986028" y="183007"/>
                  </a:lnTo>
                  <a:lnTo>
                    <a:pt x="984601" y="190077"/>
                  </a:lnTo>
                  <a:lnTo>
                    <a:pt x="980709" y="195849"/>
                  </a:lnTo>
                  <a:lnTo>
                    <a:pt x="974937" y="199741"/>
                  </a:lnTo>
                  <a:lnTo>
                    <a:pt x="967867" y="201167"/>
                  </a:lnTo>
                  <a:lnTo>
                    <a:pt x="807593" y="201167"/>
                  </a:lnTo>
                  <a:lnTo>
                    <a:pt x="800522" y="199741"/>
                  </a:lnTo>
                  <a:lnTo>
                    <a:pt x="794750" y="195849"/>
                  </a:lnTo>
                  <a:lnTo>
                    <a:pt x="790858" y="190077"/>
                  </a:lnTo>
                  <a:lnTo>
                    <a:pt x="789432" y="183007"/>
                  </a:lnTo>
                  <a:lnTo>
                    <a:pt x="789432" y="1816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259059" y="4769358"/>
            <a:ext cx="11626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Subway</a:t>
            </a:r>
            <a:r>
              <a:rPr sz="1400" spc="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Statue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Liberty Tall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buildings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68779" y="1972055"/>
            <a:ext cx="1327404" cy="1327403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5321808" y="1991867"/>
            <a:ext cx="944244" cy="1012825"/>
            <a:chOff x="5321808" y="1991867"/>
            <a:chExt cx="944244" cy="1012825"/>
          </a:xfrm>
        </p:grpSpPr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28637" y="2278965"/>
              <a:ext cx="537355" cy="7255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44312" y="2476499"/>
              <a:ext cx="114300" cy="1310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79364" y="2246375"/>
              <a:ext cx="114300" cy="1325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20868" y="2100071"/>
              <a:ext cx="114300" cy="1325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5772" y="2116835"/>
              <a:ext cx="114300" cy="1310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21808" y="2372867"/>
              <a:ext cx="114300" cy="1310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32704" y="1991867"/>
              <a:ext cx="114300" cy="131063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571356" y="2941066"/>
            <a:ext cx="2510790" cy="1560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105"/>
              </a:spcBef>
              <a:tabLst>
                <a:tab pos="1802130" algn="l"/>
              </a:tabLst>
            </a:pPr>
            <a:r>
              <a:rPr sz="500" dirty="0">
                <a:solidFill>
                  <a:srgbClr val="1F6FD0"/>
                </a:solidFill>
                <a:latin typeface="Trebuchet MS"/>
                <a:cs typeface="Trebuchet MS"/>
              </a:rPr>
              <a:t>0.89</a:t>
            </a:r>
            <a:r>
              <a:rPr sz="500" spc="325" dirty="0">
                <a:solidFill>
                  <a:srgbClr val="1F6FD0"/>
                </a:solidFill>
                <a:latin typeface="Trebuchet MS"/>
                <a:cs typeface="Trebuchet MS"/>
              </a:rPr>
              <a:t> </a:t>
            </a:r>
            <a:r>
              <a:rPr sz="500" dirty="0">
                <a:solidFill>
                  <a:srgbClr val="4F74D2"/>
                </a:solidFill>
                <a:latin typeface="Trebuchet MS"/>
                <a:cs typeface="Trebuchet MS"/>
              </a:rPr>
              <a:t>-0.02</a:t>
            </a:r>
            <a:r>
              <a:rPr sz="500" spc="210" dirty="0">
                <a:solidFill>
                  <a:srgbClr val="4F74D2"/>
                </a:solidFill>
                <a:latin typeface="Trebuchet MS"/>
                <a:cs typeface="Trebuchet MS"/>
              </a:rPr>
              <a:t> </a:t>
            </a:r>
            <a:r>
              <a:rPr sz="500" dirty="0">
                <a:solidFill>
                  <a:srgbClr val="7879D9"/>
                </a:solidFill>
                <a:latin typeface="Trebuchet MS"/>
                <a:cs typeface="Trebuchet MS"/>
              </a:rPr>
              <a:t>-0.53</a:t>
            </a:r>
            <a:r>
              <a:rPr sz="500" spc="295" dirty="0">
                <a:solidFill>
                  <a:srgbClr val="7879D9"/>
                </a:solidFill>
                <a:latin typeface="Trebuchet MS"/>
                <a:cs typeface="Trebuchet MS"/>
              </a:rPr>
              <a:t> </a:t>
            </a:r>
            <a:r>
              <a:rPr sz="500" dirty="0">
                <a:solidFill>
                  <a:srgbClr val="8B70C8"/>
                </a:solidFill>
                <a:latin typeface="Trebuchet MS"/>
                <a:cs typeface="Trebuchet MS"/>
              </a:rPr>
              <a:t>0.95</a:t>
            </a:r>
            <a:r>
              <a:rPr sz="500" spc="430" dirty="0">
                <a:solidFill>
                  <a:srgbClr val="8B70C8"/>
                </a:solidFill>
                <a:latin typeface="Trebuchet MS"/>
                <a:cs typeface="Trebuchet MS"/>
              </a:rPr>
              <a:t> </a:t>
            </a:r>
            <a:r>
              <a:rPr sz="500" spc="-20" dirty="0">
                <a:solidFill>
                  <a:srgbClr val="A770C5"/>
                </a:solidFill>
                <a:latin typeface="Trebuchet MS"/>
                <a:cs typeface="Trebuchet MS"/>
              </a:rPr>
              <a:t>0.17</a:t>
            </a:r>
            <a:r>
              <a:rPr sz="500" dirty="0">
                <a:solidFill>
                  <a:srgbClr val="A770C5"/>
                </a:solidFill>
                <a:latin typeface="Trebuchet MS"/>
                <a:cs typeface="Trebuchet MS"/>
              </a:rPr>
              <a:t>	</a:t>
            </a:r>
            <a:r>
              <a:rPr sz="500" dirty="0">
                <a:solidFill>
                  <a:srgbClr val="EA6DBD"/>
                </a:solidFill>
                <a:latin typeface="Trebuchet MS"/>
                <a:cs typeface="Trebuchet MS"/>
              </a:rPr>
              <a:t>-</a:t>
            </a:r>
            <a:r>
              <a:rPr sz="500" spc="-20" dirty="0">
                <a:solidFill>
                  <a:srgbClr val="EA6DBD"/>
                </a:solidFill>
                <a:latin typeface="Trebuchet MS"/>
                <a:cs typeface="Trebuchet MS"/>
              </a:rPr>
              <a:t>0.38</a:t>
            </a: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sz="20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endParaRPr sz="2000">
              <a:latin typeface="Trebuchet MS"/>
              <a:cs typeface="Trebuchet MS"/>
            </a:endParaRPr>
          </a:p>
          <a:p>
            <a:pPr marL="12065" marR="5080" algn="ctr">
              <a:lnSpc>
                <a:spcPct val="100000"/>
              </a:lnSpc>
              <a:spcBef>
                <a:spcPts val="93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563100" y="2162555"/>
            <a:ext cx="794385" cy="645160"/>
            <a:chOff x="9563100" y="2162555"/>
            <a:chExt cx="794385" cy="645160"/>
          </a:xfrm>
        </p:grpSpPr>
        <p:sp>
          <p:nvSpPr>
            <p:cNvPr id="37" name="object 37"/>
            <p:cNvSpPr/>
            <p:nvPr/>
          </p:nvSpPr>
          <p:spPr>
            <a:xfrm>
              <a:off x="9569195" y="2168651"/>
              <a:ext cx="480059" cy="559435"/>
            </a:xfrm>
            <a:custGeom>
              <a:avLst/>
              <a:gdLst/>
              <a:ahLst/>
              <a:cxnLst/>
              <a:rect l="l" t="t" r="r" b="b"/>
              <a:pathLst>
                <a:path w="480059" h="559435">
                  <a:moveTo>
                    <a:pt x="480059" y="79756"/>
                  </a:moveTo>
                  <a:lnTo>
                    <a:pt x="448705" y="115692"/>
                  </a:lnTo>
                  <a:lnTo>
                    <a:pt x="412146" y="130079"/>
                  </a:lnTo>
                  <a:lnTo>
                    <a:pt x="364010" y="141186"/>
                  </a:lnTo>
                  <a:lnTo>
                    <a:pt x="306052" y="148341"/>
                  </a:lnTo>
                  <a:lnTo>
                    <a:pt x="240029" y="150875"/>
                  </a:lnTo>
                  <a:lnTo>
                    <a:pt x="174007" y="148341"/>
                  </a:lnTo>
                  <a:lnTo>
                    <a:pt x="116049" y="141186"/>
                  </a:lnTo>
                  <a:lnTo>
                    <a:pt x="67913" y="130079"/>
                  </a:lnTo>
                  <a:lnTo>
                    <a:pt x="31354" y="115692"/>
                  </a:lnTo>
                  <a:lnTo>
                    <a:pt x="0" y="79756"/>
                  </a:lnTo>
                  <a:lnTo>
                    <a:pt x="8131" y="60222"/>
                  </a:lnTo>
                  <a:lnTo>
                    <a:pt x="67913" y="25161"/>
                  </a:lnTo>
                  <a:lnTo>
                    <a:pt x="116049" y="11956"/>
                  </a:lnTo>
                  <a:lnTo>
                    <a:pt x="174007" y="3182"/>
                  </a:lnTo>
                  <a:lnTo>
                    <a:pt x="240029" y="0"/>
                  </a:lnTo>
                  <a:lnTo>
                    <a:pt x="306052" y="3182"/>
                  </a:lnTo>
                  <a:lnTo>
                    <a:pt x="364010" y="11956"/>
                  </a:lnTo>
                  <a:lnTo>
                    <a:pt x="412146" y="25161"/>
                  </a:lnTo>
                  <a:lnTo>
                    <a:pt x="448705" y="41637"/>
                  </a:lnTo>
                  <a:lnTo>
                    <a:pt x="480059" y="79756"/>
                  </a:lnTo>
                  <a:close/>
                </a:path>
                <a:path w="480059" h="559435">
                  <a:moveTo>
                    <a:pt x="0" y="219456"/>
                  </a:moveTo>
                  <a:lnTo>
                    <a:pt x="31317" y="255636"/>
                  </a:lnTo>
                  <a:lnTo>
                    <a:pt x="67833" y="270129"/>
                  </a:lnTo>
                  <a:lnTo>
                    <a:pt x="115918" y="281319"/>
                  </a:lnTo>
                  <a:lnTo>
                    <a:pt x="173816" y="288529"/>
                  </a:lnTo>
                  <a:lnTo>
                    <a:pt x="239775" y="291084"/>
                  </a:lnTo>
                  <a:lnTo>
                    <a:pt x="307848" y="291084"/>
                  </a:lnTo>
                </a:path>
                <a:path w="480059" h="559435">
                  <a:moveTo>
                    <a:pt x="0" y="358139"/>
                  </a:moveTo>
                  <a:lnTo>
                    <a:pt x="31317" y="394320"/>
                  </a:lnTo>
                  <a:lnTo>
                    <a:pt x="67833" y="408813"/>
                  </a:lnTo>
                  <a:lnTo>
                    <a:pt x="115918" y="420003"/>
                  </a:lnTo>
                  <a:lnTo>
                    <a:pt x="173816" y="427213"/>
                  </a:lnTo>
                  <a:lnTo>
                    <a:pt x="239775" y="429768"/>
                  </a:lnTo>
                  <a:lnTo>
                    <a:pt x="307848" y="429768"/>
                  </a:lnTo>
                </a:path>
                <a:path w="480059" h="559435">
                  <a:moveTo>
                    <a:pt x="0" y="74675"/>
                  </a:moveTo>
                  <a:lnTo>
                    <a:pt x="0" y="490727"/>
                  </a:lnTo>
                </a:path>
                <a:path w="480059" h="559435">
                  <a:moveTo>
                    <a:pt x="480059" y="79248"/>
                  </a:moveTo>
                  <a:lnTo>
                    <a:pt x="480059" y="176784"/>
                  </a:lnTo>
                </a:path>
                <a:path w="480059" h="559435">
                  <a:moveTo>
                    <a:pt x="0" y="489203"/>
                  </a:moveTo>
                  <a:lnTo>
                    <a:pt x="34050" y="524594"/>
                  </a:lnTo>
                  <a:lnTo>
                    <a:pt x="73104" y="538781"/>
                  </a:lnTo>
                  <a:lnTo>
                    <a:pt x="123726" y="549740"/>
                  </a:lnTo>
                  <a:lnTo>
                    <a:pt x="183576" y="556805"/>
                  </a:lnTo>
                  <a:lnTo>
                    <a:pt x="250317" y="559308"/>
                  </a:lnTo>
                  <a:lnTo>
                    <a:pt x="307848" y="55930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21240" y="2395727"/>
              <a:ext cx="429895" cy="405765"/>
            </a:xfrm>
            <a:custGeom>
              <a:avLst/>
              <a:gdLst/>
              <a:ahLst/>
              <a:cxnLst/>
              <a:rect l="l" t="t" r="r" b="b"/>
              <a:pathLst>
                <a:path w="429895" h="405764">
                  <a:moveTo>
                    <a:pt x="41148" y="313944"/>
                  </a:moveTo>
                  <a:lnTo>
                    <a:pt x="42671" y="91439"/>
                  </a:lnTo>
                </a:path>
                <a:path w="429895" h="405764">
                  <a:moveTo>
                    <a:pt x="332231" y="368808"/>
                  </a:moveTo>
                  <a:lnTo>
                    <a:pt x="208914" y="368808"/>
                  </a:lnTo>
                  <a:lnTo>
                    <a:pt x="97535" y="368808"/>
                  </a:lnTo>
                </a:path>
                <a:path w="429895" h="405764">
                  <a:moveTo>
                    <a:pt x="391667" y="91439"/>
                  </a:moveTo>
                  <a:lnTo>
                    <a:pt x="391667" y="313944"/>
                  </a:lnTo>
                </a:path>
                <a:path w="429895" h="405764">
                  <a:moveTo>
                    <a:pt x="97535" y="36575"/>
                  </a:moveTo>
                  <a:lnTo>
                    <a:pt x="332231" y="36575"/>
                  </a:lnTo>
                </a:path>
                <a:path w="429895" h="405764">
                  <a:moveTo>
                    <a:pt x="332231" y="91439"/>
                  </a:moveTo>
                  <a:lnTo>
                    <a:pt x="429767" y="91439"/>
                  </a:lnTo>
                  <a:lnTo>
                    <a:pt x="429767" y="0"/>
                  </a:lnTo>
                  <a:lnTo>
                    <a:pt x="332231" y="0"/>
                  </a:lnTo>
                  <a:lnTo>
                    <a:pt x="332231" y="91439"/>
                  </a:lnTo>
                  <a:close/>
                </a:path>
                <a:path w="429895" h="405764">
                  <a:moveTo>
                    <a:pt x="0" y="91439"/>
                  </a:moveTo>
                  <a:lnTo>
                    <a:pt x="97535" y="91439"/>
                  </a:lnTo>
                  <a:lnTo>
                    <a:pt x="97535" y="0"/>
                  </a:lnTo>
                  <a:lnTo>
                    <a:pt x="0" y="0"/>
                  </a:lnTo>
                  <a:lnTo>
                    <a:pt x="0" y="91439"/>
                  </a:lnTo>
                  <a:close/>
                </a:path>
                <a:path w="429895" h="405764">
                  <a:moveTo>
                    <a:pt x="332231" y="405384"/>
                  </a:moveTo>
                  <a:lnTo>
                    <a:pt x="429767" y="405384"/>
                  </a:lnTo>
                  <a:lnTo>
                    <a:pt x="429767" y="313944"/>
                  </a:lnTo>
                  <a:lnTo>
                    <a:pt x="332231" y="313944"/>
                  </a:lnTo>
                  <a:lnTo>
                    <a:pt x="332231" y="405384"/>
                  </a:lnTo>
                  <a:close/>
                </a:path>
                <a:path w="429895" h="405764">
                  <a:moveTo>
                    <a:pt x="0" y="405384"/>
                  </a:moveTo>
                  <a:lnTo>
                    <a:pt x="97535" y="405384"/>
                  </a:lnTo>
                  <a:lnTo>
                    <a:pt x="97535" y="313944"/>
                  </a:lnTo>
                  <a:lnTo>
                    <a:pt x="0" y="313944"/>
                  </a:lnTo>
                  <a:lnTo>
                    <a:pt x="0" y="405384"/>
                  </a:lnTo>
                  <a:close/>
                </a:path>
                <a:path w="429895" h="405764">
                  <a:moveTo>
                    <a:pt x="152400" y="36575"/>
                  </a:moveTo>
                  <a:lnTo>
                    <a:pt x="152400" y="368808"/>
                  </a:lnTo>
                </a:path>
                <a:path w="429895" h="405764">
                  <a:moveTo>
                    <a:pt x="277367" y="175260"/>
                  </a:moveTo>
                  <a:lnTo>
                    <a:pt x="277367" y="368808"/>
                  </a:lnTo>
                </a:path>
                <a:path w="429895" h="405764">
                  <a:moveTo>
                    <a:pt x="277367" y="36575"/>
                  </a:moveTo>
                  <a:lnTo>
                    <a:pt x="277367" y="112775"/>
                  </a:lnTo>
                </a:path>
                <a:path w="429895" h="405764">
                  <a:moveTo>
                    <a:pt x="310895" y="146304"/>
                  </a:moveTo>
                  <a:lnTo>
                    <a:pt x="387095" y="146304"/>
                  </a:lnTo>
                </a:path>
                <a:path w="429895" h="405764">
                  <a:moveTo>
                    <a:pt x="45719" y="146304"/>
                  </a:moveTo>
                  <a:lnTo>
                    <a:pt x="245363" y="146304"/>
                  </a:lnTo>
                </a:path>
                <a:path w="429895" h="405764">
                  <a:moveTo>
                    <a:pt x="45719" y="249936"/>
                  </a:moveTo>
                  <a:lnTo>
                    <a:pt x="387095" y="249936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58983" y="2503931"/>
              <a:ext cx="79248" cy="74676"/>
            </a:xfrm>
            <a:prstGeom prst="rect">
              <a:avLst/>
            </a:prstGeom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D6A99B29-DA6E-DE85-31B9-051D6227C43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7162" y="6329270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345" dirty="0"/>
              <a:t> </a:t>
            </a:r>
            <a:r>
              <a:rPr spc="-145" dirty="0"/>
              <a:t>are</a:t>
            </a:r>
            <a:r>
              <a:rPr spc="-325" dirty="0"/>
              <a:t> </a:t>
            </a:r>
            <a:r>
              <a:rPr spc="-10" dirty="0"/>
              <a:t>embeddings?</a:t>
            </a:r>
          </a:p>
        </p:txBody>
      </p:sp>
      <p:sp>
        <p:nvSpPr>
          <p:cNvPr id="4" name="object 4"/>
          <p:cNvSpPr/>
          <p:nvPr/>
        </p:nvSpPr>
        <p:spPr>
          <a:xfrm>
            <a:off x="7636181" y="2090710"/>
            <a:ext cx="712470" cy="720090"/>
          </a:xfrm>
          <a:custGeom>
            <a:avLst/>
            <a:gdLst/>
            <a:ahLst/>
            <a:cxnLst/>
            <a:rect l="l" t="t" r="r" b="b"/>
            <a:pathLst>
              <a:path w="712470" h="720089">
                <a:moveTo>
                  <a:pt x="269439" y="0"/>
                </a:moveTo>
                <a:lnTo>
                  <a:pt x="264005" y="0"/>
                </a:lnTo>
                <a:lnTo>
                  <a:pt x="259603" y="2539"/>
                </a:lnTo>
                <a:lnTo>
                  <a:pt x="92086" y="105409"/>
                </a:lnTo>
                <a:lnTo>
                  <a:pt x="87872" y="107949"/>
                </a:lnTo>
                <a:lnTo>
                  <a:pt x="85337" y="111759"/>
                </a:lnTo>
                <a:lnTo>
                  <a:pt x="85396" y="219709"/>
                </a:lnTo>
                <a:lnTo>
                  <a:pt x="2782" y="266699"/>
                </a:lnTo>
                <a:lnTo>
                  <a:pt x="8" y="271779"/>
                </a:lnTo>
                <a:lnTo>
                  <a:pt x="0" y="444499"/>
                </a:lnTo>
                <a:lnTo>
                  <a:pt x="159" y="449579"/>
                </a:lnTo>
                <a:lnTo>
                  <a:pt x="2912" y="454659"/>
                </a:lnTo>
                <a:lnTo>
                  <a:pt x="7259" y="457199"/>
                </a:lnTo>
                <a:lnTo>
                  <a:pt x="85396" y="501649"/>
                </a:lnTo>
                <a:lnTo>
                  <a:pt x="85506" y="608329"/>
                </a:lnTo>
                <a:lnTo>
                  <a:pt x="88266" y="613409"/>
                </a:lnTo>
                <a:lnTo>
                  <a:pt x="92655" y="615949"/>
                </a:lnTo>
                <a:lnTo>
                  <a:pt x="260030" y="717549"/>
                </a:lnTo>
                <a:lnTo>
                  <a:pt x="264432" y="720089"/>
                </a:lnTo>
                <a:lnTo>
                  <a:pt x="269866" y="720089"/>
                </a:lnTo>
                <a:lnTo>
                  <a:pt x="274268" y="717549"/>
                </a:lnTo>
                <a:lnTo>
                  <a:pt x="323628" y="688339"/>
                </a:lnTo>
                <a:lnTo>
                  <a:pt x="267149" y="688339"/>
                </a:lnTo>
                <a:lnTo>
                  <a:pt x="207656" y="652779"/>
                </a:lnTo>
                <a:lnTo>
                  <a:pt x="237081" y="634999"/>
                </a:lnTo>
                <a:lnTo>
                  <a:pt x="177909" y="634999"/>
                </a:lnTo>
                <a:lnTo>
                  <a:pt x="113860" y="595629"/>
                </a:lnTo>
                <a:lnTo>
                  <a:pt x="113860" y="500379"/>
                </a:lnTo>
                <a:lnTo>
                  <a:pt x="155328" y="476249"/>
                </a:lnTo>
                <a:lnTo>
                  <a:pt x="99629" y="476249"/>
                </a:lnTo>
                <a:lnTo>
                  <a:pt x="28465" y="435609"/>
                </a:lnTo>
                <a:lnTo>
                  <a:pt x="28465" y="369569"/>
                </a:lnTo>
                <a:lnTo>
                  <a:pt x="84290" y="336549"/>
                </a:lnTo>
                <a:lnTo>
                  <a:pt x="28465" y="336549"/>
                </a:lnTo>
                <a:lnTo>
                  <a:pt x="28465" y="284479"/>
                </a:lnTo>
                <a:lnTo>
                  <a:pt x="99629" y="243839"/>
                </a:lnTo>
                <a:lnTo>
                  <a:pt x="156116" y="243839"/>
                </a:lnTo>
                <a:lnTo>
                  <a:pt x="113860" y="219709"/>
                </a:lnTo>
                <a:lnTo>
                  <a:pt x="113860" y="125729"/>
                </a:lnTo>
                <a:lnTo>
                  <a:pt x="170790" y="90169"/>
                </a:lnTo>
                <a:lnTo>
                  <a:pt x="199255" y="90169"/>
                </a:lnTo>
                <a:lnTo>
                  <a:pt x="199255" y="72389"/>
                </a:lnTo>
                <a:lnTo>
                  <a:pt x="267149" y="31749"/>
                </a:lnTo>
                <a:lnTo>
                  <a:pt x="322187" y="31749"/>
                </a:lnTo>
                <a:lnTo>
                  <a:pt x="273841" y="2539"/>
                </a:lnTo>
                <a:lnTo>
                  <a:pt x="269439" y="0"/>
                </a:lnTo>
                <a:close/>
              </a:path>
              <a:path w="712470" h="720089">
                <a:moveTo>
                  <a:pt x="410618" y="669289"/>
                </a:moveTo>
                <a:lnTo>
                  <a:pt x="355819" y="669289"/>
                </a:lnTo>
                <a:lnTo>
                  <a:pt x="437513" y="717549"/>
                </a:lnTo>
                <a:lnTo>
                  <a:pt x="439684" y="720089"/>
                </a:lnTo>
                <a:lnTo>
                  <a:pt x="449924" y="720089"/>
                </a:lnTo>
                <a:lnTo>
                  <a:pt x="452178" y="717549"/>
                </a:lnTo>
                <a:lnTo>
                  <a:pt x="498191" y="689609"/>
                </a:lnTo>
                <a:lnTo>
                  <a:pt x="444774" y="689609"/>
                </a:lnTo>
                <a:lnTo>
                  <a:pt x="410618" y="669289"/>
                </a:lnTo>
                <a:close/>
              </a:path>
              <a:path w="712470" h="720089">
                <a:moveTo>
                  <a:pt x="675143" y="415289"/>
                </a:moveTo>
                <a:lnTo>
                  <a:pt x="615992" y="415289"/>
                </a:lnTo>
                <a:lnTo>
                  <a:pt x="668936" y="444499"/>
                </a:lnTo>
                <a:lnTo>
                  <a:pt x="600555" y="482599"/>
                </a:lnTo>
                <a:lnTo>
                  <a:pt x="597791" y="487679"/>
                </a:lnTo>
                <a:lnTo>
                  <a:pt x="597779" y="595629"/>
                </a:lnTo>
                <a:lnTo>
                  <a:pt x="444774" y="689609"/>
                </a:lnTo>
                <a:lnTo>
                  <a:pt x="498191" y="689609"/>
                </a:lnTo>
                <a:lnTo>
                  <a:pt x="623681" y="613409"/>
                </a:lnTo>
                <a:lnTo>
                  <a:pt x="626268" y="608329"/>
                </a:lnTo>
                <a:lnTo>
                  <a:pt x="626244" y="501649"/>
                </a:lnTo>
                <a:lnTo>
                  <a:pt x="709136" y="454659"/>
                </a:lnTo>
                <a:lnTo>
                  <a:pt x="711912" y="449579"/>
                </a:lnTo>
                <a:lnTo>
                  <a:pt x="711912" y="420369"/>
                </a:lnTo>
                <a:lnTo>
                  <a:pt x="684598" y="420369"/>
                </a:lnTo>
                <a:lnTo>
                  <a:pt x="675143" y="415289"/>
                </a:lnTo>
                <a:close/>
              </a:path>
              <a:path w="712470" h="720089">
                <a:moveTo>
                  <a:pt x="369915" y="462279"/>
                </a:moveTo>
                <a:lnTo>
                  <a:pt x="341581" y="462279"/>
                </a:lnTo>
                <a:lnTo>
                  <a:pt x="341581" y="643889"/>
                </a:lnTo>
                <a:lnTo>
                  <a:pt x="267149" y="688339"/>
                </a:lnTo>
                <a:lnTo>
                  <a:pt x="323628" y="688339"/>
                </a:lnTo>
                <a:lnTo>
                  <a:pt x="355819" y="669289"/>
                </a:lnTo>
                <a:lnTo>
                  <a:pt x="410618" y="669289"/>
                </a:lnTo>
                <a:lnTo>
                  <a:pt x="370058" y="645159"/>
                </a:lnTo>
                <a:lnTo>
                  <a:pt x="370058" y="575309"/>
                </a:lnTo>
                <a:lnTo>
                  <a:pt x="510146" y="575309"/>
                </a:lnTo>
                <a:lnTo>
                  <a:pt x="510804" y="572769"/>
                </a:lnTo>
                <a:lnTo>
                  <a:pt x="474948" y="572769"/>
                </a:lnTo>
                <a:lnTo>
                  <a:pt x="462371" y="567689"/>
                </a:lnTo>
                <a:lnTo>
                  <a:pt x="459452" y="561339"/>
                </a:lnTo>
                <a:lnTo>
                  <a:pt x="462133" y="554989"/>
                </a:lnTo>
                <a:lnTo>
                  <a:pt x="464162" y="549909"/>
                </a:lnTo>
                <a:lnTo>
                  <a:pt x="468671" y="547369"/>
                </a:lnTo>
                <a:lnTo>
                  <a:pt x="511596" y="547369"/>
                </a:lnTo>
                <a:lnTo>
                  <a:pt x="510999" y="546099"/>
                </a:lnTo>
                <a:lnTo>
                  <a:pt x="369915" y="546099"/>
                </a:lnTo>
                <a:lnTo>
                  <a:pt x="369915" y="462279"/>
                </a:lnTo>
                <a:close/>
              </a:path>
              <a:path w="712470" h="720089">
                <a:moveTo>
                  <a:pt x="252199" y="591819"/>
                </a:moveTo>
                <a:lnTo>
                  <a:pt x="177909" y="634999"/>
                </a:lnTo>
                <a:lnTo>
                  <a:pt x="237081" y="634999"/>
                </a:lnTo>
                <a:lnTo>
                  <a:pt x="270709" y="614679"/>
                </a:lnTo>
                <a:lnTo>
                  <a:pt x="257969" y="593089"/>
                </a:lnTo>
                <a:lnTo>
                  <a:pt x="253053" y="593089"/>
                </a:lnTo>
                <a:lnTo>
                  <a:pt x="252199" y="591819"/>
                </a:lnTo>
                <a:close/>
              </a:path>
              <a:path w="712470" h="720089">
                <a:moveTo>
                  <a:pt x="510146" y="575309"/>
                </a:moveTo>
                <a:lnTo>
                  <a:pt x="435234" y="575309"/>
                </a:lnTo>
                <a:lnTo>
                  <a:pt x="441199" y="584199"/>
                </a:lnTo>
                <a:lnTo>
                  <a:pt x="449359" y="591819"/>
                </a:lnTo>
                <a:lnTo>
                  <a:pt x="459207" y="596899"/>
                </a:lnTo>
                <a:lnTo>
                  <a:pt x="470237" y="599439"/>
                </a:lnTo>
                <a:lnTo>
                  <a:pt x="486479" y="596899"/>
                </a:lnTo>
                <a:lnTo>
                  <a:pt x="500143" y="589279"/>
                </a:lnTo>
                <a:lnTo>
                  <a:pt x="509818" y="576579"/>
                </a:lnTo>
                <a:lnTo>
                  <a:pt x="510146" y="575309"/>
                </a:lnTo>
                <a:close/>
              </a:path>
              <a:path w="712470" h="720089">
                <a:moveTo>
                  <a:pt x="256470" y="590549"/>
                </a:moveTo>
                <a:lnTo>
                  <a:pt x="253053" y="593089"/>
                </a:lnTo>
                <a:lnTo>
                  <a:pt x="257969" y="593089"/>
                </a:lnTo>
                <a:lnTo>
                  <a:pt x="256470" y="590549"/>
                </a:lnTo>
                <a:close/>
              </a:path>
              <a:path w="712470" h="720089">
                <a:moveTo>
                  <a:pt x="511596" y="547369"/>
                </a:moveTo>
                <a:lnTo>
                  <a:pt x="480228" y="547369"/>
                </a:lnTo>
                <a:lnTo>
                  <a:pt x="485603" y="552449"/>
                </a:lnTo>
                <a:lnTo>
                  <a:pt x="485788" y="556259"/>
                </a:lnTo>
                <a:lnTo>
                  <a:pt x="485912" y="561339"/>
                </a:lnTo>
                <a:lnTo>
                  <a:pt x="485568" y="562609"/>
                </a:lnTo>
                <a:lnTo>
                  <a:pt x="482222" y="570229"/>
                </a:lnTo>
                <a:lnTo>
                  <a:pt x="474948" y="572769"/>
                </a:lnTo>
                <a:lnTo>
                  <a:pt x="510804" y="572769"/>
                </a:lnTo>
                <a:lnTo>
                  <a:pt x="514092" y="560069"/>
                </a:lnTo>
                <a:lnTo>
                  <a:pt x="512193" y="548639"/>
                </a:lnTo>
                <a:lnTo>
                  <a:pt x="511596" y="547369"/>
                </a:lnTo>
                <a:close/>
              </a:path>
              <a:path w="712470" h="720089">
                <a:moveTo>
                  <a:pt x="235601" y="375919"/>
                </a:moveTo>
                <a:lnTo>
                  <a:pt x="185029" y="375919"/>
                </a:lnTo>
                <a:lnTo>
                  <a:pt x="256186" y="422909"/>
                </a:lnTo>
                <a:lnTo>
                  <a:pt x="256186" y="480059"/>
                </a:lnTo>
                <a:lnTo>
                  <a:pt x="168512" y="532129"/>
                </a:lnTo>
                <a:lnTo>
                  <a:pt x="182751" y="556259"/>
                </a:lnTo>
                <a:lnTo>
                  <a:pt x="339434" y="463549"/>
                </a:lnTo>
                <a:lnTo>
                  <a:pt x="284223" y="463549"/>
                </a:lnTo>
                <a:lnTo>
                  <a:pt x="284223" y="410209"/>
                </a:lnTo>
                <a:lnTo>
                  <a:pt x="281755" y="406399"/>
                </a:lnTo>
                <a:lnTo>
                  <a:pt x="277686" y="403859"/>
                </a:lnTo>
                <a:lnTo>
                  <a:pt x="235601" y="375919"/>
                </a:lnTo>
                <a:close/>
              </a:path>
              <a:path w="712470" h="720089">
                <a:moveTo>
                  <a:pt x="471629" y="519429"/>
                </a:moveTo>
                <a:lnTo>
                  <a:pt x="456459" y="523239"/>
                </a:lnTo>
                <a:lnTo>
                  <a:pt x="443766" y="532129"/>
                </a:lnTo>
                <a:lnTo>
                  <a:pt x="435234" y="546099"/>
                </a:lnTo>
                <a:lnTo>
                  <a:pt x="510999" y="546099"/>
                </a:lnTo>
                <a:lnTo>
                  <a:pt x="506820" y="537209"/>
                </a:lnTo>
                <a:lnTo>
                  <a:pt x="498459" y="528319"/>
                </a:lnTo>
                <a:lnTo>
                  <a:pt x="487597" y="521969"/>
                </a:lnTo>
                <a:lnTo>
                  <a:pt x="471629" y="519429"/>
                </a:lnTo>
                <a:close/>
              </a:path>
              <a:path w="712470" h="720089">
                <a:moveTo>
                  <a:pt x="171644" y="434339"/>
                </a:moveTo>
                <a:lnTo>
                  <a:pt x="99629" y="476249"/>
                </a:lnTo>
                <a:lnTo>
                  <a:pt x="155328" y="476249"/>
                </a:lnTo>
                <a:lnTo>
                  <a:pt x="185883" y="458469"/>
                </a:lnTo>
                <a:lnTo>
                  <a:pt x="171644" y="434339"/>
                </a:lnTo>
                <a:close/>
              </a:path>
              <a:path w="712470" h="720089">
                <a:moveTo>
                  <a:pt x="280676" y="300989"/>
                </a:moveTo>
                <a:lnTo>
                  <a:pt x="266437" y="325119"/>
                </a:lnTo>
                <a:lnTo>
                  <a:pt x="341154" y="369569"/>
                </a:lnTo>
                <a:lnTo>
                  <a:pt x="341154" y="429259"/>
                </a:lnTo>
                <a:lnTo>
                  <a:pt x="284223" y="463549"/>
                </a:lnTo>
                <a:lnTo>
                  <a:pt x="339434" y="463549"/>
                </a:lnTo>
                <a:lnTo>
                  <a:pt x="341581" y="462279"/>
                </a:lnTo>
                <a:lnTo>
                  <a:pt x="369915" y="462279"/>
                </a:lnTo>
                <a:lnTo>
                  <a:pt x="369939" y="355599"/>
                </a:lnTo>
                <a:lnTo>
                  <a:pt x="367341" y="351789"/>
                </a:lnTo>
                <a:lnTo>
                  <a:pt x="363081" y="349249"/>
                </a:lnTo>
                <a:lnTo>
                  <a:pt x="280676" y="300989"/>
                </a:lnTo>
                <a:close/>
              </a:path>
              <a:path w="712470" h="720089">
                <a:moveTo>
                  <a:pt x="592470" y="344169"/>
                </a:moveTo>
                <a:lnTo>
                  <a:pt x="576916" y="345439"/>
                </a:lnTo>
                <a:lnTo>
                  <a:pt x="562764" y="353059"/>
                </a:lnTo>
                <a:lnTo>
                  <a:pt x="552796" y="365759"/>
                </a:lnTo>
                <a:lnTo>
                  <a:pt x="548651" y="380999"/>
                </a:lnTo>
                <a:lnTo>
                  <a:pt x="550472" y="397509"/>
                </a:lnTo>
                <a:lnTo>
                  <a:pt x="558397" y="411479"/>
                </a:lnTo>
                <a:lnTo>
                  <a:pt x="571188" y="421639"/>
                </a:lnTo>
                <a:lnTo>
                  <a:pt x="586287" y="425449"/>
                </a:lnTo>
                <a:lnTo>
                  <a:pt x="601840" y="422909"/>
                </a:lnTo>
                <a:lnTo>
                  <a:pt x="615992" y="415289"/>
                </a:lnTo>
                <a:lnTo>
                  <a:pt x="675143" y="415289"/>
                </a:lnTo>
                <a:lnTo>
                  <a:pt x="639686" y="396239"/>
                </a:lnTo>
                <a:lnTo>
                  <a:pt x="581832" y="396239"/>
                </a:lnTo>
                <a:lnTo>
                  <a:pt x="576290" y="389889"/>
                </a:lnTo>
                <a:lnTo>
                  <a:pt x="576290" y="377189"/>
                </a:lnTo>
                <a:lnTo>
                  <a:pt x="581832" y="370839"/>
                </a:lnTo>
                <a:lnTo>
                  <a:pt x="627703" y="370839"/>
                </a:lnTo>
                <a:lnTo>
                  <a:pt x="624608" y="364489"/>
                </a:lnTo>
                <a:lnTo>
                  <a:pt x="620370" y="358139"/>
                </a:lnTo>
                <a:lnTo>
                  <a:pt x="607573" y="347979"/>
                </a:lnTo>
                <a:lnTo>
                  <a:pt x="592470" y="344169"/>
                </a:lnTo>
                <a:close/>
              </a:path>
              <a:path w="712470" h="720089">
                <a:moveTo>
                  <a:pt x="156116" y="243839"/>
                </a:moveTo>
                <a:lnTo>
                  <a:pt x="99629" y="243839"/>
                </a:lnTo>
                <a:lnTo>
                  <a:pt x="170790" y="284479"/>
                </a:lnTo>
                <a:lnTo>
                  <a:pt x="170790" y="351789"/>
                </a:lnTo>
                <a:lnTo>
                  <a:pt x="91089" y="396239"/>
                </a:lnTo>
                <a:lnTo>
                  <a:pt x="105322" y="421639"/>
                </a:lnTo>
                <a:lnTo>
                  <a:pt x="185029" y="375919"/>
                </a:lnTo>
                <a:lnTo>
                  <a:pt x="235601" y="375919"/>
                </a:lnTo>
                <a:lnTo>
                  <a:pt x="199255" y="351789"/>
                </a:lnTo>
                <a:lnTo>
                  <a:pt x="199255" y="284479"/>
                </a:lnTo>
                <a:lnTo>
                  <a:pt x="241681" y="260349"/>
                </a:lnTo>
                <a:lnTo>
                  <a:pt x="185029" y="260349"/>
                </a:lnTo>
                <a:lnTo>
                  <a:pt x="156116" y="243839"/>
                </a:lnTo>
                <a:close/>
              </a:path>
              <a:path w="712470" h="720089">
                <a:moveTo>
                  <a:pt x="626101" y="189229"/>
                </a:moveTo>
                <a:lnTo>
                  <a:pt x="598491" y="189229"/>
                </a:lnTo>
                <a:lnTo>
                  <a:pt x="598502" y="232409"/>
                </a:lnTo>
                <a:lnTo>
                  <a:pt x="601267" y="237489"/>
                </a:lnTo>
                <a:lnTo>
                  <a:pt x="684598" y="284479"/>
                </a:lnTo>
                <a:lnTo>
                  <a:pt x="684598" y="420369"/>
                </a:lnTo>
                <a:lnTo>
                  <a:pt x="711912" y="420369"/>
                </a:lnTo>
                <a:lnTo>
                  <a:pt x="711912" y="271779"/>
                </a:lnTo>
                <a:lnTo>
                  <a:pt x="709136" y="266699"/>
                </a:lnTo>
                <a:lnTo>
                  <a:pt x="626101" y="219709"/>
                </a:lnTo>
                <a:lnTo>
                  <a:pt x="626101" y="189229"/>
                </a:lnTo>
                <a:close/>
              </a:path>
              <a:path w="712470" h="720089">
                <a:moveTo>
                  <a:pt x="627703" y="370839"/>
                </a:moveTo>
                <a:lnTo>
                  <a:pt x="595512" y="370839"/>
                </a:lnTo>
                <a:lnTo>
                  <a:pt x="601054" y="377189"/>
                </a:lnTo>
                <a:lnTo>
                  <a:pt x="601054" y="389889"/>
                </a:lnTo>
                <a:lnTo>
                  <a:pt x="595512" y="396239"/>
                </a:lnTo>
                <a:lnTo>
                  <a:pt x="639686" y="396239"/>
                </a:lnTo>
                <a:lnTo>
                  <a:pt x="630231" y="391159"/>
                </a:lnTo>
                <a:lnTo>
                  <a:pt x="630302" y="389889"/>
                </a:lnTo>
                <a:lnTo>
                  <a:pt x="630373" y="386079"/>
                </a:lnTo>
                <a:lnTo>
                  <a:pt x="630231" y="384809"/>
                </a:lnTo>
                <a:lnTo>
                  <a:pt x="629598" y="377189"/>
                </a:lnTo>
                <a:lnTo>
                  <a:pt x="627703" y="370839"/>
                </a:lnTo>
                <a:close/>
              </a:path>
              <a:path w="712470" h="720089">
                <a:moveTo>
                  <a:pt x="322187" y="31749"/>
                </a:moveTo>
                <a:lnTo>
                  <a:pt x="267149" y="31749"/>
                </a:lnTo>
                <a:lnTo>
                  <a:pt x="341296" y="76199"/>
                </a:lnTo>
                <a:lnTo>
                  <a:pt x="341332" y="246379"/>
                </a:lnTo>
                <a:lnTo>
                  <a:pt x="344037" y="251459"/>
                </a:lnTo>
                <a:lnTo>
                  <a:pt x="433811" y="302259"/>
                </a:lnTo>
                <a:lnTo>
                  <a:pt x="433253" y="306069"/>
                </a:lnTo>
                <a:lnTo>
                  <a:pt x="432968" y="308609"/>
                </a:lnTo>
                <a:lnTo>
                  <a:pt x="433065" y="312419"/>
                </a:lnTo>
                <a:lnTo>
                  <a:pt x="433501" y="317499"/>
                </a:lnTo>
                <a:lnTo>
                  <a:pt x="467980" y="351789"/>
                </a:lnTo>
                <a:lnTo>
                  <a:pt x="483562" y="350519"/>
                </a:lnTo>
                <a:lnTo>
                  <a:pt x="498145" y="344169"/>
                </a:lnTo>
                <a:lnTo>
                  <a:pt x="508881" y="331469"/>
                </a:lnTo>
                <a:lnTo>
                  <a:pt x="511658" y="323849"/>
                </a:lnTo>
                <a:lnTo>
                  <a:pt x="474948" y="323849"/>
                </a:lnTo>
                <a:lnTo>
                  <a:pt x="462371" y="318769"/>
                </a:lnTo>
                <a:lnTo>
                  <a:pt x="459452" y="311149"/>
                </a:lnTo>
                <a:lnTo>
                  <a:pt x="462133" y="304799"/>
                </a:lnTo>
                <a:lnTo>
                  <a:pt x="464162" y="300989"/>
                </a:lnTo>
                <a:lnTo>
                  <a:pt x="468671" y="298449"/>
                </a:lnTo>
                <a:lnTo>
                  <a:pt x="473667" y="297179"/>
                </a:lnTo>
                <a:lnTo>
                  <a:pt x="511259" y="297179"/>
                </a:lnTo>
                <a:lnTo>
                  <a:pt x="506190" y="287019"/>
                </a:lnTo>
                <a:lnTo>
                  <a:pt x="496793" y="278129"/>
                </a:lnTo>
                <a:lnTo>
                  <a:pt x="449188" y="278129"/>
                </a:lnTo>
                <a:lnTo>
                  <a:pt x="370058" y="232409"/>
                </a:lnTo>
                <a:lnTo>
                  <a:pt x="370058" y="76199"/>
                </a:lnTo>
                <a:lnTo>
                  <a:pt x="410541" y="52069"/>
                </a:lnTo>
                <a:lnTo>
                  <a:pt x="355819" y="52069"/>
                </a:lnTo>
                <a:lnTo>
                  <a:pt x="322187" y="31749"/>
                </a:lnTo>
                <a:close/>
              </a:path>
              <a:path w="712470" h="720089">
                <a:moveTo>
                  <a:pt x="89382" y="300989"/>
                </a:moveTo>
                <a:lnTo>
                  <a:pt x="28465" y="336549"/>
                </a:lnTo>
                <a:lnTo>
                  <a:pt x="84290" y="336549"/>
                </a:lnTo>
                <a:lnTo>
                  <a:pt x="103614" y="325119"/>
                </a:lnTo>
                <a:lnTo>
                  <a:pt x="89382" y="300989"/>
                </a:lnTo>
                <a:close/>
              </a:path>
              <a:path w="712470" h="720089">
                <a:moveTo>
                  <a:pt x="511259" y="297179"/>
                </a:moveTo>
                <a:lnTo>
                  <a:pt x="473667" y="297179"/>
                </a:lnTo>
                <a:lnTo>
                  <a:pt x="473667" y="298449"/>
                </a:lnTo>
                <a:lnTo>
                  <a:pt x="480228" y="298449"/>
                </a:lnTo>
                <a:lnTo>
                  <a:pt x="485603" y="303529"/>
                </a:lnTo>
                <a:lnTo>
                  <a:pt x="485850" y="308609"/>
                </a:lnTo>
                <a:lnTo>
                  <a:pt x="485912" y="312419"/>
                </a:lnTo>
                <a:lnTo>
                  <a:pt x="485568" y="313689"/>
                </a:lnTo>
                <a:lnTo>
                  <a:pt x="482222" y="321309"/>
                </a:lnTo>
                <a:lnTo>
                  <a:pt x="474948" y="323849"/>
                </a:lnTo>
                <a:lnTo>
                  <a:pt x="511658" y="323849"/>
                </a:lnTo>
                <a:lnTo>
                  <a:pt x="513972" y="317499"/>
                </a:lnTo>
                <a:lnTo>
                  <a:pt x="513160" y="300989"/>
                </a:lnTo>
                <a:lnTo>
                  <a:pt x="511259" y="297179"/>
                </a:lnTo>
                <a:close/>
              </a:path>
              <a:path w="712470" h="720089">
                <a:moveTo>
                  <a:pt x="479357" y="270509"/>
                </a:moveTo>
                <a:lnTo>
                  <a:pt x="463773" y="271779"/>
                </a:lnTo>
                <a:lnTo>
                  <a:pt x="449188" y="278129"/>
                </a:lnTo>
                <a:lnTo>
                  <a:pt x="496793" y="278129"/>
                </a:lnTo>
                <a:lnTo>
                  <a:pt x="494108" y="275589"/>
                </a:lnTo>
                <a:lnTo>
                  <a:pt x="479357" y="270509"/>
                </a:lnTo>
                <a:close/>
              </a:path>
              <a:path w="712470" h="720089">
                <a:moveTo>
                  <a:pt x="284651" y="147319"/>
                </a:moveTo>
                <a:lnTo>
                  <a:pt x="256186" y="147319"/>
                </a:lnTo>
                <a:lnTo>
                  <a:pt x="256186" y="219709"/>
                </a:lnTo>
                <a:lnTo>
                  <a:pt x="185029" y="260349"/>
                </a:lnTo>
                <a:lnTo>
                  <a:pt x="241681" y="260349"/>
                </a:lnTo>
                <a:lnTo>
                  <a:pt x="281874" y="237489"/>
                </a:lnTo>
                <a:lnTo>
                  <a:pt x="284651" y="232409"/>
                </a:lnTo>
                <a:lnTo>
                  <a:pt x="284651" y="147319"/>
                </a:lnTo>
                <a:close/>
              </a:path>
              <a:path w="712470" h="720089">
                <a:moveTo>
                  <a:pt x="518207" y="134619"/>
                </a:moveTo>
                <a:lnTo>
                  <a:pt x="502937" y="138429"/>
                </a:lnTo>
                <a:lnTo>
                  <a:pt x="490175" y="147319"/>
                </a:lnTo>
                <a:lnTo>
                  <a:pt x="481616" y="161289"/>
                </a:lnTo>
                <a:lnTo>
                  <a:pt x="479095" y="177799"/>
                </a:lnTo>
                <a:lnTo>
                  <a:pt x="482809" y="193039"/>
                </a:lnTo>
                <a:lnTo>
                  <a:pt x="491978" y="205739"/>
                </a:lnTo>
                <a:lnTo>
                  <a:pt x="505822" y="213359"/>
                </a:lnTo>
                <a:lnTo>
                  <a:pt x="521902" y="215899"/>
                </a:lnTo>
                <a:lnTo>
                  <a:pt x="537172" y="212089"/>
                </a:lnTo>
                <a:lnTo>
                  <a:pt x="549934" y="203199"/>
                </a:lnTo>
                <a:lnTo>
                  <a:pt x="558492" y="189229"/>
                </a:lnTo>
                <a:lnTo>
                  <a:pt x="626101" y="189229"/>
                </a:lnTo>
                <a:lnTo>
                  <a:pt x="626101" y="186689"/>
                </a:lnTo>
                <a:lnTo>
                  <a:pt x="512787" y="186689"/>
                </a:lnTo>
                <a:lnTo>
                  <a:pt x="507246" y="181609"/>
                </a:lnTo>
                <a:lnTo>
                  <a:pt x="507258" y="167639"/>
                </a:lnTo>
                <a:lnTo>
                  <a:pt x="512799" y="162559"/>
                </a:lnTo>
                <a:lnTo>
                  <a:pt x="626101" y="162559"/>
                </a:lnTo>
                <a:lnTo>
                  <a:pt x="626101" y="161289"/>
                </a:lnTo>
                <a:lnTo>
                  <a:pt x="558492" y="161289"/>
                </a:lnTo>
                <a:lnTo>
                  <a:pt x="554535" y="153669"/>
                </a:lnTo>
                <a:lnTo>
                  <a:pt x="549037" y="146049"/>
                </a:lnTo>
                <a:lnTo>
                  <a:pt x="542215" y="140969"/>
                </a:lnTo>
                <a:lnTo>
                  <a:pt x="534287" y="137159"/>
                </a:lnTo>
                <a:lnTo>
                  <a:pt x="518207" y="134619"/>
                </a:lnTo>
                <a:close/>
              </a:path>
              <a:path w="712470" h="720089">
                <a:moveTo>
                  <a:pt x="626101" y="162559"/>
                </a:moveTo>
                <a:lnTo>
                  <a:pt x="522955" y="162559"/>
                </a:lnTo>
                <a:lnTo>
                  <a:pt x="526135" y="163829"/>
                </a:lnTo>
                <a:lnTo>
                  <a:pt x="530739" y="168909"/>
                </a:lnTo>
                <a:lnTo>
                  <a:pt x="532021" y="171449"/>
                </a:lnTo>
                <a:lnTo>
                  <a:pt x="532009" y="181609"/>
                </a:lnTo>
                <a:lnTo>
                  <a:pt x="526468" y="186689"/>
                </a:lnTo>
                <a:lnTo>
                  <a:pt x="626101" y="186689"/>
                </a:lnTo>
                <a:lnTo>
                  <a:pt x="626101" y="162559"/>
                </a:lnTo>
                <a:close/>
              </a:path>
              <a:path w="712470" h="720089">
                <a:moveTo>
                  <a:pt x="199255" y="90169"/>
                </a:moveTo>
                <a:lnTo>
                  <a:pt x="170790" y="90169"/>
                </a:lnTo>
                <a:lnTo>
                  <a:pt x="170790" y="173989"/>
                </a:lnTo>
                <a:lnTo>
                  <a:pt x="199255" y="173989"/>
                </a:lnTo>
                <a:lnTo>
                  <a:pt x="199255" y="90169"/>
                </a:lnTo>
                <a:close/>
              </a:path>
              <a:path w="712470" h="720089">
                <a:moveTo>
                  <a:pt x="498930" y="31749"/>
                </a:moveTo>
                <a:lnTo>
                  <a:pt x="444632" y="31749"/>
                </a:lnTo>
                <a:lnTo>
                  <a:pt x="597779" y="125729"/>
                </a:lnTo>
                <a:lnTo>
                  <a:pt x="597779" y="161289"/>
                </a:lnTo>
                <a:lnTo>
                  <a:pt x="626101" y="161289"/>
                </a:lnTo>
                <a:lnTo>
                  <a:pt x="626078" y="111759"/>
                </a:lnTo>
                <a:lnTo>
                  <a:pt x="623491" y="107949"/>
                </a:lnTo>
                <a:lnTo>
                  <a:pt x="498930" y="31749"/>
                </a:lnTo>
                <a:close/>
              </a:path>
              <a:path w="712470" h="720089">
                <a:moveTo>
                  <a:pt x="446780" y="0"/>
                </a:moveTo>
                <a:lnTo>
                  <a:pt x="441345" y="0"/>
                </a:lnTo>
                <a:lnTo>
                  <a:pt x="436943" y="2539"/>
                </a:lnTo>
                <a:lnTo>
                  <a:pt x="355819" y="52069"/>
                </a:lnTo>
                <a:lnTo>
                  <a:pt x="410541" y="52069"/>
                </a:lnTo>
                <a:lnTo>
                  <a:pt x="444632" y="31749"/>
                </a:lnTo>
                <a:lnTo>
                  <a:pt x="498930" y="31749"/>
                </a:lnTo>
                <a:lnTo>
                  <a:pt x="451182" y="2539"/>
                </a:lnTo>
                <a:lnTo>
                  <a:pt x="4467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57364" y="3032505"/>
            <a:ext cx="1270000" cy="3695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80670" marR="5080" indent="-268605">
              <a:lnSpc>
                <a:spcPts val="1280"/>
              </a:lnSpc>
              <a:spcBef>
                <a:spcPts val="260"/>
              </a:spcBef>
            </a:pPr>
            <a:r>
              <a:rPr sz="1150" b="1" dirty="0">
                <a:solidFill>
                  <a:srgbClr val="FF8095"/>
                </a:solidFill>
                <a:latin typeface="Trebuchet MS"/>
                <a:cs typeface="Trebuchet MS"/>
              </a:rPr>
              <a:t>E</a:t>
            </a:r>
            <a:r>
              <a:rPr sz="1150" b="1" spc="15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spc="160" dirty="0">
                <a:solidFill>
                  <a:srgbClr val="FF8095"/>
                </a:solidFill>
                <a:latin typeface="Trebuchet MS"/>
                <a:cs typeface="Trebuchet MS"/>
              </a:rPr>
              <a:t>M</a:t>
            </a:r>
            <a:r>
              <a:rPr sz="1150" b="1" spc="25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spc="60" dirty="0">
                <a:solidFill>
                  <a:srgbClr val="FF8095"/>
                </a:solidFill>
                <a:latin typeface="Trebuchet MS"/>
                <a:cs typeface="Trebuchet MS"/>
              </a:rPr>
              <a:t>B</a:t>
            </a:r>
            <a:r>
              <a:rPr sz="1150" b="1" spc="25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dirty="0">
                <a:solidFill>
                  <a:srgbClr val="FF8095"/>
                </a:solidFill>
                <a:latin typeface="Trebuchet MS"/>
                <a:cs typeface="Trebuchet MS"/>
              </a:rPr>
              <a:t>E</a:t>
            </a:r>
            <a:r>
              <a:rPr sz="1150" b="1" spc="15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spc="100" dirty="0">
                <a:solidFill>
                  <a:srgbClr val="FF8095"/>
                </a:solidFill>
                <a:latin typeface="Trebuchet MS"/>
                <a:cs typeface="Trebuchet MS"/>
              </a:rPr>
              <a:t>D</a:t>
            </a:r>
            <a:r>
              <a:rPr sz="1150" b="1" spc="15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spc="100" dirty="0">
                <a:solidFill>
                  <a:srgbClr val="FF8095"/>
                </a:solidFill>
                <a:latin typeface="Trebuchet MS"/>
                <a:cs typeface="Trebuchet MS"/>
              </a:rPr>
              <a:t>D</a:t>
            </a:r>
            <a:r>
              <a:rPr sz="1150" b="1" spc="15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spc="50" dirty="0">
                <a:solidFill>
                  <a:srgbClr val="FF8095"/>
                </a:solidFill>
                <a:latin typeface="Trebuchet MS"/>
                <a:cs typeface="Trebuchet MS"/>
              </a:rPr>
              <a:t>I</a:t>
            </a:r>
            <a:r>
              <a:rPr sz="1150" b="1" spc="15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spc="105" dirty="0">
                <a:solidFill>
                  <a:srgbClr val="FF8095"/>
                </a:solidFill>
                <a:latin typeface="Trebuchet MS"/>
                <a:cs typeface="Trebuchet MS"/>
              </a:rPr>
              <a:t>N</a:t>
            </a:r>
            <a:r>
              <a:rPr sz="1150" b="1" spc="25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spc="10" dirty="0">
                <a:solidFill>
                  <a:srgbClr val="FF8095"/>
                </a:solidFill>
                <a:latin typeface="Trebuchet MS"/>
                <a:cs typeface="Trebuchet MS"/>
              </a:rPr>
              <a:t>G </a:t>
            </a:r>
            <a:r>
              <a:rPr sz="1150" b="1" spc="160" dirty="0">
                <a:solidFill>
                  <a:srgbClr val="FF8095"/>
                </a:solidFill>
                <a:latin typeface="Trebuchet MS"/>
                <a:cs typeface="Trebuchet MS"/>
              </a:rPr>
              <a:t>M</a:t>
            </a:r>
            <a:r>
              <a:rPr sz="1150" b="1" spc="25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spc="130" dirty="0">
                <a:solidFill>
                  <a:srgbClr val="FF8095"/>
                </a:solidFill>
                <a:latin typeface="Trebuchet MS"/>
                <a:cs typeface="Trebuchet MS"/>
              </a:rPr>
              <a:t>O</a:t>
            </a:r>
            <a:r>
              <a:rPr sz="1150" b="1" spc="20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spc="100" dirty="0">
                <a:solidFill>
                  <a:srgbClr val="FF8095"/>
                </a:solidFill>
                <a:latin typeface="Trebuchet MS"/>
                <a:cs typeface="Trebuchet MS"/>
              </a:rPr>
              <a:t>D</a:t>
            </a:r>
            <a:r>
              <a:rPr sz="1150" b="1" spc="10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dirty="0">
                <a:solidFill>
                  <a:srgbClr val="FF8095"/>
                </a:solidFill>
                <a:latin typeface="Trebuchet MS"/>
                <a:cs typeface="Trebuchet MS"/>
              </a:rPr>
              <a:t>E</a:t>
            </a:r>
            <a:r>
              <a:rPr sz="1150" b="1" spc="15" dirty="0">
                <a:solidFill>
                  <a:srgbClr val="FF8095"/>
                </a:solidFill>
                <a:latin typeface="Trebuchet MS"/>
                <a:cs typeface="Trebuchet MS"/>
              </a:rPr>
              <a:t> </a:t>
            </a:r>
            <a:r>
              <a:rPr sz="1150" b="1" spc="-50" dirty="0">
                <a:solidFill>
                  <a:srgbClr val="FF8095"/>
                </a:solidFill>
                <a:latin typeface="Trebuchet MS"/>
                <a:cs typeface="Trebuchet MS"/>
              </a:rPr>
              <a:t>L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71076" y="1999488"/>
            <a:ext cx="619125" cy="346075"/>
          </a:xfrm>
          <a:custGeom>
            <a:avLst/>
            <a:gdLst/>
            <a:ahLst/>
            <a:cxnLst/>
            <a:rect l="l" t="t" r="r" b="b"/>
            <a:pathLst>
              <a:path w="619125" h="346075">
                <a:moveTo>
                  <a:pt x="561085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61085" y="345948"/>
                </a:lnTo>
                <a:lnTo>
                  <a:pt x="583543" y="341421"/>
                </a:lnTo>
                <a:lnTo>
                  <a:pt x="601868" y="329072"/>
                </a:lnTo>
                <a:lnTo>
                  <a:pt x="614217" y="310747"/>
                </a:lnTo>
                <a:lnTo>
                  <a:pt x="618744" y="288289"/>
                </a:lnTo>
                <a:lnTo>
                  <a:pt x="618744" y="57658"/>
                </a:lnTo>
                <a:lnTo>
                  <a:pt x="614217" y="35200"/>
                </a:lnTo>
                <a:lnTo>
                  <a:pt x="601868" y="16875"/>
                </a:lnTo>
                <a:lnTo>
                  <a:pt x="583543" y="4526"/>
                </a:lnTo>
                <a:lnTo>
                  <a:pt x="561085" y="0"/>
                </a:lnTo>
                <a:close/>
              </a:path>
            </a:pathLst>
          </a:custGeom>
          <a:solidFill>
            <a:srgbClr val="F7D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69068" y="1999488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1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59561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20" y="288289"/>
                </a:lnTo>
                <a:lnTo>
                  <a:pt x="617220" y="57658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1" y="0"/>
                </a:lnTo>
                <a:close/>
              </a:path>
            </a:pathLst>
          </a:custGeom>
          <a:solidFill>
            <a:srgbClr val="F7D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61776" y="1999488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2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59562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20" y="288289"/>
                </a:lnTo>
                <a:lnTo>
                  <a:pt x="617220" y="57658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2" y="0"/>
                </a:lnTo>
                <a:close/>
              </a:path>
            </a:pathLst>
          </a:custGeom>
          <a:solidFill>
            <a:srgbClr val="F7D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65535" y="1999488"/>
            <a:ext cx="317500" cy="346075"/>
          </a:xfrm>
          <a:custGeom>
            <a:avLst/>
            <a:gdLst/>
            <a:ahLst/>
            <a:cxnLst/>
            <a:rect l="l" t="t" r="r" b="b"/>
            <a:pathLst>
              <a:path w="317500" h="346075">
                <a:moveTo>
                  <a:pt x="264160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2"/>
                </a:lnTo>
                <a:lnTo>
                  <a:pt x="0" y="293115"/>
                </a:lnTo>
                <a:lnTo>
                  <a:pt x="4147" y="313693"/>
                </a:lnTo>
                <a:lnTo>
                  <a:pt x="15462" y="330485"/>
                </a:lnTo>
                <a:lnTo>
                  <a:pt x="32254" y="341800"/>
                </a:lnTo>
                <a:lnTo>
                  <a:pt x="52832" y="345948"/>
                </a:lnTo>
                <a:lnTo>
                  <a:pt x="264160" y="345948"/>
                </a:lnTo>
                <a:lnTo>
                  <a:pt x="284737" y="341800"/>
                </a:lnTo>
                <a:lnTo>
                  <a:pt x="301529" y="330485"/>
                </a:lnTo>
                <a:lnTo>
                  <a:pt x="312844" y="313693"/>
                </a:lnTo>
                <a:lnTo>
                  <a:pt x="316992" y="293115"/>
                </a:lnTo>
                <a:lnTo>
                  <a:pt x="316992" y="52832"/>
                </a:lnTo>
                <a:lnTo>
                  <a:pt x="312844" y="32254"/>
                </a:lnTo>
                <a:lnTo>
                  <a:pt x="301529" y="15462"/>
                </a:lnTo>
                <a:lnTo>
                  <a:pt x="284737" y="4147"/>
                </a:lnTo>
                <a:lnTo>
                  <a:pt x="264160" y="0"/>
                </a:lnTo>
                <a:close/>
              </a:path>
            </a:pathLst>
          </a:custGeom>
          <a:solidFill>
            <a:srgbClr val="F7D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70263" y="2058415"/>
            <a:ext cx="2240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815" algn="l"/>
                <a:tab pos="1377315" algn="l"/>
                <a:tab pos="1771650" algn="l"/>
              </a:tabLst>
            </a:pPr>
            <a:r>
              <a:rPr sz="1200" spc="-20" dirty="0">
                <a:latin typeface="Trebuchet MS"/>
                <a:cs typeface="Trebuchet MS"/>
              </a:rPr>
              <a:t>0.027</a:t>
            </a:r>
            <a:r>
              <a:rPr sz="1200" dirty="0">
                <a:latin typeface="Trebuchet MS"/>
                <a:cs typeface="Trebuchet MS"/>
              </a:rPr>
              <a:t>	-</a:t>
            </a:r>
            <a:r>
              <a:rPr sz="1200" spc="-10" dirty="0">
                <a:latin typeface="Trebuchet MS"/>
                <a:cs typeface="Trebuchet MS"/>
              </a:rPr>
              <a:t>0.011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260" dirty="0">
                <a:latin typeface="Trebuchet MS"/>
                <a:cs typeface="Trebuchet MS"/>
              </a:rPr>
              <a:t>…</a:t>
            </a:r>
            <a:r>
              <a:rPr sz="1200" dirty="0">
                <a:latin typeface="Trebuchet MS"/>
                <a:cs typeface="Trebuchet MS"/>
              </a:rPr>
              <a:t>	-</a:t>
            </a:r>
            <a:r>
              <a:rPr sz="1200" spc="-20" dirty="0">
                <a:latin typeface="Trebuchet MS"/>
                <a:cs typeface="Trebuchet MS"/>
              </a:rPr>
              <a:t>0.023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84792" y="2442972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1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7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59561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19" y="288289"/>
                </a:lnTo>
                <a:lnTo>
                  <a:pt x="617219" y="57657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1" y="0"/>
                </a:lnTo>
                <a:close/>
              </a:path>
            </a:pathLst>
          </a:custGeom>
          <a:solidFill>
            <a:srgbClr val="F7D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88880" y="2436876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2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559562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20" y="288289"/>
                </a:lnTo>
                <a:lnTo>
                  <a:pt x="617220" y="57658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2" y="0"/>
                </a:lnTo>
                <a:close/>
              </a:path>
            </a:pathLst>
          </a:custGeom>
          <a:solidFill>
            <a:srgbClr val="F7D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83090" y="2501265"/>
            <a:ext cx="1155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6435" algn="l"/>
              </a:tabLst>
            </a:pPr>
            <a:r>
              <a:rPr sz="1200" spc="-20" dirty="0">
                <a:latin typeface="Trebuchet MS"/>
                <a:cs typeface="Trebuchet MS"/>
              </a:rPr>
              <a:t>0.025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800" baseline="2314" dirty="0">
                <a:latin typeface="Trebuchet MS"/>
                <a:cs typeface="Trebuchet MS"/>
              </a:rPr>
              <a:t>-</a:t>
            </a:r>
            <a:r>
              <a:rPr sz="1800" spc="-15" baseline="2314" dirty="0">
                <a:latin typeface="Trebuchet MS"/>
                <a:cs typeface="Trebuchet MS"/>
              </a:rPr>
              <a:t>0.009</a:t>
            </a:r>
            <a:endParaRPr sz="1800" baseline="2314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169395" y="2433827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1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59561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20" y="288289"/>
                </a:lnTo>
                <a:lnTo>
                  <a:pt x="617220" y="57658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1" y="0"/>
                </a:lnTo>
                <a:close/>
              </a:path>
            </a:pathLst>
          </a:custGeom>
          <a:solidFill>
            <a:srgbClr val="F7D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67059" y="2436876"/>
            <a:ext cx="317500" cy="346075"/>
          </a:xfrm>
          <a:custGeom>
            <a:avLst/>
            <a:gdLst/>
            <a:ahLst/>
            <a:cxnLst/>
            <a:rect l="l" t="t" r="r" b="b"/>
            <a:pathLst>
              <a:path w="317500" h="346075">
                <a:moveTo>
                  <a:pt x="264160" y="0"/>
                </a:moveTo>
                <a:lnTo>
                  <a:pt x="52832" y="0"/>
                </a:lnTo>
                <a:lnTo>
                  <a:pt x="32254" y="4147"/>
                </a:lnTo>
                <a:lnTo>
                  <a:pt x="15462" y="15462"/>
                </a:lnTo>
                <a:lnTo>
                  <a:pt x="4147" y="32254"/>
                </a:lnTo>
                <a:lnTo>
                  <a:pt x="0" y="52832"/>
                </a:lnTo>
                <a:lnTo>
                  <a:pt x="0" y="293115"/>
                </a:lnTo>
                <a:lnTo>
                  <a:pt x="4147" y="313693"/>
                </a:lnTo>
                <a:lnTo>
                  <a:pt x="15462" y="330485"/>
                </a:lnTo>
                <a:lnTo>
                  <a:pt x="32254" y="341800"/>
                </a:lnTo>
                <a:lnTo>
                  <a:pt x="52832" y="345948"/>
                </a:lnTo>
                <a:lnTo>
                  <a:pt x="264160" y="345948"/>
                </a:lnTo>
                <a:lnTo>
                  <a:pt x="284737" y="341800"/>
                </a:lnTo>
                <a:lnTo>
                  <a:pt x="301529" y="330485"/>
                </a:lnTo>
                <a:lnTo>
                  <a:pt x="312844" y="313693"/>
                </a:lnTo>
                <a:lnTo>
                  <a:pt x="316992" y="293115"/>
                </a:lnTo>
                <a:lnTo>
                  <a:pt x="316992" y="52832"/>
                </a:lnTo>
                <a:lnTo>
                  <a:pt x="312844" y="32254"/>
                </a:lnTo>
                <a:lnTo>
                  <a:pt x="301529" y="15462"/>
                </a:lnTo>
                <a:lnTo>
                  <a:pt x="284737" y="4147"/>
                </a:lnTo>
                <a:lnTo>
                  <a:pt x="264160" y="0"/>
                </a:lnTo>
                <a:close/>
              </a:path>
            </a:pathLst>
          </a:custGeom>
          <a:solidFill>
            <a:srgbClr val="F7D0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36909" y="2495550"/>
            <a:ext cx="882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sz="1200" spc="260" dirty="0">
                <a:latin typeface="Trebuchet MS"/>
                <a:cs typeface="Trebuchet MS"/>
              </a:rPr>
              <a:t>…</a:t>
            </a:r>
            <a:r>
              <a:rPr sz="1200" dirty="0">
                <a:latin typeface="Trebuchet MS"/>
                <a:cs typeface="Trebuchet MS"/>
              </a:rPr>
              <a:t>	-</a:t>
            </a:r>
            <a:r>
              <a:rPr sz="1200" spc="-10" dirty="0">
                <a:latin typeface="Trebuchet MS"/>
                <a:cs typeface="Trebuchet MS"/>
              </a:rPr>
              <a:t>0.025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70347" y="1991867"/>
            <a:ext cx="1477010" cy="346075"/>
          </a:xfrm>
          <a:custGeom>
            <a:avLst/>
            <a:gdLst/>
            <a:ahLst/>
            <a:cxnLst/>
            <a:rect l="l" t="t" r="r" b="b"/>
            <a:pathLst>
              <a:path w="1477009" h="346075">
                <a:moveTo>
                  <a:pt x="1419098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90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1419098" y="345948"/>
                </a:lnTo>
                <a:lnTo>
                  <a:pt x="1441555" y="341421"/>
                </a:lnTo>
                <a:lnTo>
                  <a:pt x="1459880" y="329072"/>
                </a:lnTo>
                <a:lnTo>
                  <a:pt x="1472229" y="310747"/>
                </a:lnTo>
                <a:lnTo>
                  <a:pt x="1476755" y="288290"/>
                </a:lnTo>
                <a:lnTo>
                  <a:pt x="1476755" y="57658"/>
                </a:lnTo>
                <a:lnTo>
                  <a:pt x="1472229" y="35200"/>
                </a:lnTo>
                <a:lnTo>
                  <a:pt x="1459880" y="16875"/>
                </a:lnTo>
                <a:lnTo>
                  <a:pt x="1441555" y="4526"/>
                </a:lnTo>
                <a:lnTo>
                  <a:pt x="1419098" y="0"/>
                </a:lnTo>
                <a:close/>
              </a:path>
            </a:pathLst>
          </a:custGeom>
          <a:solidFill>
            <a:srgbClr val="FF7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07533" y="2033143"/>
            <a:ext cx="800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New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York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70347" y="2433827"/>
            <a:ext cx="1477010" cy="346075"/>
          </a:xfrm>
          <a:custGeom>
            <a:avLst/>
            <a:gdLst/>
            <a:ahLst/>
            <a:cxnLst/>
            <a:rect l="l" t="t" r="r" b="b"/>
            <a:pathLst>
              <a:path w="1477009" h="346075">
                <a:moveTo>
                  <a:pt x="1419098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1419098" y="345948"/>
                </a:lnTo>
                <a:lnTo>
                  <a:pt x="1441555" y="341421"/>
                </a:lnTo>
                <a:lnTo>
                  <a:pt x="1459880" y="329072"/>
                </a:lnTo>
                <a:lnTo>
                  <a:pt x="1472229" y="310747"/>
                </a:lnTo>
                <a:lnTo>
                  <a:pt x="1476755" y="288289"/>
                </a:lnTo>
                <a:lnTo>
                  <a:pt x="1476755" y="57658"/>
                </a:lnTo>
                <a:lnTo>
                  <a:pt x="1472229" y="35200"/>
                </a:lnTo>
                <a:lnTo>
                  <a:pt x="1459880" y="16875"/>
                </a:lnTo>
                <a:lnTo>
                  <a:pt x="1441555" y="4526"/>
                </a:lnTo>
                <a:lnTo>
                  <a:pt x="1419098" y="0"/>
                </a:lnTo>
                <a:close/>
              </a:path>
            </a:pathLst>
          </a:custGeom>
          <a:solidFill>
            <a:srgbClr val="FF7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99557" y="2475738"/>
            <a:ext cx="415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Trebuchet MS"/>
                <a:cs typeface="Trebuchet MS"/>
              </a:rPr>
              <a:t>Paris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8700" y="2098548"/>
            <a:ext cx="689101" cy="15087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3011" y="2097023"/>
            <a:ext cx="687578" cy="15087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89776" y="2462783"/>
            <a:ext cx="687577" cy="15087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48700" y="2532888"/>
            <a:ext cx="689101" cy="15087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9514713" y="4197477"/>
            <a:ext cx="204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4102" y="4197477"/>
            <a:ext cx="1289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Human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9506" y="1182115"/>
            <a:ext cx="3811904" cy="4332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447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Numerical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representation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(vectors)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captures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semantics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relationships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words.</a:t>
            </a:r>
            <a:endParaRPr sz="2000">
              <a:latin typeface="Trebuchet MS"/>
              <a:cs typeface="Trebuchet MS"/>
            </a:endParaRPr>
          </a:p>
          <a:p>
            <a:pPr marL="352425" marR="239395" indent="-339725" algn="just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Embedding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capture 	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nuances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the 	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text.</a:t>
            </a:r>
            <a:endParaRPr sz="2000">
              <a:latin typeface="Trebuchet MS"/>
              <a:cs typeface="Trebuchet MS"/>
            </a:endParaRPr>
          </a:p>
          <a:p>
            <a:pPr marL="342265" marR="36830" indent="-342265" algn="ctr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Rich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20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2000">
              <a:latin typeface="Trebuchet MS"/>
              <a:cs typeface="Trebuchet MS"/>
            </a:endParaRPr>
          </a:p>
          <a:p>
            <a:pPr marR="65405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compare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similarity.</a:t>
            </a:r>
            <a:endParaRPr sz="2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6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Multilingual</a:t>
            </a:r>
            <a:r>
              <a:rPr sz="20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20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Embeddings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meaning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2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languages.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71076" y="3214116"/>
            <a:ext cx="619125" cy="346075"/>
          </a:xfrm>
          <a:custGeom>
            <a:avLst/>
            <a:gdLst/>
            <a:ahLst/>
            <a:cxnLst/>
            <a:rect l="l" t="t" r="r" b="b"/>
            <a:pathLst>
              <a:path w="619125" h="346075">
                <a:moveTo>
                  <a:pt x="561085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61085" y="345948"/>
                </a:lnTo>
                <a:lnTo>
                  <a:pt x="583543" y="341421"/>
                </a:lnTo>
                <a:lnTo>
                  <a:pt x="601868" y="329072"/>
                </a:lnTo>
                <a:lnTo>
                  <a:pt x="614217" y="310747"/>
                </a:lnTo>
                <a:lnTo>
                  <a:pt x="618744" y="288289"/>
                </a:lnTo>
                <a:lnTo>
                  <a:pt x="618744" y="57658"/>
                </a:lnTo>
                <a:lnTo>
                  <a:pt x="614217" y="35200"/>
                </a:lnTo>
                <a:lnTo>
                  <a:pt x="601868" y="16875"/>
                </a:lnTo>
                <a:lnTo>
                  <a:pt x="583543" y="4526"/>
                </a:lnTo>
                <a:lnTo>
                  <a:pt x="561085" y="0"/>
                </a:lnTo>
                <a:close/>
              </a:path>
            </a:pathLst>
          </a:custGeom>
          <a:solidFill>
            <a:srgbClr val="FBE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76688" y="3208020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1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7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7"/>
                </a:lnTo>
                <a:lnTo>
                  <a:pt x="559561" y="345947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19" y="288289"/>
                </a:lnTo>
                <a:lnTo>
                  <a:pt x="617219" y="57657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1" y="0"/>
                </a:lnTo>
                <a:close/>
              </a:path>
            </a:pathLst>
          </a:custGeom>
          <a:solidFill>
            <a:srgbClr val="FBE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55680" y="3204972"/>
            <a:ext cx="619125" cy="346075"/>
          </a:xfrm>
          <a:custGeom>
            <a:avLst/>
            <a:gdLst/>
            <a:ahLst/>
            <a:cxnLst/>
            <a:rect l="l" t="t" r="r" b="b"/>
            <a:pathLst>
              <a:path w="619125" h="346075">
                <a:moveTo>
                  <a:pt x="561086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7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561086" y="345948"/>
                </a:lnTo>
                <a:lnTo>
                  <a:pt x="583543" y="341421"/>
                </a:lnTo>
                <a:lnTo>
                  <a:pt x="601868" y="329072"/>
                </a:lnTo>
                <a:lnTo>
                  <a:pt x="614217" y="310747"/>
                </a:lnTo>
                <a:lnTo>
                  <a:pt x="618744" y="288289"/>
                </a:lnTo>
                <a:lnTo>
                  <a:pt x="618744" y="57657"/>
                </a:lnTo>
                <a:lnTo>
                  <a:pt x="614217" y="35200"/>
                </a:lnTo>
                <a:lnTo>
                  <a:pt x="601868" y="16875"/>
                </a:lnTo>
                <a:lnTo>
                  <a:pt x="583543" y="4526"/>
                </a:lnTo>
                <a:lnTo>
                  <a:pt x="561086" y="0"/>
                </a:lnTo>
                <a:close/>
              </a:path>
            </a:pathLst>
          </a:custGeom>
          <a:solidFill>
            <a:srgbClr val="FBE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754868" y="3208020"/>
            <a:ext cx="315595" cy="346075"/>
          </a:xfrm>
          <a:custGeom>
            <a:avLst/>
            <a:gdLst/>
            <a:ahLst/>
            <a:cxnLst/>
            <a:rect l="l" t="t" r="r" b="b"/>
            <a:pathLst>
              <a:path w="315595" h="346075">
                <a:moveTo>
                  <a:pt x="262889" y="0"/>
                </a:moveTo>
                <a:lnTo>
                  <a:pt x="52577" y="0"/>
                </a:ln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0" y="293369"/>
                </a:lnTo>
                <a:lnTo>
                  <a:pt x="4125" y="313854"/>
                </a:lnTo>
                <a:lnTo>
                  <a:pt x="15382" y="330565"/>
                </a:lnTo>
                <a:lnTo>
                  <a:pt x="32093" y="341822"/>
                </a:lnTo>
                <a:lnTo>
                  <a:pt x="52577" y="345947"/>
                </a:lnTo>
                <a:lnTo>
                  <a:pt x="262889" y="345947"/>
                </a:lnTo>
                <a:lnTo>
                  <a:pt x="283374" y="341822"/>
                </a:lnTo>
                <a:lnTo>
                  <a:pt x="300085" y="330565"/>
                </a:lnTo>
                <a:lnTo>
                  <a:pt x="311342" y="313854"/>
                </a:lnTo>
                <a:lnTo>
                  <a:pt x="315467" y="293369"/>
                </a:lnTo>
                <a:lnTo>
                  <a:pt x="315467" y="52577"/>
                </a:lnTo>
                <a:lnTo>
                  <a:pt x="311342" y="32093"/>
                </a:lnTo>
                <a:lnTo>
                  <a:pt x="300085" y="15382"/>
                </a:lnTo>
                <a:lnTo>
                  <a:pt x="283374" y="4125"/>
                </a:lnTo>
                <a:lnTo>
                  <a:pt x="262889" y="0"/>
                </a:lnTo>
                <a:close/>
              </a:path>
            </a:pathLst>
          </a:custGeom>
          <a:solidFill>
            <a:srgbClr val="FBE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39782" y="3272790"/>
            <a:ext cx="2237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7395" algn="l"/>
                <a:tab pos="1397000" algn="l"/>
                <a:tab pos="1827530" algn="l"/>
              </a:tabLst>
            </a:pP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0.011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800" spc="-30" baseline="2314" dirty="0">
                <a:latin typeface="Trebuchet MS"/>
                <a:cs typeface="Trebuchet MS"/>
              </a:rPr>
              <a:t>0.021</a:t>
            </a:r>
            <a:r>
              <a:rPr sz="1800" baseline="2314" dirty="0">
                <a:latin typeface="Trebuchet MS"/>
                <a:cs typeface="Trebuchet MS"/>
              </a:rPr>
              <a:t>	</a:t>
            </a:r>
            <a:r>
              <a:rPr sz="1800" spc="390" baseline="2314" dirty="0">
                <a:latin typeface="Trebuchet MS"/>
                <a:cs typeface="Trebuchet MS"/>
              </a:rPr>
              <a:t>…</a:t>
            </a:r>
            <a:r>
              <a:rPr sz="1800" baseline="2314" dirty="0">
                <a:latin typeface="Trebuchet MS"/>
                <a:cs typeface="Trebuchet MS"/>
              </a:rPr>
              <a:t>	</a:t>
            </a:r>
            <a:r>
              <a:rPr sz="1800" spc="-30" baseline="2314" dirty="0">
                <a:latin typeface="Trebuchet MS"/>
                <a:cs typeface="Trebuchet MS"/>
              </a:rPr>
              <a:t>0.013</a:t>
            </a:r>
            <a:endParaRPr sz="1800" baseline="2314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58155" y="3204972"/>
            <a:ext cx="1475740" cy="346075"/>
          </a:xfrm>
          <a:custGeom>
            <a:avLst/>
            <a:gdLst/>
            <a:ahLst/>
            <a:cxnLst/>
            <a:rect l="l" t="t" r="r" b="b"/>
            <a:pathLst>
              <a:path w="1475740" h="346075">
                <a:moveTo>
                  <a:pt x="1417574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7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1417574" y="345948"/>
                </a:lnTo>
                <a:lnTo>
                  <a:pt x="1440031" y="341421"/>
                </a:lnTo>
                <a:lnTo>
                  <a:pt x="1458356" y="329072"/>
                </a:lnTo>
                <a:lnTo>
                  <a:pt x="1470705" y="310747"/>
                </a:lnTo>
                <a:lnTo>
                  <a:pt x="1475232" y="288289"/>
                </a:lnTo>
                <a:lnTo>
                  <a:pt x="1475232" y="57657"/>
                </a:lnTo>
                <a:lnTo>
                  <a:pt x="1470705" y="35200"/>
                </a:lnTo>
                <a:lnTo>
                  <a:pt x="1458356" y="16875"/>
                </a:lnTo>
                <a:lnTo>
                  <a:pt x="1440031" y="4526"/>
                </a:lnTo>
                <a:lnTo>
                  <a:pt x="1417574" y="0"/>
                </a:lnTo>
                <a:close/>
              </a:path>
            </a:pathLst>
          </a:custGeom>
          <a:solidFill>
            <a:srgbClr val="FF7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98338" y="3247389"/>
            <a:ext cx="594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rebuchet MS"/>
                <a:cs typeface="Trebuchet MS"/>
              </a:rPr>
              <a:t>Animal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6059" y="3233927"/>
            <a:ext cx="687578" cy="1508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36507" y="3304032"/>
            <a:ext cx="689101" cy="150875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9371076" y="3645408"/>
            <a:ext cx="619125" cy="346075"/>
          </a:xfrm>
          <a:custGeom>
            <a:avLst/>
            <a:gdLst/>
            <a:ahLst/>
            <a:cxnLst/>
            <a:rect l="l" t="t" r="r" b="b"/>
            <a:pathLst>
              <a:path w="619125" h="346075">
                <a:moveTo>
                  <a:pt x="561085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90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61085" y="345948"/>
                </a:lnTo>
                <a:lnTo>
                  <a:pt x="583543" y="341421"/>
                </a:lnTo>
                <a:lnTo>
                  <a:pt x="601868" y="329072"/>
                </a:lnTo>
                <a:lnTo>
                  <a:pt x="614217" y="310747"/>
                </a:lnTo>
                <a:lnTo>
                  <a:pt x="618744" y="288290"/>
                </a:lnTo>
                <a:lnTo>
                  <a:pt x="618744" y="57658"/>
                </a:lnTo>
                <a:lnTo>
                  <a:pt x="614217" y="35200"/>
                </a:lnTo>
                <a:lnTo>
                  <a:pt x="601868" y="16875"/>
                </a:lnTo>
                <a:lnTo>
                  <a:pt x="583543" y="4526"/>
                </a:lnTo>
                <a:lnTo>
                  <a:pt x="561085" y="0"/>
                </a:lnTo>
                <a:close/>
              </a:path>
            </a:pathLst>
          </a:custGeom>
          <a:solidFill>
            <a:srgbClr val="FBE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439782" y="3704082"/>
            <a:ext cx="481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0.009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076688" y="3639311"/>
            <a:ext cx="617220" cy="346075"/>
          </a:xfrm>
          <a:custGeom>
            <a:avLst/>
            <a:gdLst/>
            <a:ahLst/>
            <a:cxnLst/>
            <a:rect l="l" t="t" r="r" b="b"/>
            <a:pathLst>
              <a:path w="617220" h="346075">
                <a:moveTo>
                  <a:pt x="559561" y="0"/>
                </a:moveTo>
                <a:lnTo>
                  <a:pt x="57657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7"/>
                </a:lnTo>
                <a:lnTo>
                  <a:pt x="0" y="288289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7" y="345948"/>
                </a:lnTo>
                <a:lnTo>
                  <a:pt x="559561" y="345948"/>
                </a:lnTo>
                <a:lnTo>
                  <a:pt x="582019" y="341421"/>
                </a:lnTo>
                <a:lnTo>
                  <a:pt x="600344" y="329072"/>
                </a:lnTo>
                <a:lnTo>
                  <a:pt x="612693" y="310747"/>
                </a:lnTo>
                <a:lnTo>
                  <a:pt x="617219" y="288289"/>
                </a:lnTo>
                <a:lnTo>
                  <a:pt x="617219" y="57657"/>
                </a:lnTo>
                <a:lnTo>
                  <a:pt x="612693" y="35200"/>
                </a:lnTo>
                <a:lnTo>
                  <a:pt x="600344" y="16875"/>
                </a:lnTo>
                <a:lnTo>
                  <a:pt x="582019" y="4526"/>
                </a:lnTo>
                <a:lnTo>
                  <a:pt x="559561" y="0"/>
                </a:lnTo>
                <a:close/>
              </a:path>
            </a:pathLst>
          </a:custGeom>
          <a:solidFill>
            <a:srgbClr val="FBE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155680" y="3636264"/>
            <a:ext cx="619125" cy="346075"/>
          </a:xfrm>
          <a:custGeom>
            <a:avLst/>
            <a:gdLst/>
            <a:ahLst/>
            <a:cxnLst/>
            <a:rect l="l" t="t" r="r" b="b"/>
            <a:pathLst>
              <a:path w="619125" h="346075">
                <a:moveTo>
                  <a:pt x="561086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90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561086" y="345948"/>
                </a:lnTo>
                <a:lnTo>
                  <a:pt x="583543" y="341421"/>
                </a:lnTo>
                <a:lnTo>
                  <a:pt x="601868" y="329072"/>
                </a:lnTo>
                <a:lnTo>
                  <a:pt x="614217" y="310747"/>
                </a:lnTo>
                <a:lnTo>
                  <a:pt x="618744" y="288290"/>
                </a:lnTo>
                <a:lnTo>
                  <a:pt x="618744" y="57658"/>
                </a:lnTo>
                <a:lnTo>
                  <a:pt x="614217" y="35200"/>
                </a:lnTo>
                <a:lnTo>
                  <a:pt x="601868" y="16875"/>
                </a:lnTo>
                <a:lnTo>
                  <a:pt x="583543" y="4526"/>
                </a:lnTo>
                <a:lnTo>
                  <a:pt x="561086" y="0"/>
                </a:lnTo>
                <a:close/>
              </a:path>
            </a:pathLst>
          </a:custGeom>
          <a:solidFill>
            <a:srgbClr val="FBE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255120" y="3695192"/>
            <a:ext cx="422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rebuchet MS"/>
                <a:cs typeface="Trebuchet MS"/>
              </a:rPr>
              <a:t>0.015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754868" y="3639311"/>
            <a:ext cx="315595" cy="346075"/>
          </a:xfrm>
          <a:custGeom>
            <a:avLst/>
            <a:gdLst/>
            <a:ahLst/>
            <a:cxnLst/>
            <a:rect l="l" t="t" r="r" b="b"/>
            <a:pathLst>
              <a:path w="315595" h="346075">
                <a:moveTo>
                  <a:pt x="262889" y="0"/>
                </a:moveTo>
                <a:lnTo>
                  <a:pt x="52577" y="0"/>
                </a:lnTo>
                <a:lnTo>
                  <a:pt x="32093" y="4125"/>
                </a:lnTo>
                <a:lnTo>
                  <a:pt x="15382" y="15382"/>
                </a:lnTo>
                <a:lnTo>
                  <a:pt x="4125" y="32093"/>
                </a:lnTo>
                <a:lnTo>
                  <a:pt x="0" y="52577"/>
                </a:lnTo>
                <a:lnTo>
                  <a:pt x="0" y="293369"/>
                </a:lnTo>
                <a:lnTo>
                  <a:pt x="4125" y="313854"/>
                </a:lnTo>
                <a:lnTo>
                  <a:pt x="15382" y="330565"/>
                </a:lnTo>
                <a:lnTo>
                  <a:pt x="32093" y="341822"/>
                </a:lnTo>
                <a:lnTo>
                  <a:pt x="52577" y="345948"/>
                </a:lnTo>
                <a:lnTo>
                  <a:pt x="262889" y="345948"/>
                </a:lnTo>
                <a:lnTo>
                  <a:pt x="283374" y="341822"/>
                </a:lnTo>
                <a:lnTo>
                  <a:pt x="300085" y="330565"/>
                </a:lnTo>
                <a:lnTo>
                  <a:pt x="311342" y="313854"/>
                </a:lnTo>
                <a:lnTo>
                  <a:pt x="315467" y="293369"/>
                </a:lnTo>
                <a:lnTo>
                  <a:pt x="315467" y="52577"/>
                </a:lnTo>
                <a:lnTo>
                  <a:pt x="311342" y="32093"/>
                </a:lnTo>
                <a:lnTo>
                  <a:pt x="300085" y="15382"/>
                </a:lnTo>
                <a:lnTo>
                  <a:pt x="283374" y="4125"/>
                </a:lnTo>
                <a:lnTo>
                  <a:pt x="262889" y="0"/>
                </a:lnTo>
                <a:close/>
              </a:path>
            </a:pathLst>
          </a:custGeom>
          <a:solidFill>
            <a:srgbClr val="FBE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174985" y="3698240"/>
            <a:ext cx="82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670" algn="l"/>
              </a:tabLst>
            </a:pPr>
            <a:r>
              <a:rPr sz="1200" spc="-20" dirty="0">
                <a:latin typeface="Trebuchet MS"/>
                <a:cs typeface="Trebuchet MS"/>
              </a:rPr>
              <a:t>0.019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spc="260" dirty="0">
                <a:latin typeface="Trebuchet MS"/>
                <a:cs typeface="Trebuchet MS"/>
              </a:rPr>
              <a:t>…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58155" y="3636264"/>
            <a:ext cx="1475740" cy="346075"/>
          </a:xfrm>
          <a:custGeom>
            <a:avLst/>
            <a:gdLst/>
            <a:ahLst/>
            <a:cxnLst/>
            <a:rect l="l" t="t" r="r" b="b"/>
            <a:pathLst>
              <a:path w="1475740" h="346075">
                <a:moveTo>
                  <a:pt x="1417574" y="0"/>
                </a:moveTo>
                <a:lnTo>
                  <a:pt x="57658" y="0"/>
                </a:lnTo>
                <a:lnTo>
                  <a:pt x="35200" y="4526"/>
                </a:lnTo>
                <a:lnTo>
                  <a:pt x="16875" y="16875"/>
                </a:lnTo>
                <a:lnTo>
                  <a:pt x="4526" y="35200"/>
                </a:lnTo>
                <a:lnTo>
                  <a:pt x="0" y="57658"/>
                </a:lnTo>
                <a:lnTo>
                  <a:pt x="0" y="288290"/>
                </a:lnTo>
                <a:lnTo>
                  <a:pt x="4526" y="310747"/>
                </a:lnTo>
                <a:lnTo>
                  <a:pt x="16875" y="329072"/>
                </a:lnTo>
                <a:lnTo>
                  <a:pt x="35200" y="341421"/>
                </a:lnTo>
                <a:lnTo>
                  <a:pt x="57658" y="345948"/>
                </a:lnTo>
                <a:lnTo>
                  <a:pt x="1417574" y="345948"/>
                </a:lnTo>
                <a:lnTo>
                  <a:pt x="1440031" y="341421"/>
                </a:lnTo>
                <a:lnTo>
                  <a:pt x="1458356" y="329072"/>
                </a:lnTo>
                <a:lnTo>
                  <a:pt x="1470705" y="310747"/>
                </a:lnTo>
                <a:lnTo>
                  <a:pt x="1475232" y="288290"/>
                </a:lnTo>
                <a:lnTo>
                  <a:pt x="1475232" y="57658"/>
                </a:lnTo>
                <a:lnTo>
                  <a:pt x="1470705" y="35200"/>
                </a:lnTo>
                <a:lnTo>
                  <a:pt x="1458356" y="16875"/>
                </a:lnTo>
                <a:lnTo>
                  <a:pt x="1440031" y="4526"/>
                </a:lnTo>
                <a:lnTo>
                  <a:pt x="1417574" y="0"/>
                </a:lnTo>
                <a:close/>
              </a:path>
            </a:pathLst>
          </a:custGeom>
          <a:solidFill>
            <a:srgbClr val="FF7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547105" y="3678427"/>
            <a:ext cx="4959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Horse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576059" y="1688592"/>
            <a:ext cx="2749550" cy="2859405"/>
            <a:chOff x="6576059" y="1688592"/>
            <a:chExt cx="2749550" cy="2859405"/>
          </a:xfrm>
        </p:grpSpPr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6059" y="3665220"/>
              <a:ext cx="687578" cy="1508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6507" y="3735324"/>
              <a:ext cx="689101" cy="1508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829043" y="1688592"/>
              <a:ext cx="2182495" cy="2859405"/>
            </a:xfrm>
            <a:custGeom>
              <a:avLst/>
              <a:gdLst/>
              <a:ahLst/>
              <a:cxnLst/>
              <a:rect l="l" t="t" r="r" b="b"/>
              <a:pathLst>
                <a:path w="2182495" h="2859404">
                  <a:moveTo>
                    <a:pt x="1818639" y="0"/>
                  </a:moveTo>
                  <a:lnTo>
                    <a:pt x="363727" y="0"/>
                  </a:lnTo>
                  <a:lnTo>
                    <a:pt x="314365" y="3319"/>
                  </a:lnTo>
                  <a:lnTo>
                    <a:pt x="267023" y="12990"/>
                  </a:lnTo>
                  <a:lnTo>
                    <a:pt x="222134" y="28578"/>
                  </a:lnTo>
                  <a:lnTo>
                    <a:pt x="180133" y="49652"/>
                  </a:lnTo>
                  <a:lnTo>
                    <a:pt x="141450" y="75777"/>
                  </a:lnTo>
                  <a:lnTo>
                    <a:pt x="106521" y="106521"/>
                  </a:lnTo>
                  <a:lnTo>
                    <a:pt x="75777" y="141450"/>
                  </a:lnTo>
                  <a:lnTo>
                    <a:pt x="49652" y="180133"/>
                  </a:lnTo>
                  <a:lnTo>
                    <a:pt x="28578" y="222134"/>
                  </a:lnTo>
                  <a:lnTo>
                    <a:pt x="12990" y="267023"/>
                  </a:lnTo>
                  <a:lnTo>
                    <a:pt x="3319" y="314365"/>
                  </a:lnTo>
                  <a:lnTo>
                    <a:pt x="0" y="363728"/>
                  </a:lnTo>
                  <a:lnTo>
                    <a:pt x="0" y="2495296"/>
                  </a:lnTo>
                  <a:lnTo>
                    <a:pt x="3319" y="2544658"/>
                  </a:lnTo>
                  <a:lnTo>
                    <a:pt x="12990" y="2592000"/>
                  </a:lnTo>
                  <a:lnTo>
                    <a:pt x="28578" y="2636889"/>
                  </a:lnTo>
                  <a:lnTo>
                    <a:pt x="49652" y="2678890"/>
                  </a:lnTo>
                  <a:lnTo>
                    <a:pt x="75777" y="2717573"/>
                  </a:lnTo>
                  <a:lnTo>
                    <a:pt x="106521" y="2752502"/>
                  </a:lnTo>
                  <a:lnTo>
                    <a:pt x="141450" y="2783246"/>
                  </a:lnTo>
                  <a:lnTo>
                    <a:pt x="180133" y="2809371"/>
                  </a:lnTo>
                  <a:lnTo>
                    <a:pt x="222134" y="2830445"/>
                  </a:lnTo>
                  <a:lnTo>
                    <a:pt x="267023" y="2846033"/>
                  </a:lnTo>
                  <a:lnTo>
                    <a:pt x="314365" y="2855704"/>
                  </a:lnTo>
                  <a:lnTo>
                    <a:pt x="363727" y="2859024"/>
                  </a:lnTo>
                  <a:lnTo>
                    <a:pt x="1818639" y="2859024"/>
                  </a:lnTo>
                  <a:lnTo>
                    <a:pt x="1868002" y="2855704"/>
                  </a:lnTo>
                  <a:lnTo>
                    <a:pt x="1915344" y="2846033"/>
                  </a:lnTo>
                  <a:lnTo>
                    <a:pt x="1960233" y="2830445"/>
                  </a:lnTo>
                  <a:lnTo>
                    <a:pt x="2002234" y="2809371"/>
                  </a:lnTo>
                  <a:lnTo>
                    <a:pt x="2040917" y="2783246"/>
                  </a:lnTo>
                  <a:lnTo>
                    <a:pt x="2075846" y="2752502"/>
                  </a:lnTo>
                  <a:lnTo>
                    <a:pt x="2106590" y="2717573"/>
                  </a:lnTo>
                  <a:lnTo>
                    <a:pt x="2132715" y="2678890"/>
                  </a:lnTo>
                  <a:lnTo>
                    <a:pt x="2153789" y="2636889"/>
                  </a:lnTo>
                  <a:lnTo>
                    <a:pt x="2169377" y="2592000"/>
                  </a:lnTo>
                  <a:lnTo>
                    <a:pt x="2179048" y="2544658"/>
                  </a:lnTo>
                  <a:lnTo>
                    <a:pt x="2182367" y="2495296"/>
                  </a:lnTo>
                  <a:lnTo>
                    <a:pt x="2182367" y="363728"/>
                  </a:lnTo>
                  <a:lnTo>
                    <a:pt x="2179048" y="314365"/>
                  </a:lnTo>
                  <a:lnTo>
                    <a:pt x="2169377" y="267023"/>
                  </a:lnTo>
                  <a:lnTo>
                    <a:pt x="2153789" y="222134"/>
                  </a:lnTo>
                  <a:lnTo>
                    <a:pt x="2132715" y="180133"/>
                  </a:lnTo>
                  <a:lnTo>
                    <a:pt x="2106590" y="141450"/>
                  </a:lnTo>
                  <a:lnTo>
                    <a:pt x="2075846" y="106521"/>
                  </a:lnTo>
                  <a:lnTo>
                    <a:pt x="2040917" y="75777"/>
                  </a:lnTo>
                  <a:lnTo>
                    <a:pt x="2002234" y="49652"/>
                  </a:lnTo>
                  <a:lnTo>
                    <a:pt x="1960233" y="28578"/>
                  </a:lnTo>
                  <a:lnTo>
                    <a:pt x="1915344" y="12990"/>
                  </a:lnTo>
                  <a:lnTo>
                    <a:pt x="1868002" y="3319"/>
                  </a:lnTo>
                  <a:lnTo>
                    <a:pt x="1818639" y="0"/>
                  </a:lnTo>
                  <a:close/>
                </a:path>
              </a:pathLst>
            </a:custGeom>
            <a:solidFill>
              <a:srgbClr val="0E64F8">
                <a:alpha val="1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C9DCEEEC-CBC5-223B-BF48-DC373EFFC2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100" y="6324600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9283" y="1705355"/>
            <a:ext cx="4584700" cy="3829050"/>
            <a:chOff x="1129283" y="1705355"/>
            <a:chExt cx="4584700" cy="3829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9283" y="1705355"/>
              <a:ext cx="4584192" cy="38290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88336" y="3528059"/>
              <a:ext cx="257810" cy="1499870"/>
            </a:xfrm>
            <a:custGeom>
              <a:avLst/>
              <a:gdLst/>
              <a:ahLst/>
              <a:cxnLst/>
              <a:rect l="l" t="t" r="r" b="b"/>
              <a:pathLst>
                <a:path w="257810" h="1499870">
                  <a:moveTo>
                    <a:pt x="257556" y="1374648"/>
                  </a:moveTo>
                  <a:lnTo>
                    <a:pt x="0" y="1374648"/>
                  </a:lnTo>
                  <a:lnTo>
                    <a:pt x="0" y="1499616"/>
                  </a:lnTo>
                  <a:lnTo>
                    <a:pt x="257556" y="1499616"/>
                  </a:lnTo>
                  <a:lnTo>
                    <a:pt x="257556" y="1374648"/>
                  </a:lnTo>
                  <a:close/>
                </a:path>
                <a:path w="257810" h="1499870">
                  <a:moveTo>
                    <a:pt x="257556" y="0"/>
                  </a:moveTo>
                  <a:lnTo>
                    <a:pt x="0" y="0"/>
                  </a:lnTo>
                  <a:lnTo>
                    <a:pt x="0" y="124968"/>
                  </a:lnTo>
                  <a:lnTo>
                    <a:pt x="257556" y="124968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EBF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25267" y="4952758"/>
              <a:ext cx="195580" cy="48260"/>
            </a:xfrm>
            <a:custGeom>
              <a:avLst/>
              <a:gdLst/>
              <a:ahLst/>
              <a:cxnLst/>
              <a:rect l="l" t="t" r="r" b="b"/>
              <a:pathLst>
                <a:path w="195580" h="48260">
                  <a:moveTo>
                    <a:pt x="32270" y="40487"/>
                  </a:moveTo>
                  <a:lnTo>
                    <a:pt x="29044" y="41351"/>
                  </a:lnTo>
                  <a:lnTo>
                    <a:pt x="25260" y="42011"/>
                  </a:lnTo>
                  <a:lnTo>
                    <a:pt x="23583" y="42113"/>
                  </a:lnTo>
                  <a:lnTo>
                    <a:pt x="19469" y="42113"/>
                  </a:lnTo>
                  <a:lnTo>
                    <a:pt x="17805" y="41579"/>
                  </a:lnTo>
                  <a:lnTo>
                    <a:pt x="15798" y="39611"/>
                  </a:lnTo>
                  <a:lnTo>
                    <a:pt x="15354" y="37757"/>
                  </a:lnTo>
                  <a:lnTo>
                    <a:pt x="15354" y="15989"/>
                  </a:lnTo>
                  <a:lnTo>
                    <a:pt x="32042" y="15989"/>
                  </a:lnTo>
                  <a:lnTo>
                    <a:pt x="32042" y="10985"/>
                  </a:lnTo>
                  <a:lnTo>
                    <a:pt x="15354" y="10985"/>
                  </a:lnTo>
                  <a:lnTo>
                    <a:pt x="15354" y="0"/>
                  </a:lnTo>
                  <a:lnTo>
                    <a:pt x="10121" y="0"/>
                  </a:lnTo>
                  <a:lnTo>
                    <a:pt x="9131" y="11087"/>
                  </a:lnTo>
                  <a:lnTo>
                    <a:pt x="0" y="11760"/>
                  </a:lnTo>
                  <a:lnTo>
                    <a:pt x="0" y="15989"/>
                  </a:lnTo>
                  <a:lnTo>
                    <a:pt x="9017" y="15989"/>
                  </a:lnTo>
                  <a:lnTo>
                    <a:pt x="9017" y="39941"/>
                  </a:lnTo>
                  <a:lnTo>
                    <a:pt x="9906" y="42773"/>
                  </a:lnTo>
                  <a:lnTo>
                    <a:pt x="13462" y="46469"/>
                  </a:lnTo>
                  <a:lnTo>
                    <a:pt x="16357" y="47332"/>
                  </a:lnTo>
                  <a:lnTo>
                    <a:pt x="20472" y="47332"/>
                  </a:lnTo>
                  <a:lnTo>
                    <a:pt x="22694" y="47332"/>
                  </a:lnTo>
                  <a:lnTo>
                    <a:pt x="24815" y="47117"/>
                  </a:lnTo>
                  <a:lnTo>
                    <a:pt x="29159" y="46253"/>
                  </a:lnTo>
                  <a:lnTo>
                    <a:pt x="30937" y="45707"/>
                  </a:lnTo>
                  <a:lnTo>
                    <a:pt x="32270" y="45046"/>
                  </a:lnTo>
                  <a:lnTo>
                    <a:pt x="32270" y="40487"/>
                  </a:lnTo>
                  <a:close/>
                </a:path>
                <a:path w="195580" h="48260">
                  <a:moveTo>
                    <a:pt x="76111" y="26009"/>
                  </a:moveTo>
                  <a:lnTo>
                    <a:pt x="70319" y="12166"/>
                  </a:lnTo>
                  <a:lnTo>
                    <a:pt x="70319" y="21120"/>
                  </a:lnTo>
                  <a:lnTo>
                    <a:pt x="70319" y="26009"/>
                  </a:lnTo>
                  <a:lnTo>
                    <a:pt x="49961" y="26009"/>
                  </a:lnTo>
                  <a:lnTo>
                    <a:pt x="50292" y="22415"/>
                  </a:lnTo>
                  <a:lnTo>
                    <a:pt x="51409" y="19697"/>
                  </a:lnTo>
                  <a:lnTo>
                    <a:pt x="55194" y="15989"/>
                  </a:lnTo>
                  <a:lnTo>
                    <a:pt x="57746" y="15125"/>
                  </a:lnTo>
                  <a:lnTo>
                    <a:pt x="64084" y="15125"/>
                  </a:lnTo>
                  <a:lnTo>
                    <a:pt x="66421" y="15887"/>
                  </a:lnTo>
                  <a:lnTo>
                    <a:pt x="69545" y="18935"/>
                  </a:lnTo>
                  <a:lnTo>
                    <a:pt x="70319" y="21120"/>
                  </a:lnTo>
                  <a:lnTo>
                    <a:pt x="70319" y="12166"/>
                  </a:lnTo>
                  <a:lnTo>
                    <a:pt x="69646" y="11531"/>
                  </a:lnTo>
                  <a:lnTo>
                    <a:pt x="65976" y="10223"/>
                  </a:lnTo>
                  <a:lnTo>
                    <a:pt x="55854" y="10223"/>
                  </a:lnTo>
                  <a:lnTo>
                    <a:pt x="51511" y="11760"/>
                  </a:lnTo>
                  <a:lnTo>
                    <a:pt x="45504" y="18491"/>
                  </a:lnTo>
                  <a:lnTo>
                    <a:pt x="43954" y="22860"/>
                  </a:lnTo>
                  <a:lnTo>
                    <a:pt x="43954" y="35039"/>
                  </a:lnTo>
                  <a:lnTo>
                    <a:pt x="45504" y="39839"/>
                  </a:lnTo>
                  <a:lnTo>
                    <a:pt x="51739" y="46139"/>
                  </a:lnTo>
                  <a:lnTo>
                    <a:pt x="56299" y="47777"/>
                  </a:lnTo>
                  <a:lnTo>
                    <a:pt x="64757" y="47777"/>
                  </a:lnTo>
                  <a:lnTo>
                    <a:pt x="67094" y="47548"/>
                  </a:lnTo>
                  <a:lnTo>
                    <a:pt x="69430" y="47015"/>
                  </a:lnTo>
                  <a:lnTo>
                    <a:pt x="71767" y="46570"/>
                  </a:lnTo>
                  <a:lnTo>
                    <a:pt x="73660" y="45923"/>
                  </a:lnTo>
                  <a:lnTo>
                    <a:pt x="75323" y="45046"/>
                  </a:lnTo>
                  <a:lnTo>
                    <a:pt x="75323" y="42659"/>
                  </a:lnTo>
                  <a:lnTo>
                    <a:pt x="75323" y="40487"/>
                  </a:lnTo>
                  <a:lnTo>
                    <a:pt x="71539" y="41897"/>
                  </a:lnTo>
                  <a:lnTo>
                    <a:pt x="67424" y="42659"/>
                  </a:lnTo>
                  <a:lnTo>
                    <a:pt x="58750" y="42659"/>
                  </a:lnTo>
                  <a:lnTo>
                    <a:pt x="50076" y="30365"/>
                  </a:lnTo>
                  <a:lnTo>
                    <a:pt x="75552" y="30365"/>
                  </a:lnTo>
                  <a:lnTo>
                    <a:pt x="75882" y="28613"/>
                  </a:lnTo>
                  <a:lnTo>
                    <a:pt x="76111" y="26657"/>
                  </a:lnTo>
                  <a:lnTo>
                    <a:pt x="76111" y="26009"/>
                  </a:lnTo>
                  <a:close/>
                </a:path>
                <a:path w="195580" h="48260">
                  <a:moveTo>
                    <a:pt x="119938" y="46786"/>
                  </a:moveTo>
                  <a:lnTo>
                    <a:pt x="106921" y="28295"/>
                  </a:lnTo>
                  <a:lnTo>
                    <a:pt x="119049" y="11201"/>
                  </a:lnTo>
                  <a:lnTo>
                    <a:pt x="112268" y="11201"/>
                  </a:lnTo>
                  <a:lnTo>
                    <a:pt x="103479" y="24155"/>
                  </a:lnTo>
                  <a:lnTo>
                    <a:pt x="94691" y="11201"/>
                  </a:lnTo>
                  <a:lnTo>
                    <a:pt x="87782" y="11201"/>
                  </a:lnTo>
                  <a:lnTo>
                    <a:pt x="99923" y="28397"/>
                  </a:lnTo>
                  <a:lnTo>
                    <a:pt x="87007" y="46786"/>
                  </a:lnTo>
                  <a:lnTo>
                    <a:pt x="93789" y="46786"/>
                  </a:lnTo>
                  <a:lnTo>
                    <a:pt x="103251" y="32651"/>
                  </a:lnTo>
                  <a:lnTo>
                    <a:pt x="112928" y="46786"/>
                  </a:lnTo>
                  <a:lnTo>
                    <a:pt x="119938" y="46786"/>
                  </a:lnTo>
                  <a:close/>
                </a:path>
                <a:path w="195580" h="48260">
                  <a:moveTo>
                    <a:pt x="161328" y="40487"/>
                  </a:moveTo>
                  <a:lnTo>
                    <a:pt x="158102" y="41351"/>
                  </a:lnTo>
                  <a:lnTo>
                    <a:pt x="154317" y="42011"/>
                  </a:lnTo>
                  <a:lnTo>
                    <a:pt x="152654" y="42113"/>
                  </a:lnTo>
                  <a:lnTo>
                    <a:pt x="148539" y="42113"/>
                  </a:lnTo>
                  <a:lnTo>
                    <a:pt x="146875" y="41579"/>
                  </a:lnTo>
                  <a:lnTo>
                    <a:pt x="144856" y="39611"/>
                  </a:lnTo>
                  <a:lnTo>
                    <a:pt x="144411" y="37757"/>
                  </a:lnTo>
                  <a:lnTo>
                    <a:pt x="144411" y="15989"/>
                  </a:lnTo>
                  <a:lnTo>
                    <a:pt x="161112" y="15989"/>
                  </a:lnTo>
                  <a:lnTo>
                    <a:pt x="161112" y="10985"/>
                  </a:lnTo>
                  <a:lnTo>
                    <a:pt x="144411" y="10985"/>
                  </a:lnTo>
                  <a:lnTo>
                    <a:pt x="144411" y="0"/>
                  </a:lnTo>
                  <a:lnTo>
                    <a:pt x="139192" y="0"/>
                  </a:lnTo>
                  <a:lnTo>
                    <a:pt x="138188" y="11087"/>
                  </a:lnTo>
                  <a:lnTo>
                    <a:pt x="129070" y="11760"/>
                  </a:lnTo>
                  <a:lnTo>
                    <a:pt x="129070" y="15989"/>
                  </a:lnTo>
                  <a:lnTo>
                    <a:pt x="138074" y="15989"/>
                  </a:lnTo>
                  <a:lnTo>
                    <a:pt x="138074" y="39941"/>
                  </a:lnTo>
                  <a:lnTo>
                    <a:pt x="138963" y="42773"/>
                  </a:lnTo>
                  <a:lnTo>
                    <a:pt x="142532" y="46469"/>
                  </a:lnTo>
                  <a:lnTo>
                    <a:pt x="145427" y="47332"/>
                  </a:lnTo>
                  <a:lnTo>
                    <a:pt x="149542" y="47332"/>
                  </a:lnTo>
                  <a:lnTo>
                    <a:pt x="151765" y="47332"/>
                  </a:lnTo>
                  <a:lnTo>
                    <a:pt x="153873" y="47117"/>
                  </a:lnTo>
                  <a:lnTo>
                    <a:pt x="158216" y="46253"/>
                  </a:lnTo>
                  <a:lnTo>
                    <a:pt x="159994" y="45707"/>
                  </a:lnTo>
                  <a:lnTo>
                    <a:pt x="161328" y="45046"/>
                  </a:lnTo>
                  <a:lnTo>
                    <a:pt x="161328" y="40487"/>
                  </a:lnTo>
                  <a:close/>
                </a:path>
                <a:path w="195580" h="48260">
                  <a:moveTo>
                    <a:pt x="195376" y="40487"/>
                  </a:moveTo>
                  <a:lnTo>
                    <a:pt x="194818" y="39065"/>
                  </a:lnTo>
                  <a:lnTo>
                    <a:pt x="192595" y="37109"/>
                  </a:lnTo>
                  <a:lnTo>
                    <a:pt x="191262" y="36563"/>
                  </a:lnTo>
                  <a:lnTo>
                    <a:pt x="187921" y="36563"/>
                  </a:lnTo>
                  <a:lnTo>
                    <a:pt x="186588" y="36995"/>
                  </a:lnTo>
                  <a:lnTo>
                    <a:pt x="184365" y="39179"/>
                  </a:lnTo>
                  <a:lnTo>
                    <a:pt x="183807" y="40487"/>
                  </a:lnTo>
                  <a:lnTo>
                    <a:pt x="183807" y="43751"/>
                  </a:lnTo>
                  <a:lnTo>
                    <a:pt x="184365" y="45161"/>
                  </a:lnTo>
                  <a:lnTo>
                    <a:pt x="186372" y="47117"/>
                  </a:lnTo>
                  <a:lnTo>
                    <a:pt x="187807" y="47663"/>
                  </a:lnTo>
                  <a:lnTo>
                    <a:pt x="191363" y="47663"/>
                  </a:lnTo>
                  <a:lnTo>
                    <a:pt x="192824" y="47117"/>
                  </a:lnTo>
                  <a:lnTo>
                    <a:pt x="194818" y="45161"/>
                  </a:lnTo>
                  <a:lnTo>
                    <a:pt x="195376" y="43751"/>
                  </a:lnTo>
                  <a:lnTo>
                    <a:pt x="195376" y="40487"/>
                  </a:lnTo>
                  <a:close/>
                </a:path>
                <a:path w="195580" h="48260">
                  <a:moveTo>
                    <a:pt x="195376" y="14363"/>
                  </a:moveTo>
                  <a:lnTo>
                    <a:pt x="194818" y="12954"/>
                  </a:lnTo>
                  <a:lnTo>
                    <a:pt x="192595" y="10985"/>
                  </a:lnTo>
                  <a:lnTo>
                    <a:pt x="191262" y="10439"/>
                  </a:lnTo>
                  <a:lnTo>
                    <a:pt x="187921" y="10439"/>
                  </a:lnTo>
                  <a:lnTo>
                    <a:pt x="186588" y="10871"/>
                  </a:lnTo>
                  <a:lnTo>
                    <a:pt x="184365" y="13055"/>
                  </a:lnTo>
                  <a:lnTo>
                    <a:pt x="183807" y="14363"/>
                  </a:lnTo>
                  <a:lnTo>
                    <a:pt x="183807" y="17627"/>
                  </a:lnTo>
                  <a:lnTo>
                    <a:pt x="184365" y="19037"/>
                  </a:lnTo>
                  <a:lnTo>
                    <a:pt x="186372" y="21005"/>
                  </a:lnTo>
                  <a:lnTo>
                    <a:pt x="187807" y="21551"/>
                  </a:lnTo>
                  <a:lnTo>
                    <a:pt x="191363" y="21551"/>
                  </a:lnTo>
                  <a:lnTo>
                    <a:pt x="192824" y="21005"/>
                  </a:lnTo>
                  <a:lnTo>
                    <a:pt x="194818" y="19037"/>
                  </a:lnTo>
                  <a:lnTo>
                    <a:pt x="195376" y="17627"/>
                  </a:lnTo>
                  <a:lnTo>
                    <a:pt x="195376" y="14363"/>
                  </a:lnTo>
                  <a:close/>
                </a:path>
              </a:pathLst>
            </a:custGeom>
            <a:solidFill>
              <a:srgbClr val="525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5832" y="4905755"/>
              <a:ext cx="2700315" cy="2558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6277" y="5240515"/>
              <a:ext cx="495447" cy="6366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4752" y="5241602"/>
              <a:ext cx="749948" cy="669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4810" y="3526535"/>
              <a:ext cx="2432942" cy="1249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8613" y="5240515"/>
              <a:ext cx="1366052" cy="671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88336" y="4223004"/>
              <a:ext cx="2480961" cy="2612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6277" y="5387440"/>
              <a:ext cx="2398649" cy="6802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6285" y="4562986"/>
              <a:ext cx="2746512" cy="678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8336" y="2842259"/>
              <a:ext cx="2814217" cy="2559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27065" y="4709523"/>
              <a:ext cx="1498639" cy="6784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44059" y="4752074"/>
              <a:ext cx="12065" cy="11430"/>
            </a:xfrm>
            <a:custGeom>
              <a:avLst/>
              <a:gdLst/>
              <a:ahLst/>
              <a:cxnLst/>
              <a:rect l="l" t="t" r="r" b="b"/>
              <a:pathLst>
                <a:path w="12064" h="11429">
                  <a:moveTo>
                    <a:pt x="7415" y="0"/>
                  </a:moveTo>
                  <a:lnTo>
                    <a:pt x="4078" y="0"/>
                  </a:lnTo>
                  <a:lnTo>
                    <a:pt x="2780" y="542"/>
                  </a:lnTo>
                  <a:lnTo>
                    <a:pt x="1668" y="1520"/>
                  </a:lnTo>
                  <a:lnTo>
                    <a:pt x="556" y="2605"/>
                  </a:lnTo>
                  <a:lnTo>
                    <a:pt x="0" y="3908"/>
                  </a:lnTo>
                  <a:lnTo>
                    <a:pt x="0" y="7164"/>
                  </a:lnTo>
                  <a:lnTo>
                    <a:pt x="556" y="8575"/>
                  </a:lnTo>
                  <a:lnTo>
                    <a:pt x="2595" y="10529"/>
                  </a:lnTo>
                  <a:lnTo>
                    <a:pt x="3986" y="11072"/>
                  </a:lnTo>
                  <a:lnTo>
                    <a:pt x="5654" y="11072"/>
                  </a:lnTo>
                  <a:lnTo>
                    <a:pt x="5932" y="11072"/>
                  </a:lnTo>
                  <a:lnTo>
                    <a:pt x="7601" y="11072"/>
                  </a:lnTo>
                  <a:lnTo>
                    <a:pt x="8991" y="10529"/>
                  </a:lnTo>
                  <a:lnTo>
                    <a:pt x="11031" y="8575"/>
                  </a:lnTo>
                  <a:lnTo>
                    <a:pt x="11587" y="7164"/>
                  </a:lnTo>
                  <a:lnTo>
                    <a:pt x="11587" y="3908"/>
                  </a:lnTo>
                  <a:lnTo>
                    <a:pt x="11031" y="2497"/>
                  </a:lnTo>
                  <a:lnTo>
                    <a:pt x="8806" y="542"/>
                  </a:lnTo>
                  <a:close/>
                </a:path>
              </a:pathLst>
            </a:custGeom>
            <a:solidFill>
              <a:srgbClr val="525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19702" y="4710283"/>
              <a:ext cx="1150406" cy="672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25267" y="3577716"/>
              <a:ext cx="194945" cy="47625"/>
            </a:xfrm>
            <a:custGeom>
              <a:avLst/>
              <a:gdLst/>
              <a:ahLst/>
              <a:cxnLst/>
              <a:rect l="l" t="t" r="r" b="b"/>
              <a:pathLst>
                <a:path w="194944" h="47625">
                  <a:moveTo>
                    <a:pt x="32169" y="40386"/>
                  </a:moveTo>
                  <a:lnTo>
                    <a:pt x="28943" y="41249"/>
                  </a:lnTo>
                  <a:lnTo>
                    <a:pt x="25171" y="41897"/>
                  </a:lnTo>
                  <a:lnTo>
                    <a:pt x="23507" y="42011"/>
                  </a:lnTo>
                  <a:lnTo>
                    <a:pt x="19405" y="42011"/>
                  </a:lnTo>
                  <a:lnTo>
                    <a:pt x="17741" y="41465"/>
                  </a:lnTo>
                  <a:lnTo>
                    <a:pt x="15748" y="39509"/>
                  </a:lnTo>
                  <a:lnTo>
                    <a:pt x="15303" y="37655"/>
                  </a:lnTo>
                  <a:lnTo>
                    <a:pt x="15303" y="15951"/>
                  </a:lnTo>
                  <a:lnTo>
                    <a:pt x="31940" y="15951"/>
                  </a:lnTo>
                  <a:lnTo>
                    <a:pt x="31940" y="10960"/>
                  </a:lnTo>
                  <a:lnTo>
                    <a:pt x="15303" y="10960"/>
                  </a:lnTo>
                  <a:lnTo>
                    <a:pt x="15303" y="0"/>
                  </a:lnTo>
                  <a:lnTo>
                    <a:pt x="10096" y="0"/>
                  </a:lnTo>
                  <a:lnTo>
                    <a:pt x="9093" y="11074"/>
                  </a:lnTo>
                  <a:lnTo>
                    <a:pt x="0" y="11722"/>
                  </a:lnTo>
                  <a:lnTo>
                    <a:pt x="0" y="15951"/>
                  </a:lnTo>
                  <a:lnTo>
                    <a:pt x="8978" y="15951"/>
                  </a:lnTo>
                  <a:lnTo>
                    <a:pt x="8978" y="39839"/>
                  </a:lnTo>
                  <a:lnTo>
                    <a:pt x="9867" y="42760"/>
                  </a:lnTo>
                  <a:lnTo>
                    <a:pt x="13423" y="46240"/>
                  </a:lnTo>
                  <a:lnTo>
                    <a:pt x="16306" y="47117"/>
                  </a:lnTo>
                  <a:lnTo>
                    <a:pt x="20408" y="47117"/>
                  </a:lnTo>
                  <a:lnTo>
                    <a:pt x="22618" y="47218"/>
                  </a:lnTo>
                  <a:lnTo>
                    <a:pt x="24726" y="47002"/>
                  </a:lnTo>
                  <a:lnTo>
                    <a:pt x="29057" y="46139"/>
                  </a:lnTo>
                  <a:lnTo>
                    <a:pt x="30835" y="45593"/>
                  </a:lnTo>
                  <a:lnTo>
                    <a:pt x="32169" y="44932"/>
                  </a:lnTo>
                  <a:lnTo>
                    <a:pt x="32169" y="40386"/>
                  </a:lnTo>
                  <a:close/>
                </a:path>
                <a:path w="194944" h="47625">
                  <a:moveTo>
                    <a:pt x="75869" y="25831"/>
                  </a:moveTo>
                  <a:lnTo>
                    <a:pt x="75780" y="19532"/>
                  </a:lnTo>
                  <a:lnTo>
                    <a:pt x="74536" y="16281"/>
                  </a:lnTo>
                  <a:lnTo>
                    <a:pt x="73202" y="14973"/>
                  </a:lnTo>
                  <a:lnTo>
                    <a:pt x="70091" y="11938"/>
                  </a:lnTo>
                  <a:lnTo>
                    <a:pt x="70091" y="20942"/>
                  </a:lnTo>
                  <a:lnTo>
                    <a:pt x="70091" y="25831"/>
                  </a:lnTo>
                  <a:lnTo>
                    <a:pt x="49796" y="25831"/>
                  </a:lnTo>
                  <a:lnTo>
                    <a:pt x="50126" y="22250"/>
                  </a:lnTo>
                  <a:lnTo>
                    <a:pt x="51244" y="19532"/>
                  </a:lnTo>
                  <a:lnTo>
                    <a:pt x="55016" y="15849"/>
                  </a:lnTo>
                  <a:lnTo>
                    <a:pt x="57556" y="14973"/>
                  </a:lnTo>
                  <a:lnTo>
                    <a:pt x="63881" y="14973"/>
                  </a:lnTo>
                  <a:lnTo>
                    <a:pt x="66217" y="15735"/>
                  </a:lnTo>
                  <a:lnTo>
                    <a:pt x="69316" y="18783"/>
                  </a:lnTo>
                  <a:lnTo>
                    <a:pt x="70091" y="20942"/>
                  </a:lnTo>
                  <a:lnTo>
                    <a:pt x="70091" y="11938"/>
                  </a:lnTo>
                  <a:lnTo>
                    <a:pt x="69430" y="11290"/>
                  </a:lnTo>
                  <a:lnTo>
                    <a:pt x="65773" y="10083"/>
                  </a:lnTo>
                  <a:lnTo>
                    <a:pt x="55676" y="10083"/>
                  </a:lnTo>
                  <a:lnTo>
                    <a:pt x="51346" y="11607"/>
                  </a:lnTo>
                  <a:lnTo>
                    <a:pt x="45364" y="18338"/>
                  </a:lnTo>
                  <a:lnTo>
                    <a:pt x="43929" y="22250"/>
                  </a:lnTo>
                  <a:lnTo>
                    <a:pt x="43815" y="34950"/>
                  </a:lnTo>
                  <a:lnTo>
                    <a:pt x="45364" y="39624"/>
                  </a:lnTo>
                  <a:lnTo>
                    <a:pt x="51574" y="45910"/>
                  </a:lnTo>
                  <a:lnTo>
                    <a:pt x="56121" y="47548"/>
                  </a:lnTo>
                  <a:lnTo>
                    <a:pt x="62115" y="47548"/>
                  </a:lnTo>
                  <a:lnTo>
                    <a:pt x="64554" y="47434"/>
                  </a:lnTo>
                  <a:lnTo>
                    <a:pt x="66878" y="47117"/>
                  </a:lnTo>
                  <a:lnTo>
                    <a:pt x="71539" y="46240"/>
                  </a:lnTo>
                  <a:lnTo>
                    <a:pt x="73418" y="45593"/>
                  </a:lnTo>
                  <a:lnTo>
                    <a:pt x="75082" y="44716"/>
                  </a:lnTo>
                  <a:lnTo>
                    <a:pt x="75082" y="42329"/>
                  </a:lnTo>
                  <a:lnTo>
                    <a:pt x="75082" y="40157"/>
                  </a:lnTo>
                  <a:lnTo>
                    <a:pt x="71310" y="41579"/>
                  </a:lnTo>
                  <a:lnTo>
                    <a:pt x="67208" y="42329"/>
                  </a:lnTo>
                  <a:lnTo>
                    <a:pt x="58559" y="42329"/>
                  </a:lnTo>
                  <a:lnTo>
                    <a:pt x="49911" y="30073"/>
                  </a:lnTo>
                  <a:lnTo>
                    <a:pt x="75311" y="30073"/>
                  </a:lnTo>
                  <a:lnTo>
                    <a:pt x="75641" y="28435"/>
                  </a:lnTo>
                  <a:lnTo>
                    <a:pt x="75869" y="26479"/>
                  </a:lnTo>
                  <a:lnTo>
                    <a:pt x="75869" y="25831"/>
                  </a:lnTo>
                  <a:close/>
                </a:path>
                <a:path w="194944" h="47625">
                  <a:moveTo>
                    <a:pt x="119557" y="46570"/>
                  </a:moveTo>
                  <a:lnTo>
                    <a:pt x="106591" y="28117"/>
                  </a:lnTo>
                  <a:lnTo>
                    <a:pt x="118668" y="11074"/>
                  </a:lnTo>
                  <a:lnTo>
                    <a:pt x="111912" y="11074"/>
                  </a:lnTo>
                  <a:lnTo>
                    <a:pt x="103149" y="23990"/>
                  </a:lnTo>
                  <a:lnTo>
                    <a:pt x="94386" y="11074"/>
                  </a:lnTo>
                  <a:lnTo>
                    <a:pt x="87515" y="11074"/>
                  </a:lnTo>
                  <a:lnTo>
                    <a:pt x="99606" y="28219"/>
                  </a:lnTo>
                  <a:lnTo>
                    <a:pt x="86728" y="46570"/>
                  </a:lnTo>
                  <a:lnTo>
                    <a:pt x="93497" y="46570"/>
                  </a:lnTo>
                  <a:lnTo>
                    <a:pt x="102920" y="32448"/>
                  </a:lnTo>
                  <a:lnTo>
                    <a:pt x="112585" y="46570"/>
                  </a:lnTo>
                  <a:lnTo>
                    <a:pt x="119557" y="46570"/>
                  </a:lnTo>
                  <a:close/>
                </a:path>
                <a:path w="194944" h="47625">
                  <a:moveTo>
                    <a:pt x="160820" y="40386"/>
                  </a:moveTo>
                  <a:lnTo>
                    <a:pt x="157607" y="41249"/>
                  </a:lnTo>
                  <a:lnTo>
                    <a:pt x="153835" y="41897"/>
                  </a:lnTo>
                  <a:lnTo>
                    <a:pt x="152171" y="42011"/>
                  </a:lnTo>
                  <a:lnTo>
                    <a:pt x="148069" y="42011"/>
                  </a:lnTo>
                  <a:lnTo>
                    <a:pt x="146405" y="41465"/>
                  </a:lnTo>
                  <a:lnTo>
                    <a:pt x="144411" y="39509"/>
                  </a:lnTo>
                  <a:lnTo>
                    <a:pt x="143967" y="37655"/>
                  </a:lnTo>
                  <a:lnTo>
                    <a:pt x="143967" y="15951"/>
                  </a:lnTo>
                  <a:lnTo>
                    <a:pt x="160604" y="15951"/>
                  </a:lnTo>
                  <a:lnTo>
                    <a:pt x="160604" y="10960"/>
                  </a:lnTo>
                  <a:lnTo>
                    <a:pt x="143967" y="10960"/>
                  </a:lnTo>
                  <a:lnTo>
                    <a:pt x="143967" y="0"/>
                  </a:lnTo>
                  <a:lnTo>
                    <a:pt x="138747" y="0"/>
                  </a:lnTo>
                  <a:lnTo>
                    <a:pt x="137756" y="11074"/>
                  </a:lnTo>
                  <a:lnTo>
                    <a:pt x="128663" y="11722"/>
                  </a:lnTo>
                  <a:lnTo>
                    <a:pt x="128663" y="15951"/>
                  </a:lnTo>
                  <a:lnTo>
                    <a:pt x="137642" y="15951"/>
                  </a:lnTo>
                  <a:lnTo>
                    <a:pt x="137642" y="39839"/>
                  </a:lnTo>
                  <a:lnTo>
                    <a:pt x="138531" y="42760"/>
                  </a:lnTo>
                  <a:lnTo>
                    <a:pt x="142074" y="46240"/>
                  </a:lnTo>
                  <a:lnTo>
                    <a:pt x="144957" y="47117"/>
                  </a:lnTo>
                  <a:lnTo>
                    <a:pt x="149059" y="47117"/>
                  </a:lnTo>
                  <a:lnTo>
                    <a:pt x="151282" y="47218"/>
                  </a:lnTo>
                  <a:lnTo>
                    <a:pt x="153390" y="47002"/>
                  </a:lnTo>
                  <a:lnTo>
                    <a:pt x="157721" y="46139"/>
                  </a:lnTo>
                  <a:lnTo>
                    <a:pt x="159486" y="45593"/>
                  </a:lnTo>
                  <a:lnTo>
                    <a:pt x="160820" y="44932"/>
                  </a:lnTo>
                  <a:lnTo>
                    <a:pt x="160820" y="40386"/>
                  </a:lnTo>
                  <a:close/>
                </a:path>
                <a:path w="194944" h="47625">
                  <a:moveTo>
                    <a:pt x="194767" y="40271"/>
                  </a:moveTo>
                  <a:lnTo>
                    <a:pt x="194208" y="38862"/>
                  </a:lnTo>
                  <a:lnTo>
                    <a:pt x="191998" y="36906"/>
                  </a:lnTo>
                  <a:lnTo>
                    <a:pt x="190665" y="36360"/>
                  </a:lnTo>
                  <a:lnTo>
                    <a:pt x="187337" y="36360"/>
                  </a:lnTo>
                  <a:lnTo>
                    <a:pt x="186004" y="36906"/>
                  </a:lnTo>
                  <a:lnTo>
                    <a:pt x="184886" y="37884"/>
                  </a:lnTo>
                  <a:lnTo>
                    <a:pt x="183781" y="38963"/>
                  </a:lnTo>
                  <a:lnTo>
                    <a:pt x="183222" y="40271"/>
                  </a:lnTo>
                  <a:lnTo>
                    <a:pt x="183222" y="43522"/>
                  </a:lnTo>
                  <a:lnTo>
                    <a:pt x="183781" y="44932"/>
                  </a:lnTo>
                  <a:lnTo>
                    <a:pt x="185775" y="46888"/>
                  </a:lnTo>
                  <a:lnTo>
                    <a:pt x="187223" y="47434"/>
                  </a:lnTo>
                  <a:lnTo>
                    <a:pt x="190766" y="47434"/>
                  </a:lnTo>
                  <a:lnTo>
                    <a:pt x="192214" y="46888"/>
                  </a:lnTo>
                  <a:lnTo>
                    <a:pt x="194208" y="44932"/>
                  </a:lnTo>
                  <a:lnTo>
                    <a:pt x="194767" y="43522"/>
                  </a:lnTo>
                  <a:lnTo>
                    <a:pt x="194767" y="40271"/>
                  </a:lnTo>
                  <a:close/>
                </a:path>
                <a:path w="194944" h="47625">
                  <a:moveTo>
                    <a:pt x="194767" y="14211"/>
                  </a:moveTo>
                  <a:lnTo>
                    <a:pt x="194208" y="12814"/>
                  </a:lnTo>
                  <a:lnTo>
                    <a:pt x="191998" y="10845"/>
                  </a:lnTo>
                  <a:lnTo>
                    <a:pt x="190665" y="10312"/>
                  </a:lnTo>
                  <a:lnTo>
                    <a:pt x="187337" y="10312"/>
                  </a:lnTo>
                  <a:lnTo>
                    <a:pt x="186004" y="10845"/>
                  </a:lnTo>
                  <a:lnTo>
                    <a:pt x="184886" y="11823"/>
                  </a:lnTo>
                  <a:lnTo>
                    <a:pt x="183781" y="12915"/>
                  </a:lnTo>
                  <a:lnTo>
                    <a:pt x="183222" y="14211"/>
                  </a:lnTo>
                  <a:lnTo>
                    <a:pt x="183222" y="17475"/>
                  </a:lnTo>
                  <a:lnTo>
                    <a:pt x="183781" y="18884"/>
                  </a:lnTo>
                  <a:lnTo>
                    <a:pt x="185775" y="20840"/>
                  </a:lnTo>
                  <a:lnTo>
                    <a:pt x="187223" y="21374"/>
                  </a:lnTo>
                  <a:lnTo>
                    <a:pt x="190766" y="21374"/>
                  </a:lnTo>
                  <a:lnTo>
                    <a:pt x="192214" y="20840"/>
                  </a:lnTo>
                  <a:lnTo>
                    <a:pt x="194208" y="18884"/>
                  </a:lnTo>
                  <a:lnTo>
                    <a:pt x="194767" y="17475"/>
                  </a:lnTo>
                  <a:lnTo>
                    <a:pt x="194767" y="14211"/>
                  </a:lnTo>
                  <a:close/>
                </a:path>
              </a:pathLst>
            </a:custGeom>
            <a:solidFill>
              <a:srgbClr val="525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88336" y="2147315"/>
              <a:ext cx="2814217" cy="5505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5271" y="3718066"/>
              <a:ext cx="2294864" cy="678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86972" y="3719156"/>
              <a:ext cx="415925" cy="53340"/>
            </a:xfrm>
            <a:custGeom>
              <a:avLst/>
              <a:gdLst/>
              <a:ahLst/>
              <a:cxnLst/>
              <a:rect l="l" t="t" r="r" b="b"/>
              <a:pathLst>
                <a:path w="415925" h="53339">
                  <a:moveTo>
                    <a:pt x="28054" y="3149"/>
                  </a:moveTo>
                  <a:lnTo>
                    <a:pt x="0" y="3149"/>
                  </a:lnTo>
                  <a:lnTo>
                    <a:pt x="0" y="8356"/>
                  </a:lnTo>
                  <a:lnTo>
                    <a:pt x="10731" y="8356"/>
                  </a:lnTo>
                  <a:lnTo>
                    <a:pt x="10731" y="46355"/>
                  </a:lnTo>
                  <a:lnTo>
                    <a:pt x="0" y="46355"/>
                  </a:lnTo>
                  <a:lnTo>
                    <a:pt x="0" y="51562"/>
                  </a:lnTo>
                  <a:lnTo>
                    <a:pt x="28054" y="51562"/>
                  </a:lnTo>
                  <a:lnTo>
                    <a:pt x="28054" y="46355"/>
                  </a:lnTo>
                  <a:lnTo>
                    <a:pt x="17310" y="46355"/>
                  </a:lnTo>
                  <a:lnTo>
                    <a:pt x="17310" y="8356"/>
                  </a:lnTo>
                  <a:lnTo>
                    <a:pt x="28054" y="8356"/>
                  </a:lnTo>
                  <a:lnTo>
                    <a:pt x="28054" y="3149"/>
                  </a:lnTo>
                  <a:close/>
                </a:path>
                <a:path w="415925" h="53339">
                  <a:moveTo>
                    <a:pt x="71653" y="45491"/>
                  </a:moveTo>
                  <a:lnTo>
                    <a:pt x="68414" y="46355"/>
                  </a:lnTo>
                  <a:lnTo>
                    <a:pt x="64617" y="47015"/>
                  </a:lnTo>
                  <a:lnTo>
                    <a:pt x="62953" y="47117"/>
                  </a:lnTo>
                  <a:lnTo>
                    <a:pt x="58877" y="47117"/>
                  </a:lnTo>
                  <a:lnTo>
                    <a:pt x="57213" y="46570"/>
                  </a:lnTo>
                  <a:lnTo>
                    <a:pt x="55270" y="44615"/>
                  </a:lnTo>
                  <a:lnTo>
                    <a:pt x="54800" y="42773"/>
                  </a:lnTo>
                  <a:lnTo>
                    <a:pt x="54800" y="21056"/>
                  </a:lnTo>
                  <a:lnTo>
                    <a:pt x="71462" y="21056"/>
                  </a:lnTo>
                  <a:lnTo>
                    <a:pt x="71462" y="16065"/>
                  </a:lnTo>
                  <a:lnTo>
                    <a:pt x="54800" y="16065"/>
                  </a:lnTo>
                  <a:lnTo>
                    <a:pt x="54800" y="5105"/>
                  </a:lnTo>
                  <a:lnTo>
                    <a:pt x="49618" y="5105"/>
                  </a:lnTo>
                  <a:lnTo>
                    <a:pt x="48602" y="16179"/>
                  </a:lnTo>
                  <a:lnTo>
                    <a:pt x="39433" y="16827"/>
                  </a:lnTo>
                  <a:lnTo>
                    <a:pt x="39433" y="21056"/>
                  </a:lnTo>
                  <a:lnTo>
                    <a:pt x="48514" y="21056"/>
                  </a:lnTo>
                  <a:lnTo>
                    <a:pt x="48514" y="44945"/>
                  </a:lnTo>
                  <a:lnTo>
                    <a:pt x="49339" y="47879"/>
                  </a:lnTo>
                  <a:lnTo>
                    <a:pt x="52857" y="51346"/>
                  </a:lnTo>
                  <a:lnTo>
                    <a:pt x="55816" y="52222"/>
                  </a:lnTo>
                  <a:lnTo>
                    <a:pt x="59893" y="52222"/>
                  </a:lnTo>
                  <a:lnTo>
                    <a:pt x="62115" y="52324"/>
                  </a:lnTo>
                  <a:lnTo>
                    <a:pt x="64249" y="52108"/>
                  </a:lnTo>
                  <a:lnTo>
                    <a:pt x="68503" y="51244"/>
                  </a:lnTo>
                  <a:lnTo>
                    <a:pt x="70358" y="50698"/>
                  </a:lnTo>
                  <a:lnTo>
                    <a:pt x="71653" y="50050"/>
                  </a:lnTo>
                  <a:lnTo>
                    <a:pt x="71653" y="45491"/>
                  </a:lnTo>
                  <a:close/>
                </a:path>
                <a:path w="415925" h="53339">
                  <a:moveTo>
                    <a:pt x="146824" y="4013"/>
                  </a:moveTo>
                  <a:lnTo>
                    <a:pt x="146367" y="2933"/>
                  </a:lnTo>
                  <a:lnTo>
                    <a:pt x="145529" y="2070"/>
                  </a:lnTo>
                  <a:lnTo>
                    <a:pt x="144602" y="1308"/>
                  </a:lnTo>
                  <a:lnTo>
                    <a:pt x="143395" y="876"/>
                  </a:lnTo>
                  <a:lnTo>
                    <a:pt x="140716" y="876"/>
                  </a:lnTo>
                  <a:lnTo>
                    <a:pt x="139598" y="1193"/>
                  </a:lnTo>
                  <a:lnTo>
                    <a:pt x="138772" y="2070"/>
                  </a:lnTo>
                  <a:lnTo>
                    <a:pt x="137845" y="2933"/>
                  </a:lnTo>
                  <a:lnTo>
                    <a:pt x="137375" y="4013"/>
                  </a:lnTo>
                  <a:lnTo>
                    <a:pt x="137375" y="6845"/>
                  </a:lnTo>
                  <a:lnTo>
                    <a:pt x="137934" y="7937"/>
                  </a:lnTo>
                  <a:lnTo>
                    <a:pt x="138772" y="8686"/>
                  </a:lnTo>
                  <a:lnTo>
                    <a:pt x="139509" y="9448"/>
                  </a:lnTo>
                  <a:lnTo>
                    <a:pt x="140716" y="9880"/>
                  </a:lnTo>
                  <a:lnTo>
                    <a:pt x="143497" y="9880"/>
                  </a:lnTo>
                  <a:lnTo>
                    <a:pt x="144602" y="9550"/>
                  </a:lnTo>
                  <a:lnTo>
                    <a:pt x="145529" y="8686"/>
                  </a:lnTo>
                  <a:lnTo>
                    <a:pt x="146367" y="7823"/>
                  </a:lnTo>
                  <a:lnTo>
                    <a:pt x="146824" y="6845"/>
                  </a:lnTo>
                  <a:lnTo>
                    <a:pt x="146824" y="4013"/>
                  </a:lnTo>
                  <a:close/>
                </a:path>
                <a:path w="415925" h="53339">
                  <a:moveTo>
                    <a:pt x="158953" y="46570"/>
                  </a:moveTo>
                  <a:lnTo>
                    <a:pt x="146367" y="46570"/>
                  </a:lnTo>
                  <a:lnTo>
                    <a:pt x="146367" y="16065"/>
                  </a:lnTo>
                  <a:lnTo>
                    <a:pt x="129146" y="16065"/>
                  </a:lnTo>
                  <a:lnTo>
                    <a:pt x="129146" y="21056"/>
                  </a:lnTo>
                  <a:lnTo>
                    <a:pt x="140068" y="21056"/>
                  </a:lnTo>
                  <a:lnTo>
                    <a:pt x="140068" y="46570"/>
                  </a:lnTo>
                  <a:lnTo>
                    <a:pt x="126644" y="46570"/>
                  </a:lnTo>
                  <a:lnTo>
                    <a:pt x="126644" y="51562"/>
                  </a:lnTo>
                  <a:lnTo>
                    <a:pt x="158953" y="51562"/>
                  </a:lnTo>
                  <a:lnTo>
                    <a:pt x="158953" y="46570"/>
                  </a:lnTo>
                  <a:close/>
                </a:path>
                <a:path w="415925" h="53339">
                  <a:moveTo>
                    <a:pt x="200977" y="39408"/>
                  </a:moveTo>
                  <a:lnTo>
                    <a:pt x="200240" y="37236"/>
                  </a:lnTo>
                  <a:lnTo>
                    <a:pt x="196634" y="33985"/>
                  </a:lnTo>
                  <a:lnTo>
                    <a:pt x="193852" y="32677"/>
                  </a:lnTo>
                  <a:lnTo>
                    <a:pt x="181076" y="29641"/>
                  </a:lnTo>
                  <a:lnTo>
                    <a:pt x="179222" y="28994"/>
                  </a:lnTo>
                  <a:lnTo>
                    <a:pt x="177101" y="27470"/>
                  </a:lnTo>
                  <a:lnTo>
                    <a:pt x="176733" y="26492"/>
                  </a:lnTo>
                  <a:lnTo>
                    <a:pt x="176733" y="23672"/>
                  </a:lnTo>
                  <a:lnTo>
                    <a:pt x="177469" y="22479"/>
                  </a:lnTo>
                  <a:lnTo>
                    <a:pt x="180340" y="20739"/>
                  </a:lnTo>
                  <a:lnTo>
                    <a:pt x="182562" y="20294"/>
                  </a:lnTo>
                  <a:lnTo>
                    <a:pt x="187464" y="20294"/>
                  </a:lnTo>
                  <a:lnTo>
                    <a:pt x="189687" y="20523"/>
                  </a:lnTo>
                  <a:lnTo>
                    <a:pt x="194779" y="21386"/>
                  </a:lnTo>
                  <a:lnTo>
                    <a:pt x="197002" y="22034"/>
                  </a:lnTo>
                  <a:lnTo>
                    <a:pt x="198945" y="22694"/>
                  </a:lnTo>
                  <a:lnTo>
                    <a:pt x="198945" y="17919"/>
                  </a:lnTo>
                  <a:lnTo>
                    <a:pt x="197459" y="17157"/>
                  </a:lnTo>
                  <a:lnTo>
                    <a:pt x="195338" y="16497"/>
                  </a:lnTo>
                  <a:lnTo>
                    <a:pt x="190246" y="15417"/>
                  </a:lnTo>
                  <a:lnTo>
                    <a:pt x="187655" y="15201"/>
                  </a:lnTo>
                  <a:lnTo>
                    <a:pt x="180517" y="15201"/>
                  </a:lnTo>
                  <a:lnTo>
                    <a:pt x="176999" y="16065"/>
                  </a:lnTo>
                  <a:lnTo>
                    <a:pt x="174320" y="17805"/>
                  </a:lnTo>
                  <a:lnTo>
                    <a:pt x="171818" y="19545"/>
                  </a:lnTo>
                  <a:lnTo>
                    <a:pt x="170434" y="22034"/>
                  </a:lnTo>
                  <a:lnTo>
                    <a:pt x="170434" y="28016"/>
                  </a:lnTo>
                  <a:lnTo>
                    <a:pt x="171361" y="30187"/>
                  </a:lnTo>
                  <a:lnTo>
                    <a:pt x="174879" y="33439"/>
                  </a:lnTo>
                  <a:lnTo>
                    <a:pt x="177558" y="34632"/>
                  </a:lnTo>
                  <a:lnTo>
                    <a:pt x="187655" y="36906"/>
                  </a:lnTo>
                  <a:lnTo>
                    <a:pt x="190246" y="37566"/>
                  </a:lnTo>
                  <a:lnTo>
                    <a:pt x="191998" y="38214"/>
                  </a:lnTo>
                  <a:lnTo>
                    <a:pt x="193941" y="39738"/>
                  </a:lnTo>
                  <a:lnTo>
                    <a:pt x="194500" y="40817"/>
                  </a:lnTo>
                  <a:lnTo>
                    <a:pt x="194500" y="43751"/>
                  </a:lnTo>
                  <a:lnTo>
                    <a:pt x="193763" y="45059"/>
                  </a:lnTo>
                  <a:lnTo>
                    <a:pt x="190423" y="47015"/>
                  </a:lnTo>
                  <a:lnTo>
                    <a:pt x="188112" y="47447"/>
                  </a:lnTo>
                  <a:lnTo>
                    <a:pt x="182562" y="47447"/>
                  </a:lnTo>
                  <a:lnTo>
                    <a:pt x="179971" y="47231"/>
                  </a:lnTo>
                  <a:lnTo>
                    <a:pt x="174777" y="46139"/>
                  </a:lnTo>
                  <a:lnTo>
                    <a:pt x="172377" y="45491"/>
                  </a:lnTo>
                  <a:lnTo>
                    <a:pt x="170243" y="44513"/>
                  </a:lnTo>
                  <a:lnTo>
                    <a:pt x="170243" y="49390"/>
                  </a:lnTo>
                  <a:lnTo>
                    <a:pt x="172097" y="50482"/>
                  </a:lnTo>
                  <a:lnTo>
                    <a:pt x="174510" y="51244"/>
                  </a:lnTo>
                  <a:lnTo>
                    <a:pt x="179590" y="52324"/>
                  </a:lnTo>
                  <a:lnTo>
                    <a:pt x="182372" y="52654"/>
                  </a:lnTo>
                  <a:lnTo>
                    <a:pt x="185153" y="52654"/>
                  </a:lnTo>
                  <a:lnTo>
                    <a:pt x="185242" y="52870"/>
                  </a:lnTo>
                  <a:lnTo>
                    <a:pt x="190055" y="52870"/>
                  </a:lnTo>
                  <a:lnTo>
                    <a:pt x="193852" y="51892"/>
                  </a:lnTo>
                  <a:lnTo>
                    <a:pt x="199504" y="47980"/>
                  </a:lnTo>
                  <a:lnTo>
                    <a:pt x="200977" y="45377"/>
                  </a:lnTo>
                  <a:lnTo>
                    <a:pt x="200977" y="39408"/>
                  </a:lnTo>
                  <a:close/>
                </a:path>
                <a:path w="415925" h="53339">
                  <a:moveTo>
                    <a:pt x="290131" y="21602"/>
                  </a:moveTo>
                  <a:lnTo>
                    <a:pt x="289483" y="19113"/>
                  </a:lnTo>
                  <a:lnTo>
                    <a:pt x="286804" y="15849"/>
                  </a:lnTo>
                  <a:lnTo>
                    <a:pt x="284861" y="14986"/>
                  </a:lnTo>
                  <a:lnTo>
                    <a:pt x="280314" y="14986"/>
                  </a:lnTo>
                  <a:lnTo>
                    <a:pt x="278650" y="15201"/>
                  </a:lnTo>
                  <a:lnTo>
                    <a:pt x="275501" y="16497"/>
                  </a:lnTo>
                  <a:lnTo>
                    <a:pt x="274027" y="17373"/>
                  </a:lnTo>
                  <a:lnTo>
                    <a:pt x="272821" y="18567"/>
                  </a:lnTo>
                  <a:lnTo>
                    <a:pt x="271614" y="16179"/>
                  </a:lnTo>
                  <a:lnTo>
                    <a:pt x="269303" y="14986"/>
                  </a:lnTo>
                  <a:lnTo>
                    <a:pt x="264401" y="14986"/>
                  </a:lnTo>
                  <a:lnTo>
                    <a:pt x="263004" y="15303"/>
                  </a:lnTo>
                  <a:lnTo>
                    <a:pt x="260045" y="16611"/>
                  </a:lnTo>
                  <a:lnTo>
                    <a:pt x="258838" y="17487"/>
                  </a:lnTo>
                  <a:lnTo>
                    <a:pt x="257733" y="18567"/>
                  </a:lnTo>
                  <a:lnTo>
                    <a:pt x="257365" y="16065"/>
                  </a:lnTo>
                  <a:lnTo>
                    <a:pt x="252450" y="16065"/>
                  </a:lnTo>
                  <a:lnTo>
                    <a:pt x="252361" y="51460"/>
                  </a:lnTo>
                  <a:lnTo>
                    <a:pt x="258292" y="51460"/>
                  </a:lnTo>
                  <a:lnTo>
                    <a:pt x="258292" y="21602"/>
                  </a:lnTo>
                  <a:lnTo>
                    <a:pt x="260324" y="20408"/>
                  </a:lnTo>
                  <a:lnTo>
                    <a:pt x="262267" y="19761"/>
                  </a:lnTo>
                  <a:lnTo>
                    <a:pt x="265874" y="19761"/>
                  </a:lnTo>
                  <a:lnTo>
                    <a:pt x="266890" y="20294"/>
                  </a:lnTo>
                  <a:lnTo>
                    <a:pt x="268008" y="21818"/>
                  </a:lnTo>
                  <a:lnTo>
                    <a:pt x="268287" y="23342"/>
                  </a:lnTo>
                  <a:lnTo>
                    <a:pt x="268287" y="51460"/>
                  </a:lnTo>
                  <a:lnTo>
                    <a:pt x="274307" y="51460"/>
                  </a:lnTo>
                  <a:lnTo>
                    <a:pt x="274307" y="23774"/>
                  </a:lnTo>
                  <a:lnTo>
                    <a:pt x="274205" y="22694"/>
                  </a:lnTo>
                  <a:lnTo>
                    <a:pt x="273926" y="21818"/>
                  </a:lnTo>
                  <a:lnTo>
                    <a:pt x="275971" y="20408"/>
                  </a:lnTo>
                  <a:lnTo>
                    <a:pt x="277914" y="19761"/>
                  </a:lnTo>
                  <a:lnTo>
                    <a:pt x="281622" y="19761"/>
                  </a:lnTo>
                  <a:lnTo>
                    <a:pt x="282727" y="20078"/>
                  </a:lnTo>
                  <a:lnTo>
                    <a:pt x="283832" y="21818"/>
                  </a:lnTo>
                  <a:lnTo>
                    <a:pt x="284111" y="23241"/>
                  </a:lnTo>
                  <a:lnTo>
                    <a:pt x="284111" y="51460"/>
                  </a:lnTo>
                  <a:lnTo>
                    <a:pt x="290131" y="51460"/>
                  </a:lnTo>
                  <a:lnTo>
                    <a:pt x="290131" y="21602"/>
                  </a:lnTo>
                  <a:close/>
                </a:path>
                <a:path w="415925" h="53339">
                  <a:moveTo>
                    <a:pt x="328091" y="22250"/>
                  </a:moveTo>
                  <a:lnTo>
                    <a:pt x="327240" y="20193"/>
                  </a:lnTo>
                  <a:lnTo>
                    <a:pt x="326974" y="19545"/>
                  </a:lnTo>
                  <a:lnTo>
                    <a:pt x="322529" y="15849"/>
                  </a:lnTo>
                  <a:lnTo>
                    <a:pt x="319201" y="14986"/>
                  </a:lnTo>
                  <a:lnTo>
                    <a:pt x="312356" y="14986"/>
                  </a:lnTo>
                  <a:lnTo>
                    <a:pt x="300875" y="17703"/>
                  </a:lnTo>
                  <a:lnTo>
                    <a:pt x="300875" y="22364"/>
                  </a:lnTo>
                  <a:lnTo>
                    <a:pt x="305409" y="20955"/>
                  </a:lnTo>
                  <a:lnTo>
                    <a:pt x="309664" y="20193"/>
                  </a:lnTo>
                  <a:lnTo>
                    <a:pt x="316801" y="20193"/>
                  </a:lnTo>
                  <a:lnTo>
                    <a:pt x="319011" y="20739"/>
                  </a:lnTo>
                  <a:lnTo>
                    <a:pt x="321424" y="22910"/>
                  </a:lnTo>
                  <a:lnTo>
                    <a:pt x="322072" y="24650"/>
                  </a:lnTo>
                  <a:lnTo>
                    <a:pt x="322072" y="32346"/>
                  </a:lnTo>
                  <a:lnTo>
                    <a:pt x="322072" y="36258"/>
                  </a:lnTo>
                  <a:lnTo>
                    <a:pt x="322072" y="44069"/>
                  </a:lnTo>
                  <a:lnTo>
                    <a:pt x="318185" y="46469"/>
                  </a:lnTo>
                  <a:lnTo>
                    <a:pt x="314667" y="47663"/>
                  </a:lnTo>
                  <a:lnTo>
                    <a:pt x="311327" y="47663"/>
                  </a:lnTo>
                  <a:lnTo>
                    <a:pt x="309206" y="47777"/>
                  </a:lnTo>
                  <a:lnTo>
                    <a:pt x="307632" y="47231"/>
                  </a:lnTo>
                  <a:lnTo>
                    <a:pt x="306514" y="46253"/>
                  </a:lnTo>
                  <a:lnTo>
                    <a:pt x="305409" y="45161"/>
                  </a:lnTo>
                  <a:lnTo>
                    <a:pt x="305054" y="44069"/>
                  </a:lnTo>
                  <a:lnTo>
                    <a:pt x="304939" y="37452"/>
                  </a:lnTo>
                  <a:lnTo>
                    <a:pt x="307911" y="35280"/>
                  </a:lnTo>
                  <a:lnTo>
                    <a:pt x="316331" y="35280"/>
                  </a:lnTo>
                  <a:lnTo>
                    <a:pt x="319112" y="35610"/>
                  </a:lnTo>
                  <a:lnTo>
                    <a:pt x="322072" y="36258"/>
                  </a:lnTo>
                  <a:lnTo>
                    <a:pt x="322072" y="32346"/>
                  </a:lnTo>
                  <a:lnTo>
                    <a:pt x="318465" y="31369"/>
                  </a:lnTo>
                  <a:lnTo>
                    <a:pt x="315226" y="30937"/>
                  </a:lnTo>
                  <a:lnTo>
                    <a:pt x="308190" y="30937"/>
                  </a:lnTo>
                  <a:lnTo>
                    <a:pt x="304939" y="31915"/>
                  </a:lnTo>
                  <a:lnTo>
                    <a:pt x="299758" y="36042"/>
                  </a:lnTo>
                  <a:lnTo>
                    <a:pt x="298551" y="38760"/>
                  </a:lnTo>
                  <a:lnTo>
                    <a:pt x="298551" y="45161"/>
                  </a:lnTo>
                  <a:lnTo>
                    <a:pt x="299580" y="47777"/>
                  </a:lnTo>
                  <a:lnTo>
                    <a:pt x="301701" y="49606"/>
                  </a:lnTo>
                  <a:lnTo>
                    <a:pt x="303644" y="51460"/>
                  </a:lnTo>
                  <a:lnTo>
                    <a:pt x="306425" y="52438"/>
                  </a:lnTo>
                  <a:lnTo>
                    <a:pt x="309854" y="52438"/>
                  </a:lnTo>
                  <a:lnTo>
                    <a:pt x="311886" y="52324"/>
                  </a:lnTo>
                  <a:lnTo>
                    <a:pt x="322160" y="47663"/>
                  </a:lnTo>
                  <a:lnTo>
                    <a:pt x="322719" y="51346"/>
                  </a:lnTo>
                  <a:lnTo>
                    <a:pt x="328091" y="51346"/>
                  </a:lnTo>
                  <a:lnTo>
                    <a:pt x="328091" y="35280"/>
                  </a:lnTo>
                  <a:lnTo>
                    <a:pt x="328091" y="32346"/>
                  </a:lnTo>
                  <a:lnTo>
                    <a:pt x="328091" y="22250"/>
                  </a:lnTo>
                  <a:close/>
                </a:path>
                <a:path w="415925" h="53339">
                  <a:moveTo>
                    <a:pt x="372249" y="0"/>
                  </a:moveTo>
                  <a:lnTo>
                    <a:pt x="366052" y="0"/>
                  </a:lnTo>
                  <a:lnTo>
                    <a:pt x="366052" y="23774"/>
                  </a:lnTo>
                  <a:lnTo>
                    <a:pt x="366052" y="44069"/>
                  </a:lnTo>
                  <a:lnTo>
                    <a:pt x="362800" y="46355"/>
                  </a:lnTo>
                  <a:lnTo>
                    <a:pt x="359664" y="47548"/>
                  </a:lnTo>
                  <a:lnTo>
                    <a:pt x="356882" y="47548"/>
                  </a:lnTo>
                  <a:lnTo>
                    <a:pt x="353453" y="47663"/>
                  </a:lnTo>
                  <a:lnTo>
                    <a:pt x="350951" y="46469"/>
                  </a:lnTo>
                  <a:lnTo>
                    <a:pt x="349008" y="44069"/>
                  </a:lnTo>
                  <a:lnTo>
                    <a:pt x="347154" y="41694"/>
                  </a:lnTo>
                  <a:lnTo>
                    <a:pt x="346240" y="38315"/>
                  </a:lnTo>
                  <a:lnTo>
                    <a:pt x="346240" y="29425"/>
                  </a:lnTo>
                  <a:lnTo>
                    <a:pt x="347154" y="26047"/>
                  </a:lnTo>
                  <a:lnTo>
                    <a:pt x="350494" y="21501"/>
                  </a:lnTo>
                  <a:lnTo>
                    <a:pt x="352996" y="20294"/>
                  </a:lnTo>
                  <a:lnTo>
                    <a:pt x="358267" y="20294"/>
                  </a:lnTo>
                  <a:lnTo>
                    <a:pt x="359930" y="20523"/>
                  </a:lnTo>
                  <a:lnTo>
                    <a:pt x="361327" y="21056"/>
                  </a:lnTo>
                  <a:lnTo>
                    <a:pt x="362800" y="21602"/>
                  </a:lnTo>
                  <a:lnTo>
                    <a:pt x="364375" y="22479"/>
                  </a:lnTo>
                  <a:lnTo>
                    <a:pt x="366052" y="23774"/>
                  </a:lnTo>
                  <a:lnTo>
                    <a:pt x="366052" y="0"/>
                  </a:lnTo>
                  <a:lnTo>
                    <a:pt x="365861" y="0"/>
                  </a:lnTo>
                  <a:lnTo>
                    <a:pt x="365861" y="19443"/>
                  </a:lnTo>
                  <a:lnTo>
                    <a:pt x="364197" y="18021"/>
                  </a:lnTo>
                  <a:lnTo>
                    <a:pt x="362623" y="16941"/>
                  </a:lnTo>
                  <a:lnTo>
                    <a:pt x="360768" y="16281"/>
                  </a:lnTo>
                  <a:lnTo>
                    <a:pt x="359105" y="15633"/>
                  </a:lnTo>
                  <a:lnTo>
                    <a:pt x="357162" y="15303"/>
                  </a:lnTo>
                  <a:lnTo>
                    <a:pt x="350494" y="15303"/>
                  </a:lnTo>
                  <a:lnTo>
                    <a:pt x="346697" y="16941"/>
                  </a:lnTo>
                  <a:lnTo>
                    <a:pt x="343827" y="20523"/>
                  </a:lnTo>
                  <a:lnTo>
                    <a:pt x="341147" y="23774"/>
                  </a:lnTo>
                  <a:lnTo>
                    <a:pt x="339750" y="28448"/>
                  </a:lnTo>
                  <a:lnTo>
                    <a:pt x="339750" y="39954"/>
                  </a:lnTo>
                  <a:lnTo>
                    <a:pt x="341147" y="44513"/>
                  </a:lnTo>
                  <a:lnTo>
                    <a:pt x="346506" y="51028"/>
                  </a:lnTo>
                  <a:lnTo>
                    <a:pt x="350304" y="52654"/>
                  </a:lnTo>
                  <a:lnTo>
                    <a:pt x="355028" y="52654"/>
                  </a:lnTo>
                  <a:lnTo>
                    <a:pt x="354939" y="52870"/>
                  </a:lnTo>
                  <a:lnTo>
                    <a:pt x="356882" y="52870"/>
                  </a:lnTo>
                  <a:lnTo>
                    <a:pt x="358914" y="52438"/>
                  </a:lnTo>
                  <a:lnTo>
                    <a:pt x="360768" y="51676"/>
                  </a:lnTo>
                  <a:lnTo>
                    <a:pt x="362712" y="50914"/>
                  </a:lnTo>
                  <a:lnTo>
                    <a:pt x="364477" y="49834"/>
                  </a:lnTo>
                  <a:lnTo>
                    <a:pt x="366052" y="48412"/>
                  </a:lnTo>
                  <a:lnTo>
                    <a:pt x="366598" y="51790"/>
                  </a:lnTo>
                  <a:lnTo>
                    <a:pt x="372249" y="51790"/>
                  </a:lnTo>
                  <a:lnTo>
                    <a:pt x="372249" y="48412"/>
                  </a:lnTo>
                  <a:lnTo>
                    <a:pt x="372249" y="47663"/>
                  </a:lnTo>
                  <a:lnTo>
                    <a:pt x="372249" y="20294"/>
                  </a:lnTo>
                  <a:lnTo>
                    <a:pt x="372249" y="19443"/>
                  </a:lnTo>
                  <a:lnTo>
                    <a:pt x="372249" y="0"/>
                  </a:lnTo>
                  <a:close/>
                </a:path>
                <a:path w="415925" h="53339">
                  <a:moveTo>
                    <a:pt x="415569" y="30937"/>
                  </a:moveTo>
                  <a:lnTo>
                    <a:pt x="415493" y="24650"/>
                  </a:lnTo>
                  <a:lnTo>
                    <a:pt x="414274" y="21386"/>
                  </a:lnTo>
                  <a:lnTo>
                    <a:pt x="412915" y="20078"/>
                  </a:lnTo>
                  <a:lnTo>
                    <a:pt x="411683" y="18897"/>
                  </a:lnTo>
                  <a:lnTo>
                    <a:pt x="409829" y="17043"/>
                  </a:lnTo>
                  <a:lnTo>
                    <a:pt x="409829" y="26047"/>
                  </a:lnTo>
                  <a:lnTo>
                    <a:pt x="409829" y="30937"/>
                  </a:lnTo>
                  <a:lnTo>
                    <a:pt x="389559" y="30937"/>
                  </a:lnTo>
                  <a:lnTo>
                    <a:pt x="389839" y="27355"/>
                  </a:lnTo>
                  <a:lnTo>
                    <a:pt x="390944" y="24650"/>
                  </a:lnTo>
                  <a:lnTo>
                    <a:pt x="392887" y="22796"/>
                  </a:lnTo>
                  <a:lnTo>
                    <a:pt x="394741" y="20955"/>
                  </a:lnTo>
                  <a:lnTo>
                    <a:pt x="397332" y="20078"/>
                  </a:lnTo>
                  <a:lnTo>
                    <a:pt x="403631" y="20078"/>
                  </a:lnTo>
                  <a:lnTo>
                    <a:pt x="405942" y="20840"/>
                  </a:lnTo>
                  <a:lnTo>
                    <a:pt x="409092" y="23888"/>
                  </a:lnTo>
                  <a:lnTo>
                    <a:pt x="409829" y="26047"/>
                  </a:lnTo>
                  <a:lnTo>
                    <a:pt x="409829" y="17043"/>
                  </a:lnTo>
                  <a:lnTo>
                    <a:pt x="409181" y="16395"/>
                  </a:lnTo>
                  <a:lnTo>
                    <a:pt x="405485" y="15201"/>
                  </a:lnTo>
                  <a:lnTo>
                    <a:pt x="395389" y="15201"/>
                  </a:lnTo>
                  <a:lnTo>
                    <a:pt x="383540" y="40055"/>
                  </a:lnTo>
                  <a:lnTo>
                    <a:pt x="385114" y="44729"/>
                  </a:lnTo>
                  <a:lnTo>
                    <a:pt x="388175" y="47879"/>
                  </a:lnTo>
                  <a:lnTo>
                    <a:pt x="391325" y="51028"/>
                  </a:lnTo>
                  <a:lnTo>
                    <a:pt x="395859" y="52654"/>
                  </a:lnTo>
                  <a:lnTo>
                    <a:pt x="401878" y="52654"/>
                  </a:lnTo>
                  <a:lnTo>
                    <a:pt x="404368" y="52552"/>
                  </a:lnTo>
                  <a:lnTo>
                    <a:pt x="406692" y="52222"/>
                  </a:lnTo>
                  <a:lnTo>
                    <a:pt x="411403" y="51346"/>
                  </a:lnTo>
                  <a:lnTo>
                    <a:pt x="413258" y="50698"/>
                  </a:lnTo>
                  <a:lnTo>
                    <a:pt x="414921" y="49834"/>
                  </a:lnTo>
                  <a:lnTo>
                    <a:pt x="414921" y="47447"/>
                  </a:lnTo>
                  <a:lnTo>
                    <a:pt x="414921" y="45275"/>
                  </a:lnTo>
                  <a:lnTo>
                    <a:pt x="411137" y="46685"/>
                  </a:lnTo>
                  <a:lnTo>
                    <a:pt x="407060" y="47447"/>
                  </a:lnTo>
                  <a:lnTo>
                    <a:pt x="398360" y="47447"/>
                  </a:lnTo>
                  <a:lnTo>
                    <a:pt x="389750" y="35179"/>
                  </a:lnTo>
                  <a:lnTo>
                    <a:pt x="415112" y="35179"/>
                  </a:lnTo>
                  <a:lnTo>
                    <a:pt x="415480" y="33540"/>
                  </a:lnTo>
                  <a:lnTo>
                    <a:pt x="415569" y="30937"/>
                  </a:lnTo>
                  <a:close/>
                </a:path>
              </a:pathLst>
            </a:custGeom>
            <a:solidFill>
              <a:srgbClr val="525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25271" y="3864615"/>
              <a:ext cx="1051004" cy="678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42190" y="3865484"/>
              <a:ext cx="1017232" cy="5308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80901" y="3907173"/>
              <a:ext cx="12065" cy="11430"/>
            </a:xfrm>
            <a:custGeom>
              <a:avLst/>
              <a:gdLst/>
              <a:ahLst/>
              <a:cxnLst/>
              <a:rect l="l" t="t" r="r" b="b"/>
              <a:pathLst>
                <a:path w="12064" h="11429">
                  <a:moveTo>
                    <a:pt x="7406" y="0"/>
                  </a:moveTo>
                  <a:lnTo>
                    <a:pt x="4073" y="0"/>
                  </a:lnTo>
                  <a:lnTo>
                    <a:pt x="2777" y="543"/>
                  </a:lnTo>
                  <a:lnTo>
                    <a:pt x="1666" y="1513"/>
                  </a:lnTo>
                  <a:lnTo>
                    <a:pt x="555" y="2600"/>
                  </a:lnTo>
                  <a:lnTo>
                    <a:pt x="0" y="3905"/>
                  </a:lnTo>
                  <a:lnTo>
                    <a:pt x="0" y="7157"/>
                  </a:lnTo>
                  <a:lnTo>
                    <a:pt x="555" y="8571"/>
                  </a:lnTo>
                  <a:lnTo>
                    <a:pt x="1573" y="9550"/>
                  </a:lnTo>
                  <a:lnTo>
                    <a:pt x="2499" y="10528"/>
                  </a:lnTo>
                  <a:lnTo>
                    <a:pt x="3980" y="11072"/>
                  </a:lnTo>
                  <a:lnTo>
                    <a:pt x="5647" y="11072"/>
                  </a:lnTo>
                  <a:lnTo>
                    <a:pt x="5832" y="11072"/>
                  </a:lnTo>
                  <a:lnTo>
                    <a:pt x="7498" y="11072"/>
                  </a:lnTo>
                  <a:lnTo>
                    <a:pt x="8979" y="10528"/>
                  </a:lnTo>
                  <a:lnTo>
                    <a:pt x="11016" y="8571"/>
                  </a:lnTo>
                  <a:lnTo>
                    <a:pt x="11572" y="7157"/>
                  </a:lnTo>
                  <a:lnTo>
                    <a:pt x="11572" y="3905"/>
                  </a:lnTo>
                  <a:lnTo>
                    <a:pt x="11016" y="2491"/>
                  </a:lnTo>
                  <a:lnTo>
                    <a:pt x="8794" y="543"/>
                  </a:lnTo>
                  <a:close/>
                </a:path>
              </a:pathLst>
            </a:custGeom>
            <a:solidFill>
              <a:srgbClr val="525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27379" y="4012035"/>
              <a:ext cx="1820801" cy="6611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13999" y="4011167"/>
              <a:ext cx="506095" cy="67310"/>
            </a:xfrm>
            <a:custGeom>
              <a:avLst/>
              <a:gdLst/>
              <a:ahLst/>
              <a:cxnLst/>
              <a:rect l="l" t="t" r="r" b="b"/>
              <a:pathLst>
                <a:path w="506095" h="67310">
                  <a:moveTo>
                    <a:pt x="30734" y="40500"/>
                  </a:moveTo>
                  <a:lnTo>
                    <a:pt x="29997" y="38328"/>
                  </a:lnTo>
                  <a:lnTo>
                    <a:pt x="26377" y="35064"/>
                  </a:lnTo>
                  <a:lnTo>
                    <a:pt x="23698" y="33769"/>
                  </a:lnTo>
                  <a:lnTo>
                    <a:pt x="10922" y="30721"/>
                  </a:lnTo>
                  <a:lnTo>
                    <a:pt x="8978" y="30073"/>
                  </a:lnTo>
                  <a:lnTo>
                    <a:pt x="8051" y="29311"/>
                  </a:lnTo>
                  <a:lnTo>
                    <a:pt x="6934" y="28549"/>
                  </a:lnTo>
                  <a:lnTo>
                    <a:pt x="6477" y="27584"/>
                  </a:lnTo>
                  <a:lnTo>
                    <a:pt x="6477" y="24752"/>
                  </a:lnTo>
                  <a:lnTo>
                    <a:pt x="7213" y="23558"/>
                  </a:lnTo>
                  <a:lnTo>
                    <a:pt x="10083" y="21818"/>
                  </a:lnTo>
                  <a:lnTo>
                    <a:pt x="12306" y="21386"/>
                  </a:lnTo>
                  <a:lnTo>
                    <a:pt x="17221" y="21386"/>
                  </a:lnTo>
                  <a:lnTo>
                    <a:pt x="19443" y="21602"/>
                  </a:lnTo>
                  <a:lnTo>
                    <a:pt x="24536" y="22479"/>
                  </a:lnTo>
                  <a:lnTo>
                    <a:pt x="28790" y="23774"/>
                  </a:lnTo>
                  <a:lnTo>
                    <a:pt x="28790" y="18999"/>
                  </a:lnTo>
                  <a:lnTo>
                    <a:pt x="27216" y="18237"/>
                  </a:lnTo>
                  <a:lnTo>
                    <a:pt x="25082" y="17589"/>
                  </a:lnTo>
                  <a:lnTo>
                    <a:pt x="19989" y="16510"/>
                  </a:lnTo>
                  <a:lnTo>
                    <a:pt x="17399" y="16294"/>
                  </a:lnTo>
                  <a:lnTo>
                    <a:pt x="10363" y="16294"/>
                  </a:lnTo>
                  <a:lnTo>
                    <a:pt x="6756" y="17157"/>
                  </a:lnTo>
                  <a:lnTo>
                    <a:pt x="1574" y="20637"/>
                  </a:lnTo>
                  <a:lnTo>
                    <a:pt x="279" y="23126"/>
                  </a:lnTo>
                  <a:lnTo>
                    <a:pt x="279" y="29095"/>
                  </a:lnTo>
                  <a:lnTo>
                    <a:pt x="1104" y="31267"/>
                  </a:lnTo>
                  <a:lnTo>
                    <a:pt x="4724" y="34531"/>
                  </a:lnTo>
                  <a:lnTo>
                    <a:pt x="7315" y="35725"/>
                  </a:lnTo>
                  <a:lnTo>
                    <a:pt x="17399" y="37998"/>
                  </a:lnTo>
                  <a:lnTo>
                    <a:pt x="19989" y="38646"/>
                  </a:lnTo>
                  <a:lnTo>
                    <a:pt x="21755" y="39306"/>
                  </a:lnTo>
                  <a:lnTo>
                    <a:pt x="23787" y="40817"/>
                  </a:lnTo>
                  <a:lnTo>
                    <a:pt x="24345" y="41910"/>
                  </a:lnTo>
                  <a:lnTo>
                    <a:pt x="24345" y="44843"/>
                  </a:lnTo>
                  <a:lnTo>
                    <a:pt x="23507" y="46139"/>
                  </a:lnTo>
                  <a:lnTo>
                    <a:pt x="20180" y="48094"/>
                  </a:lnTo>
                  <a:lnTo>
                    <a:pt x="17868" y="48526"/>
                  </a:lnTo>
                  <a:lnTo>
                    <a:pt x="12306" y="48526"/>
                  </a:lnTo>
                  <a:lnTo>
                    <a:pt x="9804" y="48310"/>
                  </a:lnTo>
                  <a:lnTo>
                    <a:pt x="4533" y="47231"/>
                  </a:lnTo>
                  <a:lnTo>
                    <a:pt x="2120" y="46570"/>
                  </a:lnTo>
                  <a:lnTo>
                    <a:pt x="0" y="45593"/>
                  </a:lnTo>
                  <a:lnTo>
                    <a:pt x="0" y="50482"/>
                  </a:lnTo>
                  <a:lnTo>
                    <a:pt x="1943" y="51574"/>
                  </a:lnTo>
                  <a:lnTo>
                    <a:pt x="4254" y="52324"/>
                  </a:lnTo>
                  <a:lnTo>
                    <a:pt x="9347" y="53416"/>
                  </a:lnTo>
                  <a:lnTo>
                    <a:pt x="12128" y="53746"/>
                  </a:lnTo>
                  <a:lnTo>
                    <a:pt x="14897" y="53746"/>
                  </a:lnTo>
                  <a:lnTo>
                    <a:pt x="14998" y="53962"/>
                  </a:lnTo>
                  <a:lnTo>
                    <a:pt x="19900" y="53962"/>
                  </a:lnTo>
                  <a:lnTo>
                    <a:pt x="23698" y="52984"/>
                  </a:lnTo>
                  <a:lnTo>
                    <a:pt x="29349" y="49072"/>
                  </a:lnTo>
                  <a:lnTo>
                    <a:pt x="30734" y="46469"/>
                  </a:lnTo>
                  <a:lnTo>
                    <a:pt x="30734" y="40500"/>
                  </a:lnTo>
                  <a:close/>
                </a:path>
                <a:path w="506095" h="67310">
                  <a:moveTo>
                    <a:pt x="73037" y="46570"/>
                  </a:moveTo>
                  <a:lnTo>
                    <a:pt x="69799" y="47447"/>
                  </a:lnTo>
                  <a:lnTo>
                    <a:pt x="66001" y="48094"/>
                  </a:lnTo>
                  <a:lnTo>
                    <a:pt x="64338" y="48209"/>
                  </a:lnTo>
                  <a:lnTo>
                    <a:pt x="60261" y="48209"/>
                  </a:lnTo>
                  <a:lnTo>
                    <a:pt x="58597" y="47663"/>
                  </a:lnTo>
                  <a:lnTo>
                    <a:pt x="56565" y="45707"/>
                  </a:lnTo>
                  <a:lnTo>
                    <a:pt x="56197" y="43865"/>
                  </a:lnTo>
                  <a:lnTo>
                    <a:pt x="56197" y="22148"/>
                  </a:lnTo>
                  <a:lnTo>
                    <a:pt x="72758" y="22148"/>
                  </a:lnTo>
                  <a:lnTo>
                    <a:pt x="72758" y="17157"/>
                  </a:lnTo>
                  <a:lnTo>
                    <a:pt x="56197" y="17157"/>
                  </a:lnTo>
                  <a:lnTo>
                    <a:pt x="56197" y="6197"/>
                  </a:lnTo>
                  <a:lnTo>
                    <a:pt x="50914" y="6197"/>
                  </a:lnTo>
                  <a:lnTo>
                    <a:pt x="49898" y="17259"/>
                  </a:lnTo>
                  <a:lnTo>
                    <a:pt x="40817" y="17919"/>
                  </a:lnTo>
                  <a:lnTo>
                    <a:pt x="40817" y="22148"/>
                  </a:lnTo>
                  <a:lnTo>
                    <a:pt x="49809" y="22148"/>
                  </a:lnTo>
                  <a:lnTo>
                    <a:pt x="49809" y="46037"/>
                  </a:lnTo>
                  <a:lnTo>
                    <a:pt x="50723" y="48958"/>
                  </a:lnTo>
                  <a:lnTo>
                    <a:pt x="54241" y="52438"/>
                  </a:lnTo>
                  <a:lnTo>
                    <a:pt x="57111" y="53301"/>
                  </a:lnTo>
                  <a:lnTo>
                    <a:pt x="61277" y="53301"/>
                  </a:lnTo>
                  <a:lnTo>
                    <a:pt x="63500" y="53416"/>
                  </a:lnTo>
                  <a:lnTo>
                    <a:pt x="65544" y="53200"/>
                  </a:lnTo>
                  <a:lnTo>
                    <a:pt x="69888" y="52324"/>
                  </a:lnTo>
                  <a:lnTo>
                    <a:pt x="71653" y="51790"/>
                  </a:lnTo>
                  <a:lnTo>
                    <a:pt x="73037" y="51130"/>
                  </a:lnTo>
                  <a:lnTo>
                    <a:pt x="73037" y="46570"/>
                  </a:lnTo>
                  <a:close/>
                </a:path>
                <a:path w="506095" h="67310">
                  <a:moveTo>
                    <a:pt x="118402" y="29095"/>
                  </a:moveTo>
                  <a:lnTo>
                    <a:pt x="116827" y="24536"/>
                  </a:lnTo>
                  <a:lnTo>
                    <a:pt x="113957" y="21285"/>
                  </a:lnTo>
                  <a:lnTo>
                    <a:pt x="111925" y="19050"/>
                  </a:lnTo>
                  <a:lnTo>
                    <a:pt x="111925" y="25844"/>
                  </a:lnTo>
                  <a:lnTo>
                    <a:pt x="111925" y="39522"/>
                  </a:lnTo>
                  <a:lnTo>
                    <a:pt x="111086" y="42887"/>
                  </a:lnTo>
                  <a:lnTo>
                    <a:pt x="109143" y="45161"/>
                  </a:lnTo>
                  <a:lnTo>
                    <a:pt x="107391" y="47447"/>
                  </a:lnTo>
                  <a:lnTo>
                    <a:pt x="104609" y="48641"/>
                  </a:lnTo>
                  <a:lnTo>
                    <a:pt x="97485" y="48641"/>
                  </a:lnTo>
                  <a:lnTo>
                    <a:pt x="94894" y="47447"/>
                  </a:lnTo>
                  <a:lnTo>
                    <a:pt x="92938" y="45161"/>
                  </a:lnTo>
                  <a:lnTo>
                    <a:pt x="91097" y="42887"/>
                  </a:lnTo>
                  <a:lnTo>
                    <a:pt x="90170" y="39522"/>
                  </a:lnTo>
                  <a:lnTo>
                    <a:pt x="90170" y="25844"/>
                  </a:lnTo>
                  <a:lnTo>
                    <a:pt x="93865" y="21285"/>
                  </a:lnTo>
                  <a:lnTo>
                    <a:pt x="108318" y="21285"/>
                  </a:lnTo>
                  <a:lnTo>
                    <a:pt x="111925" y="25844"/>
                  </a:lnTo>
                  <a:lnTo>
                    <a:pt x="111925" y="19050"/>
                  </a:lnTo>
                  <a:lnTo>
                    <a:pt x="110807" y="17805"/>
                  </a:lnTo>
                  <a:lnTo>
                    <a:pt x="106553" y="16179"/>
                  </a:lnTo>
                  <a:lnTo>
                    <a:pt x="95631" y="16179"/>
                  </a:lnTo>
                  <a:lnTo>
                    <a:pt x="91274" y="17919"/>
                  </a:lnTo>
                  <a:lnTo>
                    <a:pt x="88226" y="21285"/>
                  </a:lnTo>
                  <a:lnTo>
                    <a:pt x="85356" y="24536"/>
                  </a:lnTo>
                  <a:lnTo>
                    <a:pt x="83781" y="29095"/>
                  </a:lnTo>
                  <a:lnTo>
                    <a:pt x="83781" y="40817"/>
                  </a:lnTo>
                  <a:lnTo>
                    <a:pt x="85356" y="45377"/>
                  </a:lnTo>
                  <a:lnTo>
                    <a:pt x="91274" y="52108"/>
                  </a:lnTo>
                  <a:lnTo>
                    <a:pt x="95631" y="53746"/>
                  </a:lnTo>
                  <a:lnTo>
                    <a:pt x="106553" y="53746"/>
                  </a:lnTo>
                  <a:lnTo>
                    <a:pt x="110807" y="52006"/>
                  </a:lnTo>
                  <a:lnTo>
                    <a:pt x="113957" y="48641"/>
                  </a:lnTo>
                  <a:lnTo>
                    <a:pt x="116827" y="45377"/>
                  </a:lnTo>
                  <a:lnTo>
                    <a:pt x="118402" y="40817"/>
                  </a:lnTo>
                  <a:lnTo>
                    <a:pt x="118402" y="29095"/>
                  </a:lnTo>
                  <a:close/>
                </a:path>
                <a:path w="506095" h="67310">
                  <a:moveTo>
                    <a:pt x="161086" y="28778"/>
                  </a:moveTo>
                  <a:lnTo>
                    <a:pt x="159778" y="24320"/>
                  </a:lnTo>
                  <a:lnTo>
                    <a:pt x="157187" y="21170"/>
                  </a:lnTo>
                  <a:lnTo>
                    <a:pt x="156908" y="20853"/>
                  </a:lnTo>
                  <a:lnTo>
                    <a:pt x="154508" y="18034"/>
                  </a:lnTo>
                  <a:lnTo>
                    <a:pt x="154508" y="30187"/>
                  </a:lnTo>
                  <a:lnTo>
                    <a:pt x="154508" y="39306"/>
                  </a:lnTo>
                  <a:lnTo>
                    <a:pt x="153670" y="42773"/>
                  </a:lnTo>
                  <a:lnTo>
                    <a:pt x="150342" y="47332"/>
                  </a:lnTo>
                  <a:lnTo>
                    <a:pt x="147751" y="48526"/>
                  </a:lnTo>
                  <a:lnTo>
                    <a:pt x="140893" y="48526"/>
                  </a:lnTo>
                  <a:lnTo>
                    <a:pt x="137756" y="47447"/>
                  </a:lnTo>
                  <a:lnTo>
                    <a:pt x="134785" y="45491"/>
                  </a:lnTo>
                  <a:lnTo>
                    <a:pt x="134785" y="24752"/>
                  </a:lnTo>
                  <a:lnTo>
                    <a:pt x="137934" y="22364"/>
                  </a:lnTo>
                  <a:lnTo>
                    <a:pt x="141084" y="21170"/>
                  </a:lnTo>
                  <a:lnTo>
                    <a:pt x="147751" y="21170"/>
                  </a:lnTo>
                  <a:lnTo>
                    <a:pt x="150342" y="22364"/>
                  </a:lnTo>
                  <a:lnTo>
                    <a:pt x="153670" y="26924"/>
                  </a:lnTo>
                  <a:lnTo>
                    <a:pt x="154508" y="30187"/>
                  </a:lnTo>
                  <a:lnTo>
                    <a:pt x="154508" y="18034"/>
                  </a:lnTo>
                  <a:lnTo>
                    <a:pt x="154317" y="17805"/>
                  </a:lnTo>
                  <a:lnTo>
                    <a:pt x="150622" y="16179"/>
                  </a:lnTo>
                  <a:lnTo>
                    <a:pt x="141922" y="16179"/>
                  </a:lnTo>
                  <a:lnTo>
                    <a:pt x="138125" y="17703"/>
                  </a:lnTo>
                  <a:lnTo>
                    <a:pt x="134416" y="20853"/>
                  </a:lnTo>
                  <a:lnTo>
                    <a:pt x="133858" y="17157"/>
                  </a:lnTo>
                  <a:lnTo>
                    <a:pt x="128498" y="17157"/>
                  </a:lnTo>
                  <a:lnTo>
                    <a:pt x="128498" y="66979"/>
                  </a:lnTo>
                  <a:lnTo>
                    <a:pt x="134785" y="66979"/>
                  </a:lnTo>
                  <a:lnTo>
                    <a:pt x="134785" y="50152"/>
                  </a:lnTo>
                  <a:lnTo>
                    <a:pt x="138023" y="52438"/>
                  </a:lnTo>
                  <a:lnTo>
                    <a:pt x="141541" y="53632"/>
                  </a:lnTo>
                  <a:lnTo>
                    <a:pt x="148678" y="53632"/>
                  </a:lnTo>
                  <a:lnTo>
                    <a:pt x="151358" y="52870"/>
                  </a:lnTo>
                  <a:lnTo>
                    <a:pt x="155498" y="50152"/>
                  </a:lnTo>
                  <a:lnTo>
                    <a:pt x="155994" y="49834"/>
                  </a:lnTo>
                  <a:lnTo>
                    <a:pt x="156997" y="48526"/>
                  </a:lnTo>
                  <a:lnTo>
                    <a:pt x="157746" y="47548"/>
                  </a:lnTo>
                  <a:lnTo>
                    <a:pt x="159042" y="44627"/>
                  </a:lnTo>
                  <a:lnTo>
                    <a:pt x="160426" y="41694"/>
                  </a:lnTo>
                  <a:lnTo>
                    <a:pt x="161086" y="38328"/>
                  </a:lnTo>
                  <a:lnTo>
                    <a:pt x="161086" y="28778"/>
                  </a:lnTo>
                  <a:close/>
                </a:path>
                <a:path w="506095" h="67310">
                  <a:moveTo>
                    <a:pt x="233934" y="5105"/>
                  </a:moveTo>
                  <a:lnTo>
                    <a:pt x="233476" y="4025"/>
                  </a:lnTo>
                  <a:lnTo>
                    <a:pt x="232638" y="3149"/>
                  </a:lnTo>
                  <a:lnTo>
                    <a:pt x="231711" y="2400"/>
                  </a:lnTo>
                  <a:lnTo>
                    <a:pt x="230517" y="1955"/>
                  </a:lnTo>
                  <a:lnTo>
                    <a:pt x="227825" y="1955"/>
                  </a:lnTo>
                  <a:lnTo>
                    <a:pt x="226720" y="2286"/>
                  </a:lnTo>
                  <a:lnTo>
                    <a:pt x="225882" y="3149"/>
                  </a:lnTo>
                  <a:lnTo>
                    <a:pt x="224955" y="4025"/>
                  </a:lnTo>
                  <a:lnTo>
                    <a:pt x="224497" y="5105"/>
                  </a:lnTo>
                  <a:lnTo>
                    <a:pt x="224497" y="7924"/>
                  </a:lnTo>
                  <a:lnTo>
                    <a:pt x="225056" y="9017"/>
                  </a:lnTo>
                  <a:lnTo>
                    <a:pt x="225882" y="9779"/>
                  </a:lnTo>
                  <a:lnTo>
                    <a:pt x="226618" y="10541"/>
                  </a:lnTo>
                  <a:lnTo>
                    <a:pt x="227825" y="10972"/>
                  </a:lnTo>
                  <a:lnTo>
                    <a:pt x="230606" y="10972"/>
                  </a:lnTo>
                  <a:lnTo>
                    <a:pt x="231711" y="10642"/>
                  </a:lnTo>
                  <a:lnTo>
                    <a:pt x="232638" y="9779"/>
                  </a:lnTo>
                  <a:lnTo>
                    <a:pt x="233476" y="8902"/>
                  </a:lnTo>
                  <a:lnTo>
                    <a:pt x="233934" y="7924"/>
                  </a:lnTo>
                  <a:lnTo>
                    <a:pt x="233934" y="5105"/>
                  </a:lnTo>
                  <a:close/>
                </a:path>
                <a:path w="506095" h="67310">
                  <a:moveTo>
                    <a:pt x="246062" y="47663"/>
                  </a:moveTo>
                  <a:lnTo>
                    <a:pt x="233476" y="47663"/>
                  </a:lnTo>
                  <a:lnTo>
                    <a:pt x="233476" y="17157"/>
                  </a:lnTo>
                  <a:lnTo>
                    <a:pt x="216166" y="17157"/>
                  </a:lnTo>
                  <a:lnTo>
                    <a:pt x="216166" y="22148"/>
                  </a:lnTo>
                  <a:lnTo>
                    <a:pt x="227177" y="22148"/>
                  </a:lnTo>
                  <a:lnTo>
                    <a:pt x="227177" y="47663"/>
                  </a:lnTo>
                  <a:lnTo>
                    <a:pt x="213753" y="47663"/>
                  </a:lnTo>
                  <a:lnTo>
                    <a:pt x="213753" y="52654"/>
                  </a:lnTo>
                  <a:lnTo>
                    <a:pt x="246062" y="52654"/>
                  </a:lnTo>
                  <a:lnTo>
                    <a:pt x="246062" y="47663"/>
                  </a:lnTo>
                  <a:close/>
                </a:path>
                <a:path w="506095" h="67310">
                  <a:moveTo>
                    <a:pt x="287451" y="46570"/>
                  </a:moveTo>
                  <a:lnTo>
                    <a:pt x="284213" y="47447"/>
                  </a:lnTo>
                  <a:lnTo>
                    <a:pt x="280416" y="48094"/>
                  </a:lnTo>
                  <a:lnTo>
                    <a:pt x="278739" y="48209"/>
                  </a:lnTo>
                  <a:lnTo>
                    <a:pt x="274675" y="48209"/>
                  </a:lnTo>
                  <a:lnTo>
                    <a:pt x="273011" y="47663"/>
                  </a:lnTo>
                  <a:lnTo>
                    <a:pt x="270967" y="45707"/>
                  </a:lnTo>
                  <a:lnTo>
                    <a:pt x="270510" y="43865"/>
                  </a:lnTo>
                  <a:lnTo>
                    <a:pt x="270510" y="22148"/>
                  </a:lnTo>
                  <a:lnTo>
                    <a:pt x="287172" y="22148"/>
                  </a:lnTo>
                  <a:lnTo>
                    <a:pt x="287172" y="17157"/>
                  </a:lnTo>
                  <a:lnTo>
                    <a:pt x="270510" y="17157"/>
                  </a:lnTo>
                  <a:lnTo>
                    <a:pt x="270510" y="6197"/>
                  </a:lnTo>
                  <a:lnTo>
                    <a:pt x="265315" y="6197"/>
                  </a:lnTo>
                  <a:lnTo>
                    <a:pt x="264299" y="17259"/>
                  </a:lnTo>
                  <a:lnTo>
                    <a:pt x="255231" y="17919"/>
                  </a:lnTo>
                  <a:lnTo>
                    <a:pt x="255231" y="22148"/>
                  </a:lnTo>
                  <a:lnTo>
                    <a:pt x="264210" y="22148"/>
                  </a:lnTo>
                  <a:lnTo>
                    <a:pt x="264210" y="46037"/>
                  </a:lnTo>
                  <a:lnTo>
                    <a:pt x="265137" y="48958"/>
                  </a:lnTo>
                  <a:lnTo>
                    <a:pt x="268655" y="52438"/>
                  </a:lnTo>
                  <a:lnTo>
                    <a:pt x="271526" y="53301"/>
                  </a:lnTo>
                  <a:lnTo>
                    <a:pt x="275691" y="53301"/>
                  </a:lnTo>
                  <a:lnTo>
                    <a:pt x="277914" y="53416"/>
                  </a:lnTo>
                  <a:lnTo>
                    <a:pt x="279946" y="53200"/>
                  </a:lnTo>
                  <a:lnTo>
                    <a:pt x="284302" y="52324"/>
                  </a:lnTo>
                  <a:lnTo>
                    <a:pt x="286054" y="51790"/>
                  </a:lnTo>
                  <a:lnTo>
                    <a:pt x="287451" y="51130"/>
                  </a:lnTo>
                  <a:lnTo>
                    <a:pt x="287451" y="46570"/>
                  </a:lnTo>
                  <a:close/>
                </a:path>
                <a:path w="506095" h="67310">
                  <a:moveTo>
                    <a:pt x="376224" y="1955"/>
                  </a:moveTo>
                  <a:lnTo>
                    <a:pt x="374929" y="1422"/>
                  </a:lnTo>
                  <a:lnTo>
                    <a:pt x="373265" y="876"/>
                  </a:lnTo>
                  <a:lnTo>
                    <a:pt x="369290" y="228"/>
                  </a:lnTo>
                  <a:lnTo>
                    <a:pt x="367245" y="0"/>
                  </a:lnTo>
                  <a:lnTo>
                    <a:pt x="360768" y="0"/>
                  </a:lnTo>
                  <a:lnTo>
                    <a:pt x="357162" y="1092"/>
                  </a:lnTo>
                  <a:lnTo>
                    <a:pt x="352717" y="5435"/>
                  </a:lnTo>
                  <a:lnTo>
                    <a:pt x="351599" y="8902"/>
                  </a:lnTo>
                  <a:lnTo>
                    <a:pt x="351599" y="17259"/>
                  </a:lnTo>
                  <a:lnTo>
                    <a:pt x="340868" y="17919"/>
                  </a:lnTo>
                  <a:lnTo>
                    <a:pt x="340868" y="22148"/>
                  </a:lnTo>
                  <a:lnTo>
                    <a:pt x="351599" y="22148"/>
                  </a:lnTo>
                  <a:lnTo>
                    <a:pt x="351701" y="52768"/>
                  </a:lnTo>
                  <a:lnTo>
                    <a:pt x="358089" y="52768"/>
                  </a:lnTo>
                  <a:lnTo>
                    <a:pt x="358089" y="22263"/>
                  </a:lnTo>
                  <a:lnTo>
                    <a:pt x="373824" y="22263"/>
                  </a:lnTo>
                  <a:lnTo>
                    <a:pt x="373824" y="17259"/>
                  </a:lnTo>
                  <a:lnTo>
                    <a:pt x="358089" y="17259"/>
                  </a:lnTo>
                  <a:lnTo>
                    <a:pt x="358089" y="10210"/>
                  </a:lnTo>
                  <a:lnTo>
                    <a:pt x="358635" y="8039"/>
                  </a:lnTo>
                  <a:lnTo>
                    <a:pt x="361048" y="5651"/>
                  </a:lnTo>
                  <a:lnTo>
                    <a:pt x="363270" y="5105"/>
                  </a:lnTo>
                  <a:lnTo>
                    <a:pt x="369290" y="5105"/>
                  </a:lnTo>
                  <a:lnTo>
                    <a:pt x="372618" y="5651"/>
                  </a:lnTo>
                  <a:lnTo>
                    <a:pt x="376224" y="6629"/>
                  </a:lnTo>
                  <a:lnTo>
                    <a:pt x="376224" y="1955"/>
                  </a:lnTo>
                  <a:close/>
                </a:path>
                <a:path w="506095" h="67310">
                  <a:moveTo>
                    <a:pt x="417893" y="17589"/>
                  </a:moveTo>
                  <a:lnTo>
                    <a:pt x="417334" y="17373"/>
                  </a:lnTo>
                  <a:lnTo>
                    <a:pt x="416496" y="17157"/>
                  </a:lnTo>
                  <a:lnTo>
                    <a:pt x="415480" y="17043"/>
                  </a:lnTo>
                  <a:lnTo>
                    <a:pt x="414553" y="16827"/>
                  </a:lnTo>
                  <a:lnTo>
                    <a:pt x="410108" y="16827"/>
                  </a:lnTo>
                  <a:lnTo>
                    <a:pt x="407987" y="17259"/>
                  </a:lnTo>
                  <a:lnTo>
                    <a:pt x="404279" y="18999"/>
                  </a:lnTo>
                  <a:lnTo>
                    <a:pt x="402424" y="20408"/>
                  </a:lnTo>
                  <a:lnTo>
                    <a:pt x="400761" y="22364"/>
                  </a:lnTo>
                  <a:lnTo>
                    <a:pt x="400024" y="17157"/>
                  </a:lnTo>
                  <a:lnTo>
                    <a:pt x="385673" y="17157"/>
                  </a:lnTo>
                  <a:lnTo>
                    <a:pt x="385673" y="22148"/>
                  </a:lnTo>
                  <a:lnTo>
                    <a:pt x="394652" y="22148"/>
                  </a:lnTo>
                  <a:lnTo>
                    <a:pt x="394652" y="47663"/>
                  </a:lnTo>
                  <a:lnTo>
                    <a:pt x="385584" y="47663"/>
                  </a:lnTo>
                  <a:lnTo>
                    <a:pt x="385584" y="52654"/>
                  </a:lnTo>
                  <a:lnTo>
                    <a:pt x="412889" y="52768"/>
                  </a:lnTo>
                  <a:lnTo>
                    <a:pt x="412889" y="47764"/>
                  </a:lnTo>
                  <a:lnTo>
                    <a:pt x="400951" y="47764"/>
                  </a:lnTo>
                  <a:lnTo>
                    <a:pt x="400951" y="26606"/>
                  </a:lnTo>
                  <a:lnTo>
                    <a:pt x="402526" y="25184"/>
                  </a:lnTo>
                  <a:lnTo>
                    <a:pt x="404190" y="24218"/>
                  </a:lnTo>
                  <a:lnTo>
                    <a:pt x="407517" y="22910"/>
                  </a:lnTo>
                  <a:lnTo>
                    <a:pt x="409651" y="22580"/>
                  </a:lnTo>
                  <a:lnTo>
                    <a:pt x="414274" y="22580"/>
                  </a:lnTo>
                  <a:lnTo>
                    <a:pt x="416217" y="22796"/>
                  </a:lnTo>
                  <a:lnTo>
                    <a:pt x="417893" y="23241"/>
                  </a:lnTo>
                  <a:lnTo>
                    <a:pt x="417893" y="17589"/>
                  </a:lnTo>
                  <a:close/>
                </a:path>
                <a:path w="506095" h="67310">
                  <a:moveTo>
                    <a:pt x="461302" y="29095"/>
                  </a:moveTo>
                  <a:lnTo>
                    <a:pt x="459727" y="24536"/>
                  </a:lnTo>
                  <a:lnTo>
                    <a:pt x="456869" y="21285"/>
                  </a:lnTo>
                  <a:lnTo>
                    <a:pt x="454914" y="19062"/>
                  </a:lnTo>
                  <a:lnTo>
                    <a:pt x="454914" y="25844"/>
                  </a:lnTo>
                  <a:lnTo>
                    <a:pt x="454914" y="39522"/>
                  </a:lnTo>
                  <a:lnTo>
                    <a:pt x="453999" y="42887"/>
                  </a:lnTo>
                  <a:lnTo>
                    <a:pt x="452145" y="45161"/>
                  </a:lnTo>
                  <a:lnTo>
                    <a:pt x="450380" y="47447"/>
                  </a:lnTo>
                  <a:lnTo>
                    <a:pt x="447611" y="48641"/>
                  </a:lnTo>
                  <a:lnTo>
                    <a:pt x="440474" y="48641"/>
                  </a:lnTo>
                  <a:lnTo>
                    <a:pt x="437794" y="47447"/>
                  </a:lnTo>
                  <a:lnTo>
                    <a:pt x="435940" y="45161"/>
                  </a:lnTo>
                  <a:lnTo>
                    <a:pt x="433997" y="42887"/>
                  </a:lnTo>
                  <a:lnTo>
                    <a:pt x="433158" y="39522"/>
                  </a:lnTo>
                  <a:lnTo>
                    <a:pt x="433158" y="25844"/>
                  </a:lnTo>
                  <a:lnTo>
                    <a:pt x="436778" y="21285"/>
                  </a:lnTo>
                  <a:lnTo>
                    <a:pt x="451218" y="21285"/>
                  </a:lnTo>
                  <a:lnTo>
                    <a:pt x="454914" y="25844"/>
                  </a:lnTo>
                  <a:lnTo>
                    <a:pt x="454914" y="19062"/>
                  </a:lnTo>
                  <a:lnTo>
                    <a:pt x="453809" y="17805"/>
                  </a:lnTo>
                  <a:lnTo>
                    <a:pt x="449453" y="16179"/>
                  </a:lnTo>
                  <a:lnTo>
                    <a:pt x="438619" y="16179"/>
                  </a:lnTo>
                  <a:lnTo>
                    <a:pt x="434276" y="17919"/>
                  </a:lnTo>
                  <a:lnTo>
                    <a:pt x="431126" y="21285"/>
                  </a:lnTo>
                  <a:lnTo>
                    <a:pt x="428256" y="24536"/>
                  </a:lnTo>
                  <a:lnTo>
                    <a:pt x="426681" y="29095"/>
                  </a:lnTo>
                  <a:lnTo>
                    <a:pt x="426681" y="40817"/>
                  </a:lnTo>
                  <a:lnTo>
                    <a:pt x="428256" y="45377"/>
                  </a:lnTo>
                  <a:lnTo>
                    <a:pt x="431215" y="48742"/>
                  </a:lnTo>
                  <a:lnTo>
                    <a:pt x="434276" y="52108"/>
                  </a:lnTo>
                  <a:lnTo>
                    <a:pt x="438619" y="53746"/>
                  </a:lnTo>
                  <a:lnTo>
                    <a:pt x="449453" y="53746"/>
                  </a:lnTo>
                  <a:lnTo>
                    <a:pt x="453809" y="52006"/>
                  </a:lnTo>
                  <a:lnTo>
                    <a:pt x="456869" y="48641"/>
                  </a:lnTo>
                  <a:lnTo>
                    <a:pt x="459727" y="45377"/>
                  </a:lnTo>
                  <a:lnTo>
                    <a:pt x="461302" y="40817"/>
                  </a:lnTo>
                  <a:lnTo>
                    <a:pt x="461302" y="29095"/>
                  </a:lnTo>
                  <a:close/>
                </a:path>
                <a:path w="506095" h="67310">
                  <a:moveTo>
                    <a:pt x="505929" y="22694"/>
                  </a:moveTo>
                  <a:lnTo>
                    <a:pt x="505282" y="20193"/>
                  </a:lnTo>
                  <a:lnTo>
                    <a:pt x="502589" y="16941"/>
                  </a:lnTo>
                  <a:lnTo>
                    <a:pt x="500557" y="16078"/>
                  </a:lnTo>
                  <a:lnTo>
                    <a:pt x="496023" y="16078"/>
                  </a:lnTo>
                  <a:lnTo>
                    <a:pt x="494360" y="16294"/>
                  </a:lnTo>
                  <a:lnTo>
                    <a:pt x="491299" y="17589"/>
                  </a:lnTo>
                  <a:lnTo>
                    <a:pt x="489826" y="18465"/>
                  </a:lnTo>
                  <a:lnTo>
                    <a:pt x="488619" y="19659"/>
                  </a:lnTo>
                  <a:lnTo>
                    <a:pt x="487413" y="17259"/>
                  </a:lnTo>
                  <a:lnTo>
                    <a:pt x="485101" y="16078"/>
                  </a:lnTo>
                  <a:lnTo>
                    <a:pt x="480187" y="16078"/>
                  </a:lnTo>
                  <a:lnTo>
                    <a:pt x="478713" y="16395"/>
                  </a:lnTo>
                  <a:lnTo>
                    <a:pt x="475843" y="17703"/>
                  </a:lnTo>
                  <a:lnTo>
                    <a:pt x="474637" y="18567"/>
                  </a:lnTo>
                  <a:lnTo>
                    <a:pt x="473532" y="19659"/>
                  </a:lnTo>
                  <a:lnTo>
                    <a:pt x="473062" y="17157"/>
                  </a:lnTo>
                  <a:lnTo>
                    <a:pt x="468160" y="17157"/>
                  </a:lnTo>
                  <a:lnTo>
                    <a:pt x="468071" y="52539"/>
                  </a:lnTo>
                  <a:lnTo>
                    <a:pt x="474078" y="52539"/>
                  </a:lnTo>
                  <a:lnTo>
                    <a:pt x="474078" y="22694"/>
                  </a:lnTo>
                  <a:lnTo>
                    <a:pt x="476123" y="21501"/>
                  </a:lnTo>
                  <a:lnTo>
                    <a:pt x="478066" y="20853"/>
                  </a:lnTo>
                  <a:lnTo>
                    <a:pt x="481584" y="20853"/>
                  </a:lnTo>
                  <a:lnTo>
                    <a:pt x="482600" y="21386"/>
                  </a:lnTo>
                  <a:lnTo>
                    <a:pt x="483704" y="22910"/>
                  </a:lnTo>
                  <a:lnTo>
                    <a:pt x="484085" y="24434"/>
                  </a:lnTo>
                  <a:lnTo>
                    <a:pt x="484085" y="52539"/>
                  </a:lnTo>
                  <a:lnTo>
                    <a:pt x="490004" y="52539"/>
                  </a:lnTo>
                  <a:lnTo>
                    <a:pt x="490004" y="24866"/>
                  </a:lnTo>
                  <a:lnTo>
                    <a:pt x="489915" y="23774"/>
                  </a:lnTo>
                  <a:lnTo>
                    <a:pt x="489724" y="22910"/>
                  </a:lnTo>
                  <a:lnTo>
                    <a:pt x="491667" y="21501"/>
                  </a:lnTo>
                  <a:lnTo>
                    <a:pt x="493712" y="20853"/>
                  </a:lnTo>
                  <a:lnTo>
                    <a:pt x="497408" y="20853"/>
                  </a:lnTo>
                  <a:lnTo>
                    <a:pt x="498525" y="21170"/>
                  </a:lnTo>
                  <a:lnTo>
                    <a:pt x="499630" y="22910"/>
                  </a:lnTo>
                  <a:lnTo>
                    <a:pt x="499910" y="24320"/>
                  </a:lnTo>
                  <a:lnTo>
                    <a:pt x="499910" y="52539"/>
                  </a:lnTo>
                  <a:lnTo>
                    <a:pt x="505929" y="52539"/>
                  </a:lnTo>
                  <a:lnTo>
                    <a:pt x="505929" y="22694"/>
                  </a:lnTo>
                  <a:close/>
                </a:path>
              </a:pathLst>
            </a:custGeom>
            <a:solidFill>
              <a:srgbClr val="525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25493" y="3176801"/>
              <a:ext cx="1866845" cy="6795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26156" y="3177781"/>
              <a:ext cx="2733040" cy="198755"/>
            </a:xfrm>
            <a:custGeom>
              <a:avLst/>
              <a:gdLst/>
              <a:ahLst/>
              <a:cxnLst/>
              <a:rect l="l" t="t" r="r" b="b"/>
              <a:pathLst>
                <a:path w="2733040" h="198754">
                  <a:moveTo>
                    <a:pt x="32943" y="198450"/>
                  </a:moveTo>
                  <a:lnTo>
                    <a:pt x="19964" y="179997"/>
                  </a:lnTo>
                  <a:lnTo>
                    <a:pt x="32054" y="162953"/>
                  </a:lnTo>
                  <a:lnTo>
                    <a:pt x="25285" y="162953"/>
                  </a:lnTo>
                  <a:lnTo>
                    <a:pt x="16522" y="175869"/>
                  </a:lnTo>
                  <a:lnTo>
                    <a:pt x="7759" y="162953"/>
                  </a:lnTo>
                  <a:lnTo>
                    <a:pt x="889" y="162953"/>
                  </a:lnTo>
                  <a:lnTo>
                    <a:pt x="12979" y="180098"/>
                  </a:lnTo>
                  <a:lnTo>
                    <a:pt x="0" y="198450"/>
                  </a:lnTo>
                  <a:lnTo>
                    <a:pt x="6870" y="198450"/>
                  </a:lnTo>
                  <a:lnTo>
                    <a:pt x="16306" y="184327"/>
                  </a:lnTo>
                  <a:lnTo>
                    <a:pt x="25946" y="198450"/>
                  </a:lnTo>
                  <a:lnTo>
                    <a:pt x="32943" y="198450"/>
                  </a:lnTo>
                  <a:close/>
                </a:path>
                <a:path w="2733040" h="198754">
                  <a:moveTo>
                    <a:pt x="1963839" y="42341"/>
                  </a:moveTo>
                  <a:lnTo>
                    <a:pt x="1963813" y="35179"/>
                  </a:lnTo>
                  <a:lnTo>
                    <a:pt x="1963102" y="32791"/>
                  </a:lnTo>
                  <a:lnTo>
                    <a:pt x="1960384" y="29425"/>
                  </a:lnTo>
                  <a:lnTo>
                    <a:pt x="1959864" y="28778"/>
                  </a:lnTo>
                  <a:lnTo>
                    <a:pt x="1957451" y="27254"/>
                  </a:lnTo>
                  <a:lnTo>
                    <a:pt x="1956993" y="27127"/>
                  </a:lnTo>
                  <a:lnTo>
                    <a:pt x="1956993" y="35179"/>
                  </a:lnTo>
                  <a:lnTo>
                    <a:pt x="1956993" y="43751"/>
                  </a:lnTo>
                  <a:lnTo>
                    <a:pt x="1953755" y="46685"/>
                  </a:lnTo>
                  <a:lnTo>
                    <a:pt x="1936445" y="46685"/>
                  </a:lnTo>
                  <a:lnTo>
                    <a:pt x="1936445" y="29425"/>
                  </a:lnTo>
                  <a:lnTo>
                    <a:pt x="1950516" y="29425"/>
                  </a:lnTo>
                  <a:lnTo>
                    <a:pt x="1952828" y="30187"/>
                  </a:lnTo>
                  <a:lnTo>
                    <a:pt x="1956155" y="33007"/>
                  </a:lnTo>
                  <a:lnTo>
                    <a:pt x="1956993" y="35179"/>
                  </a:lnTo>
                  <a:lnTo>
                    <a:pt x="1956993" y="27127"/>
                  </a:lnTo>
                  <a:lnTo>
                    <a:pt x="1954403" y="26390"/>
                  </a:lnTo>
                  <a:lnTo>
                    <a:pt x="1956536" y="25412"/>
                  </a:lnTo>
                  <a:lnTo>
                    <a:pt x="1957641" y="24536"/>
                  </a:lnTo>
                  <a:lnTo>
                    <a:pt x="1958200" y="24104"/>
                  </a:lnTo>
                  <a:lnTo>
                    <a:pt x="1960422" y="20637"/>
                  </a:lnTo>
                  <a:lnTo>
                    <a:pt x="1960968" y="18465"/>
                  </a:lnTo>
                  <a:lnTo>
                    <a:pt x="1960968" y="12166"/>
                  </a:lnTo>
                  <a:lnTo>
                    <a:pt x="1959495" y="9017"/>
                  </a:lnTo>
                  <a:lnTo>
                    <a:pt x="1958568" y="8255"/>
                  </a:lnTo>
                  <a:lnTo>
                    <a:pt x="1956714" y="6743"/>
                  </a:lnTo>
                  <a:lnTo>
                    <a:pt x="1954212" y="4762"/>
                  </a:lnTo>
                  <a:lnTo>
                    <a:pt x="1954212" y="13690"/>
                  </a:lnTo>
                  <a:lnTo>
                    <a:pt x="1954212" y="21818"/>
                  </a:lnTo>
                  <a:lnTo>
                    <a:pt x="1951075" y="24536"/>
                  </a:lnTo>
                  <a:lnTo>
                    <a:pt x="1936343" y="24536"/>
                  </a:lnTo>
                  <a:lnTo>
                    <a:pt x="1936343" y="8255"/>
                  </a:lnTo>
                  <a:lnTo>
                    <a:pt x="1948103" y="8255"/>
                  </a:lnTo>
                  <a:lnTo>
                    <a:pt x="1950326" y="9017"/>
                  </a:lnTo>
                  <a:lnTo>
                    <a:pt x="1951901" y="10312"/>
                  </a:lnTo>
                  <a:lnTo>
                    <a:pt x="1953387" y="11620"/>
                  </a:lnTo>
                  <a:lnTo>
                    <a:pt x="1954212" y="13690"/>
                  </a:lnTo>
                  <a:lnTo>
                    <a:pt x="1954212" y="4762"/>
                  </a:lnTo>
                  <a:lnTo>
                    <a:pt x="1953844" y="4457"/>
                  </a:lnTo>
                  <a:lnTo>
                    <a:pt x="1950237" y="3263"/>
                  </a:lnTo>
                  <a:lnTo>
                    <a:pt x="1930234" y="3263"/>
                  </a:lnTo>
                  <a:lnTo>
                    <a:pt x="1930425" y="3378"/>
                  </a:lnTo>
                  <a:lnTo>
                    <a:pt x="1930425" y="51790"/>
                  </a:lnTo>
                  <a:lnTo>
                    <a:pt x="1952739" y="51790"/>
                  </a:lnTo>
                  <a:lnTo>
                    <a:pt x="1956625" y="50596"/>
                  </a:lnTo>
                  <a:lnTo>
                    <a:pt x="1961108" y="46685"/>
                  </a:lnTo>
                  <a:lnTo>
                    <a:pt x="1962365" y="45593"/>
                  </a:lnTo>
                  <a:lnTo>
                    <a:pt x="1963839" y="42341"/>
                  </a:lnTo>
                  <a:close/>
                </a:path>
                <a:path w="2733040" h="198754">
                  <a:moveTo>
                    <a:pt x="2004669" y="46799"/>
                  </a:moveTo>
                  <a:lnTo>
                    <a:pt x="1992172" y="46799"/>
                  </a:lnTo>
                  <a:lnTo>
                    <a:pt x="1992172" y="0"/>
                  </a:lnTo>
                  <a:lnTo>
                    <a:pt x="1974126" y="0"/>
                  </a:lnTo>
                  <a:lnTo>
                    <a:pt x="1974126" y="5003"/>
                  </a:lnTo>
                  <a:lnTo>
                    <a:pt x="1985695" y="5003"/>
                  </a:lnTo>
                  <a:lnTo>
                    <a:pt x="1985695" y="46799"/>
                  </a:lnTo>
                  <a:lnTo>
                    <a:pt x="1972360" y="46799"/>
                  </a:lnTo>
                  <a:lnTo>
                    <a:pt x="1972360" y="51790"/>
                  </a:lnTo>
                  <a:lnTo>
                    <a:pt x="2004669" y="51790"/>
                  </a:lnTo>
                  <a:lnTo>
                    <a:pt x="2004669" y="46799"/>
                  </a:lnTo>
                  <a:close/>
                </a:path>
                <a:path w="2733040" h="198754">
                  <a:moveTo>
                    <a:pt x="2045677" y="22479"/>
                  </a:moveTo>
                  <a:lnTo>
                    <a:pt x="2044839" y="20421"/>
                  </a:lnTo>
                  <a:lnTo>
                    <a:pt x="2044573" y="19761"/>
                  </a:lnTo>
                  <a:lnTo>
                    <a:pt x="2040128" y="16065"/>
                  </a:lnTo>
                  <a:lnTo>
                    <a:pt x="2036800" y="15214"/>
                  </a:lnTo>
                  <a:lnTo>
                    <a:pt x="2029942" y="15214"/>
                  </a:lnTo>
                  <a:lnTo>
                    <a:pt x="2027440" y="15417"/>
                  </a:lnTo>
                  <a:lnTo>
                    <a:pt x="2022259" y="16510"/>
                  </a:lnTo>
                  <a:lnTo>
                    <a:pt x="2020227" y="17157"/>
                  </a:lnTo>
                  <a:lnTo>
                    <a:pt x="2018563" y="17919"/>
                  </a:lnTo>
                  <a:lnTo>
                    <a:pt x="2018563" y="22580"/>
                  </a:lnTo>
                  <a:lnTo>
                    <a:pt x="2023097" y="21170"/>
                  </a:lnTo>
                  <a:lnTo>
                    <a:pt x="2027262" y="20421"/>
                  </a:lnTo>
                  <a:lnTo>
                    <a:pt x="2034387" y="20421"/>
                  </a:lnTo>
                  <a:lnTo>
                    <a:pt x="2036610" y="20955"/>
                  </a:lnTo>
                  <a:lnTo>
                    <a:pt x="2039023" y="23126"/>
                  </a:lnTo>
                  <a:lnTo>
                    <a:pt x="2039759" y="24866"/>
                  </a:lnTo>
                  <a:lnTo>
                    <a:pt x="2039759" y="32575"/>
                  </a:lnTo>
                  <a:lnTo>
                    <a:pt x="2039759" y="36487"/>
                  </a:lnTo>
                  <a:lnTo>
                    <a:pt x="2039759" y="44297"/>
                  </a:lnTo>
                  <a:lnTo>
                    <a:pt x="2035873" y="46685"/>
                  </a:lnTo>
                  <a:lnTo>
                    <a:pt x="2032254" y="47879"/>
                  </a:lnTo>
                  <a:lnTo>
                    <a:pt x="2028926" y="47879"/>
                  </a:lnTo>
                  <a:lnTo>
                    <a:pt x="2026894" y="47993"/>
                  </a:lnTo>
                  <a:lnTo>
                    <a:pt x="2025319" y="47447"/>
                  </a:lnTo>
                  <a:lnTo>
                    <a:pt x="2024202" y="46469"/>
                  </a:lnTo>
                  <a:lnTo>
                    <a:pt x="2023097" y="45377"/>
                  </a:lnTo>
                  <a:lnTo>
                    <a:pt x="2022538" y="43967"/>
                  </a:lnTo>
                  <a:lnTo>
                    <a:pt x="2022538" y="37680"/>
                  </a:lnTo>
                  <a:lnTo>
                    <a:pt x="2025497" y="35509"/>
                  </a:lnTo>
                  <a:lnTo>
                    <a:pt x="2033930" y="35509"/>
                  </a:lnTo>
                  <a:lnTo>
                    <a:pt x="2036699" y="35826"/>
                  </a:lnTo>
                  <a:lnTo>
                    <a:pt x="2039759" y="36487"/>
                  </a:lnTo>
                  <a:lnTo>
                    <a:pt x="2039759" y="32575"/>
                  </a:lnTo>
                  <a:lnTo>
                    <a:pt x="2036051" y="31597"/>
                  </a:lnTo>
                  <a:lnTo>
                    <a:pt x="2032812" y="31165"/>
                  </a:lnTo>
                  <a:lnTo>
                    <a:pt x="2025865" y="31165"/>
                  </a:lnTo>
                  <a:lnTo>
                    <a:pt x="2022538" y="32143"/>
                  </a:lnTo>
                  <a:lnTo>
                    <a:pt x="2019947" y="34201"/>
                  </a:lnTo>
                  <a:lnTo>
                    <a:pt x="2017445" y="36271"/>
                  </a:lnTo>
                  <a:lnTo>
                    <a:pt x="2016239" y="38976"/>
                  </a:lnTo>
                  <a:lnTo>
                    <a:pt x="2016239" y="45377"/>
                  </a:lnTo>
                  <a:lnTo>
                    <a:pt x="2017166" y="47993"/>
                  </a:lnTo>
                  <a:lnTo>
                    <a:pt x="2019300" y="49834"/>
                  </a:lnTo>
                  <a:lnTo>
                    <a:pt x="2021332" y="51676"/>
                  </a:lnTo>
                  <a:lnTo>
                    <a:pt x="2024113" y="52654"/>
                  </a:lnTo>
                  <a:lnTo>
                    <a:pt x="2027542" y="52654"/>
                  </a:lnTo>
                  <a:lnTo>
                    <a:pt x="2029485" y="52552"/>
                  </a:lnTo>
                  <a:lnTo>
                    <a:pt x="2039848" y="47879"/>
                  </a:lnTo>
                  <a:lnTo>
                    <a:pt x="2040407" y="51574"/>
                  </a:lnTo>
                  <a:lnTo>
                    <a:pt x="2045677" y="51574"/>
                  </a:lnTo>
                  <a:lnTo>
                    <a:pt x="2045677" y="35509"/>
                  </a:lnTo>
                  <a:lnTo>
                    <a:pt x="2045677" y="32575"/>
                  </a:lnTo>
                  <a:lnTo>
                    <a:pt x="2045677" y="22479"/>
                  </a:lnTo>
                  <a:close/>
                </a:path>
                <a:path w="2733040" h="198754">
                  <a:moveTo>
                    <a:pt x="2089835" y="44945"/>
                  </a:moveTo>
                  <a:lnTo>
                    <a:pt x="2086229" y="46583"/>
                  </a:lnTo>
                  <a:lnTo>
                    <a:pt x="2082622" y="47447"/>
                  </a:lnTo>
                  <a:lnTo>
                    <a:pt x="2074468" y="47447"/>
                  </a:lnTo>
                  <a:lnTo>
                    <a:pt x="2070950" y="46355"/>
                  </a:lnTo>
                  <a:lnTo>
                    <a:pt x="2068728" y="44297"/>
                  </a:lnTo>
                  <a:lnTo>
                    <a:pt x="2066696" y="42240"/>
                  </a:lnTo>
                  <a:lnTo>
                    <a:pt x="2065591" y="38976"/>
                  </a:lnTo>
                  <a:lnTo>
                    <a:pt x="2065591" y="29311"/>
                  </a:lnTo>
                  <a:lnTo>
                    <a:pt x="2066696" y="26060"/>
                  </a:lnTo>
                  <a:lnTo>
                    <a:pt x="2068728" y="23888"/>
                  </a:lnTo>
                  <a:lnTo>
                    <a:pt x="2070950" y="21818"/>
                  </a:lnTo>
                  <a:lnTo>
                    <a:pt x="2074202" y="20751"/>
                  </a:lnTo>
                  <a:lnTo>
                    <a:pt x="2082342" y="20751"/>
                  </a:lnTo>
                  <a:lnTo>
                    <a:pt x="2085949" y="21501"/>
                  </a:lnTo>
                  <a:lnTo>
                    <a:pt x="2089658" y="23025"/>
                  </a:lnTo>
                  <a:lnTo>
                    <a:pt x="2089658" y="18465"/>
                  </a:lnTo>
                  <a:lnTo>
                    <a:pt x="2088273" y="17589"/>
                  </a:lnTo>
                  <a:lnTo>
                    <a:pt x="2086508" y="16941"/>
                  </a:lnTo>
                  <a:lnTo>
                    <a:pt x="2082342" y="15849"/>
                  </a:lnTo>
                  <a:lnTo>
                    <a:pt x="2080120" y="15633"/>
                  </a:lnTo>
                  <a:lnTo>
                    <a:pt x="2071878" y="15633"/>
                  </a:lnTo>
                  <a:lnTo>
                    <a:pt x="2067255" y="17157"/>
                  </a:lnTo>
                  <a:lnTo>
                    <a:pt x="2060778" y="23672"/>
                  </a:lnTo>
                  <a:lnTo>
                    <a:pt x="2059101" y="28333"/>
                  </a:lnTo>
                  <a:lnTo>
                    <a:pt x="2059101" y="34315"/>
                  </a:lnTo>
                  <a:lnTo>
                    <a:pt x="2060282" y="42291"/>
                  </a:lnTo>
                  <a:lnTo>
                    <a:pt x="2063838" y="47993"/>
                  </a:lnTo>
                  <a:lnTo>
                    <a:pt x="2069769" y="51409"/>
                  </a:lnTo>
                  <a:lnTo>
                    <a:pt x="2077986" y="52552"/>
                  </a:lnTo>
                  <a:lnTo>
                    <a:pt x="2080209" y="52552"/>
                  </a:lnTo>
                  <a:lnTo>
                    <a:pt x="2082431" y="52336"/>
                  </a:lnTo>
                  <a:lnTo>
                    <a:pt x="2086419" y="51244"/>
                  </a:lnTo>
                  <a:lnTo>
                    <a:pt x="2088273" y="50596"/>
                  </a:lnTo>
                  <a:lnTo>
                    <a:pt x="2089835" y="49618"/>
                  </a:lnTo>
                  <a:lnTo>
                    <a:pt x="2089835" y="44945"/>
                  </a:lnTo>
                  <a:close/>
                </a:path>
                <a:path w="2733040" h="198754">
                  <a:moveTo>
                    <a:pt x="2135949" y="51676"/>
                  </a:moveTo>
                  <a:lnTo>
                    <a:pt x="2116036" y="32677"/>
                  </a:lnTo>
                  <a:lnTo>
                    <a:pt x="2134832" y="16281"/>
                  </a:lnTo>
                  <a:lnTo>
                    <a:pt x="2126869" y="16281"/>
                  </a:lnTo>
                  <a:lnTo>
                    <a:pt x="2109749" y="31597"/>
                  </a:lnTo>
                  <a:lnTo>
                    <a:pt x="2109749" y="0"/>
                  </a:lnTo>
                  <a:lnTo>
                    <a:pt x="2103361" y="0"/>
                  </a:lnTo>
                  <a:lnTo>
                    <a:pt x="2103361" y="51676"/>
                  </a:lnTo>
                  <a:lnTo>
                    <a:pt x="2109749" y="51676"/>
                  </a:lnTo>
                  <a:lnTo>
                    <a:pt x="2109749" y="34201"/>
                  </a:lnTo>
                  <a:lnTo>
                    <a:pt x="2127885" y="51676"/>
                  </a:lnTo>
                  <a:lnTo>
                    <a:pt x="2135949" y="51676"/>
                  </a:lnTo>
                  <a:close/>
                </a:path>
                <a:path w="2733040" h="198754">
                  <a:moveTo>
                    <a:pt x="2219731" y="35394"/>
                  </a:moveTo>
                  <a:lnTo>
                    <a:pt x="2218804" y="32677"/>
                  </a:lnTo>
                  <a:lnTo>
                    <a:pt x="2215464" y="28549"/>
                  </a:lnTo>
                  <a:lnTo>
                    <a:pt x="2212784" y="26822"/>
                  </a:lnTo>
                  <a:lnTo>
                    <a:pt x="2208707" y="25514"/>
                  </a:lnTo>
                  <a:lnTo>
                    <a:pt x="2199081" y="22148"/>
                  </a:lnTo>
                  <a:lnTo>
                    <a:pt x="2196579" y="20955"/>
                  </a:lnTo>
                  <a:lnTo>
                    <a:pt x="2194077" y="18567"/>
                  </a:lnTo>
                  <a:lnTo>
                    <a:pt x="2193429" y="16941"/>
                  </a:lnTo>
                  <a:lnTo>
                    <a:pt x="2193429" y="12598"/>
                  </a:lnTo>
                  <a:lnTo>
                    <a:pt x="2194356" y="10858"/>
                  </a:lnTo>
                  <a:lnTo>
                    <a:pt x="2197874" y="8369"/>
                  </a:lnTo>
                  <a:lnTo>
                    <a:pt x="2200287" y="7721"/>
                  </a:lnTo>
                  <a:lnTo>
                    <a:pt x="2207412" y="7721"/>
                  </a:lnTo>
                  <a:lnTo>
                    <a:pt x="2211857" y="8585"/>
                  </a:lnTo>
                  <a:lnTo>
                    <a:pt x="2216759" y="10210"/>
                  </a:lnTo>
                  <a:lnTo>
                    <a:pt x="2216759" y="5219"/>
                  </a:lnTo>
                  <a:lnTo>
                    <a:pt x="2212594" y="3378"/>
                  </a:lnTo>
                  <a:lnTo>
                    <a:pt x="2208339" y="2400"/>
                  </a:lnTo>
                  <a:lnTo>
                    <a:pt x="2198522" y="2400"/>
                  </a:lnTo>
                  <a:lnTo>
                    <a:pt x="2194547" y="3594"/>
                  </a:lnTo>
                  <a:lnTo>
                    <a:pt x="2188349" y="8255"/>
                  </a:lnTo>
                  <a:lnTo>
                    <a:pt x="2186775" y="11290"/>
                  </a:lnTo>
                  <a:lnTo>
                    <a:pt x="2186775" y="18567"/>
                  </a:lnTo>
                  <a:lnTo>
                    <a:pt x="2187791" y="21386"/>
                  </a:lnTo>
                  <a:lnTo>
                    <a:pt x="2191588" y="25514"/>
                  </a:lnTo>
                  <a:lnTo>
                    <a:pt x="2194915" y="27470"/>
                  </a:lnTo>
                  <a:lnTo>
                    <a:pt x="2207603" y="31927"/>
                  </a:lnTo>
                  <a:lnTo>
                    <a:pt x="2209177" y="32677"/>
                  </a:lnTo>
                  <a:lnTo>
                    <a:pt x="2211298" y="34086"/>
                  </a:lnTo>
                  <a:lnTo>
                    <a:pt x="2211946" y="34848"/>
                  </a:lnTo>
                  <a:lnTo>
                    <a:pt x="2212784" y="36588"/>
                  </a:lnTo>
                  <a:lnTo>
                    <a:pt x="2212975" y="37782"/>
                  </a:lnTo>
                  <a:lnTo>
                    <a:pt x="2212975" y="41694"/>
                  </a:lnTo>
                  <a:lnTo>
                    <a:pt x="2211946" y="43751"/>
                  </a:lnTo>
                  <a:lnTo>
                    <a:pt x="2207501" y="46799"/>
                  </a:lnTo>
                  <a:lnTo>
                    <a:pt x="2204631" y="47561"/>
                  </a:lnTo>
                  <a:lnTo>
                    <a:pt x="2198624" y="47561"/>
                  </a:lnTo>
                  <a:lnTo>
                    <a:pt x="2196300" y="47332"/>
                  </a:lnTo>
                  <a:lnTo>
                    <a:pt x="2192134" y="46469"/>
                  </a:lnTo>
                  <a:lnTo>
                    <a:pt x="2189823" y="45707"/>
                  </a:lnTo>
                  <a:lnTo>
                    <a:pt x="2187143" y="44615"/>
                  </a:lnTo>
                  <a:lnTo>
                    <a:pt x="2187143" y="49618"/>
                  </a:lnTo>
                  <a:lnTo>
                    <a:pt x="2188997" y="50698"/>
                  </a:lnTo>
                  <a:lnTo>
                    <a:pt x="2191118" y="51460"/>
                  </a:lnTo>
                  <a:lnTo>
                    <a:pt x="2196033" y="52552"/>
                  </a:lnTo>
                  <a:lnTo>
                    <a:pt x="2198522" y="52870"/>
                  </a:lnTo>
                  <a:lnTo>
                    <a:pt x="2201113" y="52870"/>
                  </a:lnTo>
                  <a:lnTo>
                    <a:pt x="2201214" y="52654"/>
                  </a:lnTo>
                  <a:lnTo>
                    <a:pt x="2204821" y="52654"/>
                  </a:lnTo>
                  <a:lnTo>
                    <a:pt x="2219731" y="41694"/>
                  </a:lnTo>
                  <a:lnTo>
                    <a:pt x="2219731" y="35394"/>
                  </a:lnTo>
                  <a:close/>
                </a:path>
                <a:path w="2733040" h="198754">
                  <a:moveTo>
                    <a:pt x="2250465" y="4241"/>
                  </a:moveTo>
                  <a:lnTo>
                    <a:pt x="2249995" y="3162"/>
                  </a:lnTo>
                  <a:lnTo>
                    <a:pt x="2249170" y="2286"/>
                  </a:lnTo>
                  <a:lnTo>
                    <a:pt x="2248243" y="1524"/>
                  </a:lnTo>
                  <a:lnTo>
                    <a:pt x="2247036" y="1092"/>
                  </a:lnTo>
                  <a:lnTo>
                    <a:pt x="2244356" y="1092"/>
                  </a:lnTo>
                  <a:lnTo>
                    <a:pt x="2243239" y="1422"/>
                  </a:lnTo>
                  <a:lnTo>
                    <a:pt x="2242312" y="2286"/>
                  </a:lnTo>
                  <a:lnTo>
                    <a:pt x="2241486" y="3162"/>
                  </a:lnTo>
                  <a:lnTo>
                    <a:pt x="2241016" y="4241"/>
                  </a:lnTo>
                  <a:lnTo>
                    <a:pt x="2241016" y="7061"/>
                  </a:lnTo>
                  <a:lnTo>
                    <a:pt x="2241575" y="8153"/>
                  </a:lnTo>
                  <a:lnTo>
                    <a:pt x="2242312" y="8915"/>
                  </a:lnTo>
                  <a:lnTo>
                    <a:pt x="2243150" y="9664"/>
                  </a:lnTo>
                  <a:lnTo>
                    <a:pt x="2244356" y="10096"/>
                  </a:lnTo>
                  <a:lnTo>
                    <a:pt x="2247125" y="10096"/>
                  </a:lnTo>
                  <a:lnTo>
                    <a:pt x="2248243" y="9779"/>
                  </a:lnTo>
                  <a:lnTo>
                    <a:pt x="2249170" y="8915"/>
                  </a:lnTo>
                  <a:lnTo>
                    <a:pt x="2249995" y="8039"/>
                  </a:lnTo>
                  <a:lnTo>
                    <a:pt x="2250465" y="7061"/>
                  </a:lnTo>
                  <a:lnTo>
                    <a:pt x="2250465" y="4241"/>
                  </a:lnTo>
                  <a:close/>
                </a:path>
                <a:path w="2733040" h="198754">
                  <a:moveTo>
                    <a:pt x="2262492" y="46799"/>
                  </a:moveTo>
                  <a:lnTo>
                    <a:pt x="2249995" y="46799"/>
                  </a:lnTo>
                  <a:lnTo>
                    <a:pt x="2249995" y="16281"/>
                  </a:lnTo>
                  <a:lnTo>
                    <a:pt x="2232685" y="16281"/>
                  </a:lnTo>
                  <a:lnTo>
                    <a:pt x="2232685" y="21285"/>
                  </a:lnTo>
                  <a:lnTo>
                    <a:pt x="2243709" y="21285"/>
                  </a:lnTo>
                  <a:lnTo>
                    <a:pt x="2243709" y="46799"/>
                  </a:lnTo>
                  <a:lnTo>
                    <a:pt x="2230285" y="46799"/>
                  </a:lnTo>
                  <a:lnTo>
                    <a:pt x="2230285" y="51790"/>
                  </a:lnTo>
                  <a:lnTo>
                    <a:pt x="2262492" y="51790"/>
                  </a:lnTo>
                  <a:lnTo>
                    <a:pt x="2262492" y="46799"/>
                  </a:lnTo>
                  <a:close/>
                </a:path>
                <a:path w="2733040" h="198754">
                  <a:moveTo>
                    <a:pt x="2304707" y="46799"/>
                  </a:moveTo>
                  <a:lnTo>
                    <a:pt x="2280729" y="46799"/>
                  </a:lnTo>
                  <a:lnTo>
                    <a:pt x="2304440" y="21170"/>
                  </a:lnTo>
                  <a:lnTo>
                    <a:pt x="2304440" y="16281"/>
                  </a:lnTo>
                  <a:lnTo>
                    <a:pt x="2274163" y="16281"/>
                  </a:lnTo>
                  <a:lnTo>
                    <a:pt x="2274163" y="21285"/>
                  </a:lnTo>
                  <a:lnTo>
                    <a:pt x="2297125" y="21285"/>
                  </a:lnTo>
                  <a:lnTo>
                    <a:pt x="2273516" y="46901"/>
                  </a:lnTo>
                  <a:lnTo>
                    <a:pt x="2273516" y="51790"/>
                  </a:lnTo>
                  <a:lnTo>
                    <a:pt x="2304707" y="51790"/>
                  </a:lnTo>
                  <a:lnTo>
                    <a:pt x="2304707" y="46799"/>
                  </a:lnTo>
                  <a:close/>
                </a:path>
                <a:path w="2733040" h="198754">
                  <a:moveTo>
                    <a:pt x="2347569" y="31165"/>
                  </a:moveTo>
                  <a:lnTo>
                    <a:pt x="2347493" y="24866"/>
                  </a:lnTo>
                  <a:lnTo>
                    <a:pt x="2346274" y="21602"/>
                  </a:lnTo>
                  <a:lnTo>
                    <a:pt x="2344928" y="20307"/>
                  </a:lnTo>
                  <a:lnTo>
                    <a:pt x="2343683" y="19113"/>
                  </a:lnTo>
                  <a:lnTo>
                    <a:pt x="2341842" y="17272"/>
                  </a:lnTo>
                  <a:lnTo>
                    <a:pt x="2341842" y="26276"/>
                  </a:lnTo>
                  <a:lnTo>
                    <a:pt x="2341842" y="31165"/>
                  </a:lnTo>
                  <a:lnTo>
                    <a:pt x="2321560" y="31165"/>
                  </a:lnTo>
                  <a:lnTo>
                    <a:pt x="2321839" y="27571"/>
                  </a:lnTo>
                  <a:lnTo>
                    <a:pt x="2322944" y="24866"/>
                  </a:lnTo>
                  <a:lnTo>
                    <a:pt x="2324900" y="23025"/>
                  </a:lnTo>
                  <a:lnTo>
                    <a:pt x="2326741" y="21170"/>
                  </a:lnTo>
                  <a:lnTo>
                    <a:pt x="2329332" y="20307"/>
                  </a:lnTo>
                  <a:lnTo>
                    <a:pt x="2335631" y="20307"/>
                  </a:lnTo>
                  <a:lnTo>
                    <a:pt x="2337943" y="21056"/>
                  </a:lnTo>
                  <a:lnTo>
                    <a:pt x="2341092" y="24104"/>
                  </a:lnTo>
                  <a:lnTo>
                    <a:pt x="2341842" y="26276"/>
                  </a:lnTo>
                  <a:lnTo>
                    <a:pt x="2341842" y="17272"/>
                  </a:lnTo>
                  <a:lnTo>
                    <a:pt x="2341181" y="16611"/>
                  </a:lnTo>
                  <a:lnTo>
                    <a:pt x="2337485" y="15417"/>
                  </a:lnTo>
                  <a:lnTo>
                    <a:pt x="2327389" y="15417"/>
                  </a:lnTo>
                  <a:lnTo>
                    <a:pt x="2315540" y="40284"/>
                  </a:lnTo>
                  <a:lnTo>
                    <a:pt x="2317115" y="44945"/>
                  </a:lnTo>
                  <a:lnTo>
                    <a:pt x="2320175" y="48094"/>
                  </a:lnTo>
                  <a:lnTo>
                    <a:pt x="2323325" y="51244"/>
                  </a:lnTo>
                  <a:lnTo>
                    <a:pt x="2327859" y="52870"/>
                  </a:lnTo>
                  <a:lnTo>
                    <a:pt x="2333879" y="52870"/>
                  </a:lnTo>
                  <a:lnTo>
                    <a:pt x="2336279" y="52768"/>
                  </a:lnTo>
                  <a:lnTo>
                    <a:pt x="2338590" y="52438"/>
                  </a:lnTo>
                  <a:lnTo>
                    <a:pt x="2343315" y="51574"/>
                  </a:lnTo>
                  <a:lnTo>
                    <a:pt x="2345169" y="50914"/>
                  </a:lnTo>
                  <a:lnTo>
                    <a:pt x="2346833" y="50050"/>
                  </a:lnTo>
                  <a:lnTo>
                    <a:pt x="2346833" y="47663"/>
                  </a:lnTo>
                  <a:lnTo>
                    <a:pt x="2346833" y="45491"/>
                  </a:lnTo>
                  <a:lnTo>
                    <a:pt x="2343035" y="46901"/>
                  </a:lnTo>
                  <a:lnTo>
                    <a:pt x="2338971" y="47663"/>
                  </a:lnTo>
                  <a:lnTo>
                    <a:pt x="2330361" y="47663"/>
                  </a:lnTo>
                  <a:lnTo>
                    <a:pt x="2321649" y="35394"/>
                  </a:lnTo>
                  <a:lnTo>
                    <a:pt x="2347023" y="35394"/>
                  </a:lnTo>
                  <a:lnTo>
                    <a:pt x="2347391" y="33769"/>
                  </a:lnTo>
                  <a:lnTo>
                    <a:pt x="2347569" y="31813"/>
                  </a:lnTo>
                  <a:lnTo>
                    <a:pt x="2347569" y="31165"/>
                  </a:lnTo>
                  <a:close/>
                </a:path>
                <a:path w="2733040" h="198754">
                  <a:moveTo>
                    <a:pt x="2380627" y="45593"/>
                  </a:moveTo>
                  <a:lnTo>
                    <a:pt x="2380069" y="44183"/>
                  </a:lnTo>
                  <a:lnTo>
                    <a:pt x="2377846" y="42240"/>
                  </a:lnTo>
                  <a:lnTo>
                    <a:pt x="2376551" y="41694"/>
                  </a:lnTo>
                  <a:lnTo>
                    <a:pt x="2373223" y="41694"/>
                  </a:lnTo>
                  <a:lnTo>
                    <a:pt x="2371928" y="42240"/>
                  </a:lnTo>
                  <a:lnTo>
                    <a:pt x="2370810" y="43218"/>
                  </a:lnTo>
                  <a:lnTo>
                    <a:pt x="2369705" y="44297"/>
                  </a:lnTo>
                  <a:lnTo>
                    <a:pt x="2369147" y="45593"/>
                  </a:lnTo>
                  <a:lnTo>
                    <a:pt x="2369147" y="48856"/>
                  </a:lnTo>
                  <a:lnTo>
                    <a:pt x="2369705" y="50266"/>
                  </a:lnTo>
                  <a:lnTo>
                    <a:pt x="2370721" y="51244"/>
                  </a:lnTo>
                  <a:lnTo>
                    <a:pt x="2371648" y="52222"/>
                  </a:lnTo>
                  <a:lnTo>
                    <a:pt x="2373122" y="52768"/>
                  </a:lnTo>
                  <a:lnTo>
                    <a:pt x="2376640" y="52768"/>
                  </a:lnTo>
                  <a:lnTo>
                    <a:pt x="2378125" y="52222"/>
                  </a:lnTo>
                  <a:lnTo>
                    <a:pt x="2379141" y="51244"/>
                  </a:lnTo>
                  <a:lnTo>
                    <a:pt x="2380069" y="50266"/>
                  </a:lnTo>
                  <a:lnTo>
                    <a:pt x="2380627" y="48856"/>
                  </a:lnTo>
                  <a:lnTo>
                    <a:pt x="2380627" y="45593"/>
                  </a:lnTo>
                  <a:close/>
                </a:path>
                <a:path w="2733040" h="198754">
                  <a:moveTo>
                    <a:pt x="2380627" y="19545"/>
                  </a:moveTo>
                  <a:lnTo>
                    <a:pt x="2380069" y="18135"/>
                  </a:lnTo>
                  <a:lnTo>
                    <a:pt x="2377846" y="16179"/>
                  </a:lnTo>
                  <a:lnTo>
                    <a:pt x="2376551" y="15633"/>
                  </a:lnTo>
                  <a:lnTo>
                    <a:pt x="2373223" y="15633"/>
                  </a:lnTo>
                  <a:lnTo>
                    <a:pt x="2371928" y="16179"/>
                  </a:lnTo>
                  <a:lnTo>
                    <a:pt x="2370810" y="17157"/>
                  </a:lnTo>
                  <a:lnTo>
                    <a:pt x="2369705" y="18249"/>
                  </a:lnTo>
                  <a:lnTo>
                    <a:pt x="2369147" y="19545"/>
                  </a:lnTo>
                  <a:lnTo>
                    <a:pt x="2369147" y="22796"/>
                  </a:lnTo>
                  <a:lnTo>
                    <a:pt x="2369705" y="24218"/>
                  </a:lnTo>
                  <a:lnTo>
                    <a:pt x="2370721" y="25196"/>
                  </a:lnTo>
                  <a:lnTo>
                    <a:pt x="2371648" y="26174"/>
                  </a:lnTo>
                  <a:lnTo>
                    <a:pt x="2373122" y="26708"/>
                  </a:lnTo>
                  <a:lnTo>
                    <a:pt x="2376640" y="26708"/>
                  </a:lnTo>
                  <a:lnTo>
                    <a:pt x="2378125" y="26174"/>
                  </a:lnTo>
                  <a:lnTo>
                    <a:pt x="2379141" y="25196"/>
                  </a:lnTo>
                  <a:lnTo>
                    <a:pt x="2380069" y="24218"/>
                  </a:lnTo>
                  <a:lnTo>
                    <a:pt x="2380627" y="22796"/>
                  </a:lnTo>
                  <a:lnTo>
                    <a:pt x="2380627" y="19545"/>
                  </a:lnTo>
                  <a:close/>
                </a:path>
                <a:path w="2733040" h="198754">
                  <a:moveTo>
                    <a:pt x="2475611" y="33769"/>
                  </a:moveTo>
                  <a:lnTo>
                    <a:pt x="2474315" y="30403"/>
                  </a:lnTo>
                  <a:lnTo>
                    <a:pt x="2468854" y="25514"/>
                  </a:lnTo>
                  <a:lnTo>
                    <a:pt x="2465057" y="24218"/>
                  </a:lnTo>
                  <a:lnTo>
                    <a:pt x="2458478" y="24218"/>
                  </a:lnTo>
                  <a:lnTo>
                    <a:pt x="2473756" y="8369"/>
                  </a:lnTo>
                  <a:lnTo>
                    <a:pt x="2473756" y="3263"/>
                  </a:lnTo>
                  <a:lnTo>
                    <a:pt x="2444877" y="3263"/>
                  </a:lnTo>
                  <a:lnTo>
                    <a:pt x="2444877" y="8483"/>
                  </a:lnTo>
                  <a:lnTo>
                    <a:pt x="2466530" y="8483"/>
                  </a:lnTo>
                  <a:lnTo>
                    <a:pt x="2451074" y="25082"/>
                  </a:lnTo>
                  <a:lnTo>
                    <a:pt x="2451074" y="29311"/>
                  </a:lnTo>
                  <a:lnTo>
                    <a:pt x="2453017" y="28994"/>
                  </a:lnTo>
                  <a:lnTo>
                    <a:pt x="2465425" y="28994"/>
                  </a:lnTo>
                  <a:lnTo>
                    <a:pt x="2469223" y="31927"/>
                  </a:lnTo>
                  <a:lnTo>
                    <a:pt x="2469223" y="40932"/>
                  </a:lnTo>
                  <a:lnTo>
                    <a:pt x="2468207" y="43319"/>
                  </a:lnTo>
                  <a:lnTo>
                    <a:pt x="2464219" y="46583"/>
                  </a:lnTo>
                  <a:lnTo>
                    <a:pt x="2461260" y="47447"/>
                  </a:lnTo>
                  <a:lnTo>
                    <a:pt x="2455608" y="47447"/>
                  </a:lnTo>
                  <a:lnTo>
                    <a:pt x="2453665" y="47332"/>
                  </a:lnTo>
                  <a:lnTo>
                    <a:pt x="2449411" y="46469"/>
                  </a:lnTo>
                  <a:lnTo>
                    <a:pt x="2444127" y="44945"/>
                  </a:lnTo>
                  <a:lnTo>
                    <a:pt x="2444127" y="50050"/>
                  </a:lnTo>
                  <a:lnTo>
                    <a:pt x="2448572" y="51892"/>
                  </a:lnTo>
                  <a:lnTo>
                    <a:pt x="2453017" y="52870"/>
                  </a:lnTo>
                  <a:lnTo>
                    <a:pt x="2457462" y="52870"/>
                  </a:lnTo>
                  <a:lnTo>
                    <a:pt x="2457183" y="52768"/>
                  </a:lnTo>
                  <a:lnTo>
                    <a:pt x="2462834" y="52768"/>
                  </a:lnTo>
                  <a:lnTo>
                    <a:pt x="2467279" y="51460"/>
                  </a:lnTo>
                  <a:lnTo>
                    <a:pt x="2473947" y="46037"/>
                  </a:lnTo>
                  <a:lnTo>
                    <a:pt x="2475611" y="42456"/>
                  </a:lnTo>
                  <a:lnTo>
                    <a:pt x="2475611" y="33769"/>
                  </a:lnTo>
                  <a:close/>
                </a:path>
                <a:path w="2733040" h="198754">
                  <a:moveTo>
                    <a:pt x="2520505" y="34417"/>
                  </a:moveTo>
                  <a:lnTo>
                    <a:pt x="2519959" y="31927"/>
                  </a:lnTo>
                  <a:lnTo>
                    <a:pt x="2517724" y="27901"/>
                  </a:lnTo>
                  <a:lnTo>
                    <a:pt x="2517546" y="27571"/>
                  </a:lnTo>
                  <a:lnTo>
                    <a:pt x="2516924" y="26924"/>
                  </a:lnTo>
                  <a:lnTo>
                    <a:pt x="2515882" y="25844"/>
                  </a:lnTo>
                  <a:lnTo>
                    <a:pt x="2514308" y="25031"/>
                  </a:lnTo>
                  <a:lnTo>
                    <a:pt x="2514308" y="34417"/>
                  </a:lnTo>
                  <a:lnTo>
                    <a:pt x="2514308" y="40716"/>
                  </a:lnTo>
                  <a:lnTo>
                    <a:pt x="2513469" y="43319"/>
                  </a:lnTo>
                  <a:lnTo>
                    <a:pt x="2511806" y="45059"/>
                  </a:lnTo>
                  <a:lnTo>
                    <a:pt x="2509951" y="46799"/>
                  </a:lnTo>
                  <a:lnTo>
                    <a:pt x="2507551" y="47663"/>
                  </a:lnTo>
                  <a:lnTo>
                    <a:pt x="2496896" y="47663"/>
                  </a:lnTo>
                  <a:lnTo>
                    <a:pt x="2493010" y="42125"/>
                  </a:lnTo>
                  <a:lnTo>
                    <a:pt x="2492832" y="31165"/>
                  </a:lnTo>
                  <a:lnTo>
                    <a:pt x="2494584" y="30187"/>
                  </a:lnTo>
                  <a:lnTo>
                    <a:pt x="2496439" y="29311"/>
                  </a:lnTo>
                  <a:lnTo>
                    <a:pt x="2500414" y="28232"/>
                  </a:lnTo>
                  <a:lnTo>
                    <a:pt x="2502357" y="27901"/>
                  </a:lnTo>
                  <a:lnTo>
                    <a:pt x="2507361" y="27901"/>
                  </a:lnTo>
                  <a:lnTo>
                    <a:pt x="2509863" y="28778"/>
                  </a:lnTo>
                  <a:lnTo>
                    <a:pt x="2513469" y="32143"/>
                  </a:lnTo>
                  <a:lnTo>
                    <a:pt x="2514308" y="34417"/>
                  </a:lnTo>
                  <a:lnTo>
                    <a:pt x="2514308" y="25031"/>
                  </a:lnTo>
                  <a:lnTo>
                    <a:pt x="2513571" y="24650"/>
                  </a:lnTo>
                  <a:lnTo>
                    <a:pt x="2511348" y="23456"/>
                  </a:lnTo>
                  <a:lnTo>
                    <a:pt x="2508567" y="22796"/>
                  </a:lnTo>
                  <a:lnTo>
                    <a:pt x="2503386" y="22796"/>
                  </a:lnTo>
                  <a:lnTo>
                    <a:pt x="2501163" y="23126"/>
                  </a:lnTo>
                  <a:lnTo>
                    <a:pt x="2496718" y="24650"/>
                  </a:lnTo>
                  <a:lnTo>
                    <a:pt x="2494584" y="25628"/>
                  </a:lnTo>
                  <a:lnTo>
                    <a:pt x="2492730" y="26924"/>
                  </a:lnTo>
                  <a:lnTo>
                    <a:pt x="2492832" y="20421"/>
                  </a:lnTo>
                  <a:lnTo>
                    <a:pt x="2494026" y="15633"/>
                  </a:lnTo>
                  <a:lnTo>
                    <a:pt x="2496439" y="12496"/>
                  </a:lnTo>
                  <a:lnTo>
                    <a:pt x="2498941" y="9347"/>
                  </a:lnTo>
                  <a:lnTo>
                    <a:pt x="2502458" y="7721"/>
                  </a:lnTo>
                  <a:lnTo>
                    <a:pt x="2508567" y="7721"/>
                  </a:lnTo>
                  <a:lnTo>
                    <a:pt x="2510231" y="7823"/>
                  </a:lnTo>
                  <a:lnTo>
                    <a:pt x="2514028" y="8483"/>
                  </a:lnTo>
                  <a:lnTo>
                    <a:pt x="2515692" y="8915"/>
                  </a:lnTo>
                  <a:lnTo>
                    <a:pt x="2517267" y="9563"/>
                  </a:lnTo>
                  <a:lnTo>
                    <a:pt x="2517267" y="7721"/>
                  </a:lnTo>
                  <a:lnTo>
                    <a:pt x="2517267" y="4673"/>
                  </a:lnTo>
                  <a:lnTo>
                    <a:pt x="2515882" y="3911"/>
                  </a:lnTo>
                  <a:lnTo>
                    <a:pt x="2514219" y="3378"/>
                  </a:lnTo>
                  <a:lnTo>
                    <a:pt x="2510231" y="2501"/>
                  </a:lnTo>
                  <a:lnTo>
                    <a:pt x="2508288" y="2286"/>
                  </a:lnTo>
                  <a:lnTo>
                    <a:pt x="2500045" y="2286"/>
                  </a:lnTo>
                  <a:lnTo>
                    <a:pt x="2495143" y="4673"/>
                  </a:lnTo>
                  <a:lnTo>
                    <a:pt x="2491625" y="9347"/>
                  </a:lnTo>
                  <a:lnTo>
                    <a:pt x="2488019" y="14008"/>
                  </a:lnTo>
                  <a:lnTo>
                    <a:pt x="2486317" y="20421"/>
                  </a:lnTo>
                  <a:lnTo>
                    <a:pt x="2486253" y="37033"/>
                  </a:lnTo>
                  <a:lnTo>
                    <a:pt x="2487828" y="42887"/>
                  </a:lnTo>
                  <a:lnTo>
                    <a:pt x="2490787" y="46901"/>
                  </a:lnTo>
                  <a:lnTo>
                    <a:pt x="2493937" y="50914"/>
                  </a:lnTo>
                  <a:lnTo>
                    <a:pt x="2498382" y="52870"/>
                  </a:lnTo>
                  <a:lnTo>
                    <a:pt x="2504211" y="52870"/>
                  </a:lnTo>
                  <a:lnTo>
                    <a:pt x="2504033" y="52984"/>
                  </a:lnTo>
                  <a:lnTo>
                    <a:pt x="2509024" y="52984"/>
                  </a:lnTo>
                  <a:lnTo>
                    <a:pt x="2513012" y="51460"/>
                  </a:lnTo>
                  <a:lnTo>
                    <a:pt x="2517000" y="47663"/>
                  </a:lnTo>
                  <a:lnTo>
                    <a:pt x="2518930" y="45821"/>
                  </a:lnTo>
                  <a:lnTo>
                    <a:pt x="2520416" y="42125"/>
                  </a:lnTo>
                  <a:lnTo>
                    <a:pt x="2520505" y="34417"/>
                  </a:lnTo>
                  <a:close/>
                </a:path>
                <a:path w="2733040" h="198754">
                  <a:moveTo>
                    <a:pt x="2605684" y="51892"/>
                  </a:moveTo>
                  <a:lnTo>
                    <a:pt x="2592717" y="33439"/>
                  </a:lnTo>
                  <a:lnTo>
                    <a:pt x="2604846" y="16395"/>
                  </a:lnTo>
                  <a:lnTo>
                    <a:pt x="2598089" y="16395"/>
                  </a:lnTo>
                  <a:lnTo>
                    <a:pt x="2589288" y="29311"/>
                  </a:lnTo>
                  <a:lnTo>
                    <a:pt x="2580500" y="16395"/>
                  </a:lnTo>
                  <a:lnTo>
                    <a:pt x="2573642" y="16395"/>
                  </a:lnTo>
                  <a:lnTo>
                    <a:pt x="2585770" y="33553"/>
                  </a:lnTo>
                  <a:lnTo>
                    <a:pt x="2572905" y="51892"/>
                  </a:lnTo>
                  <a:lnTo>
                    <a:pt x="2579662" y="51892"/>
                  </a:lnTo>
                  <a:lnTo>
                    <a:pt x="2589111" y="37782"/>
                  </a:lnTo>
                  <a:lnTo>
                    <a:pt x="2598737" y="51892"/>
                  </a:lnTo>
                  <a:lnTo>
                    <a:pt x="2605684" y="51892"/>
                  </a:lnTo>
                  <a:close/>
                </a:path>
                <a:path w="2733040" h="198754">
                  <a:moveTo>
                    <a:pt x="2691587" y="46469"/>
                  </a:moveTo>
                  <a:lnTo>
                    <a:pt x="2666225" y="46469"/>
                  </a:lnTo>
                  <a:lnTo>
                    <a:pt x="2672702" y="40386"/>
                  </a:lnTo>
                  <a:lnTo>
                    <a:pt x="2677515" y="35509"/>
                  </a:lnTo>
                  <a:lnTo>
                    <a:pt x="2683814" y="28333"/>
                  </a:lnTo>
                  <a:lnTo>
                    <a:pt x="2686126" y="25196"/>
                  </a:lnTo>
                  <a:lnTo>
                    <a:pt x="2688539" y="20205"/>
                  </a:lnTo>
                  <a:lnTo>
                    <a:pt x="2689275" y="17703"/>
                  </a:lnTo>
                  <a:lnTo>
                    <a:pt x="2689275" y="11404"/>
                  </a:lnTo>
                  <a:lnTo>
                    <a:pt x="2687891" y="8255"/>
                  </a:lnTo>
                  <a:lnTo>
                    <a:pt x="2685389" y="5867"/>
                  </a:lnTo>
                  <a:lnTo>
                    <a:pt x="2682697" y="3479"/>
                  </a:lnTo>
                  <a:lnTo>
                    <a:pt x="2679281" y="2286"/>
                  </a:lnTo>
                  <a:lnTo>
                    <a:pt x="2672143" y="2286"/>
                  </a:lnTo>
                  <a:lnTo>
                    <a:pt x="2669463" y="2717"/>
                  </a:lnTo>
                  <a:lnTo>
                    <a:pt x="2664841" y="4457"/>
                  </a:lnTo>
                  <a:lnTo>
                    <a:pt x="2662517" y="5753"/>
                  </a:lnTo>
                  <a:lnTo>
                    <a:pt x="2660294" y="7607"/>
                  </a:lnTo>
                  <a:lnTo>
                    <a:pt x="2660294" y="13030"/>
                  </a:lnTo>
                  <a:lnTo>
                    <a:pt x="2662618" y="11290"/>
                  </a:lnTo>
                  <a:lnTo>
                    <a:pt x="2664930" y="10096"/>
                  </a:lnTo>
                  <a:lnTo>
                    <a:pt x="2669832" y="8153"/>
                  </a:lnTo>
                  <a:lnTo>
                    <a:pt x="2672054" y="7721"/>
                  </a:lnTo>
                  <a:lnTo>
                    <a:pt x="2676779" y="7721"/>
                  </a:lnTo>
                  <a:lnTo>
                    <a:pt x="2678912" y="8369"/>
                  </a:lnTo>
                  <a:lnTo>
                    <a:pt x="2681782" y="11188"/>
                  </a:lnTo>
                  <a:lnTo>
                    <a:pt x="2682608" y="13144"/>
                  </a:lnTo>
                  <a:lnTo>
                    <a:pt x="2682608" y="17703"/>
                  </a:lnTo>
                  <a:lnTo>
                    <a:pt x="2658910" y="46685"/>
                  </a:lnTo>
                  <a:lnTo>
                    <a:pt x="2658821" y="51790"/>
                  </a:lnTo>
                  <a:lnTo>
                    <a:pt x="2691587" y="51790"/>
                  </a:lnTo>
                  <a:lnTo>
                    <a:pt x="2691587" y="46469"/>
                  </a:lnTo>
                  <a:close/>
                </a:path>
                <a:path w="2733040" h="198754">
                  <a:moveTo>
                    <a:pt x="2732976" y="33769"/>
                  </a:moveTo>
                  <a:lnTo>
                    <a:pt x="2731490" y="30289"/>
                  </a:lnTo>
                  <a:lnTo>
                    <a:pt x="2726118" y="25514"/>
                  </a:lnTo>
                  <a:lnTo>
                    <a:pt x="2722422" y="24218"/>
                  </a:lnTo>
                  <a:lnTo>
                    <a:pt x="2715844" y="24218"/>
                  </a:lnTo>
                  <a:lnTo>
                    <a:pt x="2731033" y="8369"/>
                  </a:lnTo>
                  <a:lnTo>
                    <a:pt x="2731033" y="3263"/>
                  </a:lnTo>
                  <a:lnTo>
                    <a:pt x="2702242" y="3263"/>
                  </a:lnTo>
                  <a:lnTo>
                    <a:pt x="2702242" y="8483"/>
                  </a:lnTo>
                  <a:lnTo>
                    <a:pt x="2723807" y="8483"/>
                  </a:lnTo>
                  <a:lnTo>
                    <a:pt x="2708440" y="25082"/>
                  </a:lnTo>
                  <a:lnTo>
                    <a:pt x="2708440" y="29311"/>
                  </a:lnTo>
                  <a:lnTo>
                    <a:pt x="2710192" y="28994"/>
                  </a:lnTo>
                  <a:lnTo>
                    <a:pt x="2722702" y="28994"/>
                  </a:lnTo>
                  <a:lnTo>
                    <a:pt x="2726486" y="31927"/>
                  </a:lnTo>
                  <a:lnTo>
                    <a:pt x="2726486" y="40932"/>
                  </a:lnTo>
                  <a:lnTo>
                    <a:pt x="2725470" y="43319"/>
                  </a:lnTo>
                  <a:lnTo>
                    <a:pt x="2721495" y="46583"/>
                  </a:lnTo>
                  <a:lnTo>
                    <a:pt x="2718625" y="47447"/>
                  </a:lnTo>
                  <a:lnTo>
                    <a:pt x="2712974" y="47447"/>
                  </a:lnTo>
                  <a:lnTo>
                    <a:pt x="2710942" y="47332"/>
                  </a:lnTo>
                  <a:lnTo>
                    <a:pt x="2706776" y="46469"/>
                  </a:lnTo>
                  <a:lnTo>
                    <a:pt x="2704274" y="45821"/>
                  </a:lnTo>
                  <a:lnTo>
                    <a:pt x="2701404" y="44945"/>
                  </a:lnTo>
                  <a:lnTo>
                    <a:pt x="2701404" y="50050"/>
                  </a:lnTo>
                  <a:lnTo>
                    <a:pt x="2705849" y="51892"/>
                  </a:lnTo>
                  <a:lnTo>
                    <a:pt x="2710294" y="52870"/>
                  </a:lnTo>
                  <a:lnTo>
                    <a:pt x="2714739" y="52870"/>
                  </a:lnTo>
                  <a:lnTo>
                    <a:pt x="2714548" y="52768"/>
                  </a:lnTo>
                  <a:lnTo>
                    <a:pt x="2720200" y="52768"/>
                  </a:lnTo>
                  <a:lnTo>
                    <a:pt x="2724645" y="51460"/>
                  </a:lnTo>
                  <a:lnTo>
                    <a:pt x="2731300" y="46037"/>
                  </a:lnTo>
                  <a:lnTo>
                    <a:pt x="2732976" y="42456"/>
                  </a:lnTo>
                  <a:lnTo>
                    <a:pt x="2732976" y="33769"/>
                  </a:lnTo>
                  <a:close/>
                </a:path>
              </a:pathLst>
            </a:custGeom>
            <a:solidFill>
              <a:srgbClr val="525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13340" y="3323354"/>
              <a:ext cx="706970" cy="6296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85522" y="3324331"/>
              <a:ext cx="374333" cy="66978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5995415" y="1705355"/>
            <a:ext cx="4582795" cy="3830320"/>
            <a:chOff x="5995415" y="1705355"/>
            <a:chExt cx="4582795" cy="3830320"/>
          </a:xfrm>
        </p:grpSpPr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95415" y="1705355"/>
              <a:ext cx="4582667" cy="38298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09213" y="5237865"/>
              <a:ext cx="2537225" cy="6502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09532" y="5378826"/>
              <a:ext cx="2578230" cy="642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65135" y="4910327"/>
              <a:ext cx="2745537" cy="25232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65135" y="3528060"/>
              <a:ext cx="2790464" cy="25733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565135" y="4230623"/>
              <a:ext cx="2790464" cy="31851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09627" y="4563014"/>
              <a:ext cx="2660040" cy="6789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09962" y="4710420"/>
              <a:ext cx="2702996" cy="6713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064331" y="3865473"/>
              <a:ext cx="205740" cy="53340"/>
            </a:xfrm>
            <a:custGeom>
              <a:avLst/>
              <a:gdLst/>
              <a:ahLst/>
              <a:cxnLst/>
              <a:rect l="l" t="t" r="r" b="b"/>
              <a:pathLst>
                <a:path w="205740" h="53339">
                  <a:moveTo>
                    <a:pt x="32727" y="0"/>
                  </a:moveTo>
                  <a:lnTo>
                    <a:pt x="26416" y="0"/>
                  </a:lnTo>
                  <a:lnTo>
                    <a:pt x="26416" y="19494"/>
                  </a:lnTo>
                  <a:lnTo>
                    <a:pt x="26416" y="23850"/>
                  </a:lnTo>
                  <a:lnTo>
                    <a:pt x="26416" y="44234"/>
                  </a:lnTo>
                  <a:lnTo>
                    <a:pt x="23177" y="46520"/>
                  </a:lnTo>
                  <a:lnTo>
                    <a:pt x="20027" y="47726"/>
                  </a:lnTo>
                  <a:lnTo>
                    <a:pt x="17246" y="47726"/>
                  </a:lnTo>
                  <a:lnTo>
                    <a:pt x="13817" y="47828"/>
                  </a:lnTo>
                  <a:lnTo>
                    <a:pt x="11214" y="46621"/>
                  </a:lnTo>
                  <a:lnTo>
                    <a:pt x="7505" y="41833"/>
                  </a:lnTo>
                  <a:lnTo>
                    <a:pt x="6578" y="38468"/>
                  </a:lnTo>
                  <a:lnTo>
                    <a:pt x="6578" y="29527"/>
                  </a:lnTo>
                  <a:lnTo>
                    <a:pt x="7505" y="26149"/>
                  </a:lnTo>
                  <a:lnTo>
                    <a:pt x="9182" y="23850"/>
                  </a:lnTo>
                  <a:lnTo>
                    <a:pt x="10934" y="21577"/>
                  </a:lnTo>
                  <a:lnTo>
                    <a:pt x="13436" y="20383"/>
                  </a:lnTo>
                  <a:lnTo>
                    <a:pt x="18630" y="20383"/>
                  </a:lnTo>
                  <a:lnTo>
                    <a:pt x="20307" y="20599"/>
                  </a:lnTo>
                  <a:lnTo>
                    <a:pt x="21691" y="21132"/>
                  </a:lnTo>
                  <a:lnTo>
                    <a:pt x="23177" y="21678"/>
                  </a:lnTo>
                  <a:lnTo>
                    <a:pt x="24752" y="22555"/>
                  </a:lnTo>
                  <a:lnTo>
                    <a:pt x="26416" y="23850"/>
                  </a:lnTo>
                  <a:lnTo>
                    <a:pt x="26416" y="19494"/>
                  </a:lnTo>
                  <a:lnTo>
                    <a:pt x="24752" y="18084"/>
                  </a:lnTo>
                  <a:lnTo>
                    <a:pt x="23088" y="16992"/>
                  </a:lnTo>
                  <a:lnTo>
                    <a:pt x="21323" y="16344"/>
                  </a:lnTo>
                  <a:lnTo>
                    <a:pt x="19646" y="15697"/>
                  </a:lnTo>
                  <a:lnTo>
                    <a:pt x="17614" y="15367"/>
                  </a:lnTo>
                  <a:lnTo>
                    <a:pt x="10845" y="15367"/>
                  </a:lnTo>
                  <a:lnTo>
                    <a:pt x="7048" y="16992"/>
                  </a:lnTo>
                  <a:lnTo>
                    <a:pt x="4178" y="20599"/>
                  </a:lnTo>
                  <a:lnTo>
                    <a:pt x="1485" y="23850"/>
                  </a:lnTo>
                  <a:lnTo>
                    <a:pt x="0" y="28536"/>
                  </a:lnTo>
                  <a:lnTo>
                    <a:pt x="0" y="40093"/>
                  </a:lnTo>
                  <a:lnTo>
                    <a:pt x="1485" y="44665"/>
                  </a:lnTo>
                  <a:lnTo>
                    <a:pt x="4076" y="47942"/>
                  </a:lnTo>
                  <a:lnTo>
                    <a:pt x="6769" y="51206"/>
                  </a:lnTo>
                  <a:lnTo>
                    <a:pt x="10566" y="52844"/>
                  </a:lnTo>
                  <a:lnTo>
                    <a:pt x="15392" y="52844"/>
                  </a:lnTo>
                  <a:lnTo>
                    <a:pt x="15392" y="53060"/>
                  </a:lnTo>
                  <a:lnTo>
                    <a:pt x="17424" y="53060"/>
                  </a:lnTo>
                  <a:lnTo>
                    <a:pt x="19380" y="52628"/>
                  </a:lnTo>
                  <a:lnTo>
                    <a:pt x="21323" y="51866"/>
                  </a:lnTo>
                  <a:lnTo>
                    <a:pt x="23177" y="51092"/>
                  </a:lnTo>
                  <a:lnTo>
                    <a:pt x="24942" y="49999"/>
                  </a:lnTo>
                  <a:lnTo>
                    <a:pt x="26517" y="48590"/>
                  </a:lnTo>
                  <a:lnTo>
                    <a:pt x="27063" y="51968"/>
                  </a:lnTo>
                  <a:lnTo>
                    <a:pt x="32727" y="51968"/>
                  </a:lnTo>
                  <a:lnTo>
                    <a:pt x="32727" y="48590"/>
                  </a:lnTo>
                  <a:lnTo>
                    <a:pt x="32727" y="47828"/>
                  </a:lnTo>
                  <a:lnTo>
                    <a:pt x="32727" y="20383"/>
                  </a:lnTo>
                  <a:lnTo>
                    <a:pt x="32727" y="19494"/>
                  </a:lnTo>
                  <a:lnTo>
                    <a:pt x="32727" y="0"/>
                  </a:lnTo>
                  <a:close/>
                </a:path>
                <a:path w="205740" h="53339">
                  <a:moveTo>
                    <a:pt x="75641" y="16344"/>
                  </a:moveTo>
                  <a:lnTo>
                    <a:pt x="69342" y="16344"/>
                  </a:lnTo>
                  <a:lnTo>
                    <a:pt x="69342" y="44018"/>
                  </a:lnTo>
                  <a:lnTo>
                    <a:pt x="65633" y="46520"/>
                  </a:lnTo>
                  <a:lnTo>
                    <a:pt x="61836" y="47726"/>
                  </a:lnTo>
                  <a:lnTo>
                    <a:pt x="55714" y="47726"/>
                  </a:lnTo>
                  <a:lnTo>
                    <a:pt x="54038" y="47066"/>
                  </a:lnTo>
                  <a:lnTo>
                    <a:pt x="53022" y="45859"/>
                  </a:lnTo>
                  <a:lnTo>
                    <a:pt x="51917" y="44665"/>
                  </a:lnTo>
                  <a:lnTo>
                    <a:pt x="51447" y="42710"/>
                  </a:lnTo>
                  <a:lnTo>
                    <a:pt x="51447" y="16230"/>
                  </a:lnTo>
                  <a:lnTo>
                    <a:pt x="45148" y="16230"/>
                  </a:lnTo>
                  <a:lnTo>
                    <a:pt x="45148" y="45643"/>
                  </a:lnTo>
                  <a:lnTo>
                    <a:pt x="46075" y="48260"/>
                  </a:lnTo>
                  <a:lnTo>
                    <a:pt x="49593" y="51968"/>
                  </a:lnTo>
                  <a:lnTo>
                    <a:pt x="52184" y="52844"/>
                  </a:lnTo>
                  <a:lnTo>
                    <a:pt x="55524" y="52844"/>
                  </a:lnTo>
                  <a:lnTo>
                    <a:pt x="60439" y="52946"/>
                  </a:lnTo>
                  <a:lnTo>
                    <a:pt x="65074" y="51308"/>
                  </a:lnTo>
                  <a:lnTo>
                    <a:pt x="69621" y="47942"/>
                  </a:lnTo>
                  <a:lnTo>
                    <a:pt x="70358" y="51968"/>
                  </a:lnTo>
                  <a:lnTo>
                    <a:pt x="75641" y="51968"/>
                  </a:lnTo>
                  <a:lnTo>
                    <a:pt x="75641" y="16344"/>
                  </a:lnTo>
                  <a:close/>
                </a:path>
                <a:path w="205740" h="53339">
                  <a:moveTo>
                    <a:pt x="118846" y="44881"/>
                  </a:moveTo>
                  <a:lnTo>
                    <a:pt x="115138" y="46520"/>
                  </a:lnTo>
                  <a:lnTo>
                    <a:pt x="111607" y="47396"/>
                  </a:lnTo>
                  <a:lnTo>
                    <a:pt x="103365" y="47396"/>
                  </a:lnTo>
                  <a:lnTo>
                    <a:pt x="99834" y="46304"/>
                  </a:lnTo>
                  <a:lnTo>
                    <a:pt x="95478" y="42164"/>
                  </a:lnTo>
                  <a:lnTo>
                    <a:pt x="94373" y="38900"/>
                  </a:lnTo>
                  <a:lnTo>
                    <a:pt x="94373" y="29197"/>
                  </a:lnTo>
                  <a:lnTo>
                    <a:pt x="95389" y="25819"/>
                  </a:lnTo>
                  <a:lnTo>
                    <a:pt x="99834" y="21678"/>
                  </a:lnTo>
                  <a:lnTo>
                    <a:pt x="103085" y="20599"/>
                  </a:lnTo>
                  <a:lnTo>
                    <a:pt x="111239" y="20599"/>
                  </a:lnTo>
                  <a:lnTo>
                    <a:pt x="114947" y="21361"/>
                  </a:lnTo>
                  <a:lnTo>
                    <a:pt x="118567" y="22872"/>
                  </a:lnTo>
                  <a:lnTo>
                    <a:pt x="118567" y="18300"/>
                  </a:lnTo>
                  <a:lnTo>
                    <a:pt x="117271" y="17437"/>
                  </a:lnTo>
                  <a:lnTo>
                    <a:pt x="115506" y="16776"/>
                  </a:lnTo>
                  <a:lnTo>
                    <a:pt x="111150" y="15697"/>
                  </a:lnTo>
                  <a:lnTo>
                    <a:pt x="109016" y="15481"/>
                  </a:lnTo>
                  <a:lnTo>
                    <a:pt x="100761" y="15481"/>
                  </a:lnTo>
                  <a:lnTo>
                    <a:pt x="96037" y="16992"/>
                  </a:lnTo>
                  <a:lnTo>
                    <a:pt x="89636" y="23533"/>
                  </a:lnTo>
                  <a:lnTo>
                    <a:pt x="87972" y="28219"/>
                  </a:lnTo>
                  <a:lnTo>
                    <a:pt x="87972" y="34213"/>
                  </a:lnTo>
                  <a:lnTo>
                    <a:pt x="89154" y="42214"/>
                  </a:lnTo>
                  <a:lnTo>
                    <a:pt x="92710" y="47942"/>
                  </a:lnTo>
                  <a:lnTo>
                    <a:pt x="98653" y="51371"/>
                  </a:lnTo>
                  <a:lnTo>
                    <a:pt x="106883" y="52514"/>
                  </a:lnTo>
                  <a:lnTo>
                    <a:pt x="109105" y="52514"/>
                  </a:lnTo>
                  <a:lnTo>
                    <a:pt x="111328" y="52298"/>
                  </a:lnTo>
                  <a:lnTo>
                    <a:pt x="115316" y="51206"/>
                  </a:lnTo>
                  <a:lnTo>
                    <a:pt x="117271" y="50546"/>
                  </a:lnTo>
                  <a:lnTo>
                    <a:pt x="118846" y="49568"/>
                  </a:lnTo>
                  <a:lnTo>
                    <a:pt x="118846" y="44881"/>
                  </a:lnTo>
                  <a:close/>
                </a:path>
                <a:path w="205740" h="53339">
                  <a:moveTo>
                    <a:pt x="161582" y="45643"/>
                  </a:moveTo>
                  <a:lnTo>
                    <a:pt x="158419" y="46520"/>
                  </a:lnTo>
                  <a:lnTo>
                    <a:pt x="154622" y="47180"/>
                  </a:lnTo>
                  <a:lnTo>
                    <a:pt x="152958" y="47282"/>
                  </a:lnTo>
                  <a:lnTo>
                    <a:pt x="148780" y="47282"/>
                  </a:lnTo>
                  <a:lnTo>
                    <a:pt x="147116" y="46736"/>
                  </a:lnTo>
                  <a:lnTo>
                    <a:pt x="145072" y="44780"/>
                  </a:lnTo>
                  <a:lnTo>
                    <a:pt x="144703" y="42926"/>
                  </a:lnTo>
                  <a:lnTo>
                    <a:pt x="144703" y="21132"/>
                  </a:lnTo>
                  <a:lnTo>
                    <a:pt x="161391" y="21132"/>
                  </a:lnTo>
                  <a:lnTo>
                    <a:pt x="161391" y="16129"/>
                  </a:lnTo>
                  <a:lnTo>
                    <a:pt x="144703" y="16129"/>
                  </a:lnTo>
                  <a:lnTo>
                    <a:pt x="144703" y="5118"/>
                  </a:lnTo>
                  <a:lnTo>
                    <a:pt x="139420" y="5118"/>
                  </a:lnTo>
                  <a:lnTo>
                    <a:pt x="138404" y="16230"/>
                  </a:lnTo>
                  <a:lnTo>
                    <a:pt x="129311" y="16891"/>
                  </a:lnTo>
                  <a:lnTo>
                    <a:pt x="129311" y="21132"/>
                  </a:lnTo>
                  <a:lnTo>
                    <a:pt x="138303" y="21132"/>
                  </a:lnTo>
                  <a:lnTo>
                    <a:pt x="138303" y="45097"/>
                  </a:lnTo>
                  <a:lnTo>
                    <a:pt x="139230" y="48044"/>
                  </a:lnTo>
                  <a:lnTo>
                    <a:pt x="142760" y="51523"/>
                  </a:lnTo>
                  <a:lnTo>
                    <a:pt x="145630" y="52412"/>
                  </a:lnTo>
                  <a:lnTo>
                    <a:pt x="149809" y="52412"/>
                  </a:lnTo>
                  <a:lnTo>
                    <a:pt x="152031" y="52514"/>
                  </a:lnTo>
                  <a:lnTo>
                    <a:pt x="154165" y="52298"/>
                  </a:lnTo>
                  <a:lnTo>
                    <a:pt x="158521" y="51422"/>
                  </a:lnTo>
                  <a:lnTo>
                    <a:pt x="160274" y="50876"/>
                  </a:lnTo>
                  <a:lnTo>
                    <a:pt x="161582" y="50228"/>
                  </a:lnTo>
                  <a:lnTo>
                    <a:pt x="161582" y="45643"/>
                  </a:lnTo>
                  <a:close/>
                </a:path>
                <a:path w="205740" h="53339">
                  <a:moveTo>
                    <a:pt x="205333" y="39547"/>
                  </a:moveTo>
                  <a:lnTo>
                    <a:pt x="204406" y="37363"/>
                  </a:lnTo>
                  <a:lnTo>
                    <a:pt x="200977" y="34099"/>
                  </a:lnTo>
                  <a:lnTo>
                    <a:pt x="198196" y="32791"/>
                  </a:lnTo>
                  <a:lnTo>
                    <a:pt x="185216" y="29743"/>
                  </a:lnTo>
                  <a:lnTo>
                    <a:pt x="183451" y="29095"/>
                  </a:lnTo>
                  <a:lnTo>
                    <a:pt x="181317" y="27559"/>
                  </a:lnTo>
                  <a:lnTo>
                    <a:pt x="180860" y="26581"/>
                  </a:lnTo>
                  <a:lnTo>
                    <a:pt x="180860" y="23749"/>
                  </a:lnTo>
                  <a:lnTo>
                    <a:pt x="181686" y="22555"/>
                  </a:lnTo>
                  <a:lnTo>
                    <a:pt x="184569" y="20815"/>
                  </a:lnTo>
                  <a:lnTo>
                    <a:pt x="186791" y="20383"/>
                  </a:lnTo>
                  <a:lnTo>
                    <a:pt x="191706" y="20383"/>
                  </a:lnTo>
                  <a:lnTo>
                    <a:pt x="193929" y="20599"/>
                  </a:lnTo>
                  <a:lnTo>
                    <a:pt x="199021" y="21463"/>
                  </a:lnTo>
                  <a:lnTo>
                    <a:pt x="203288" y="22771"/>
                  </a:lnTo>
                  <a:lnTo>
                    <a:pt x="203288" y="17970"/>
                  </a:lnTo>
                  <a:lnTo>
                    <a:pt x="201714" y="17221"/>
                  </a:lnTo>
                  <a:lnTo>
                    <a:pt x="199580" y="16560"/>
                  </a:lnTo>
                  <a:lnTo>
                    <a:pt x="194487" y="15481"/>
                  </a:lnTo>
                  <a:lnTo>
                    <a:pt x="191884" y="15252"/>
                  </a:lnTo>
                  <a:lnTo>
                    <a:pt x="184848" y="15252"/>
                  </a:lnTo>
                  <a:lnTo>
                    <a:pt x="181229" y="16129"/>
                  </a:lnTo>
                  <a:lnTo>
                    <a:pt x="178536" y="17868"/>
                  </a:lnTo>
                  <a:lnTo>
                    <a:pt x="176034" y="19608"/>
                  </a:lnTo>
                  <a:lnTo>
                    <a:pt x="174650" y="22110"/>
                  </a:lnTo>
                  <a:lnTo>
                    <a:pt x="174650" y="28105"/>
                  </a:lnTo>
                  <a:lnTo>
                    <a:pt x="175577" y="30289"/>
                  </a:lnTo>
                  <a:lnTo>
                    <a:pt x="179095" y="33566"/>
                  </a:lnTo>
                  <a:lnTo>
                    <a:pt x="181876" y="34759"/>
                  </a:lnTo>
                  <a:lnTo>
                    <a:pt x="191884" y="37045"/>
                  </a:lnTo>
                  <a:lnTo>
                    <a:pt x="194487" y="37693"/>
                  </a:lnTo>
                  <a:lnTo>
                    <a:pt x="196240" y="38354"/>
                  </a:lnTo>
                  <a:lnTo>
                    <a:pt x="198285" y="39878"/>
                  </a:lnTo>
                  <a:lnTo>
                    <a:pt x="198843" y="40957"/>
                  </a:lnTo>
                  <a:lnTo>
                    <a:pt x="198843" y="43903"/>
                  </a:lnTo>
                  <a:lnTo>
                    <a:pt x="198094" y="45212"/>
                  </a:lnTo>
                  <a:lnTo>
                    <a:pt x="194767" y="47180"/>
                  </a:lnTo>
                  <a:lnTo>
                    <a:pt x="192354" y="47612"/>
                  </a:lnTo>
                  <a:lnTo>
                    <a:pt x="186791" y="47612"/>
                  </a:lnTo>
                  <a:lnTo>
                    <a:pt x="184289" y="47396"/>
                  </a:lnTo>
                  <a:lnTo>
                    <a:pt x="179006" y="46304"/>
                  </a:lnTo>
                  <a:lnTo>
                    <a:pt x="176593" y="45643"/>
                  </a:lnTo>
                  <a:lnTo>
                    <a:pt x="174459" y="44665"/>
                  </a:lnTo>
                  <a:lnTo>
                    <a:pt x="174459" y="49568"/>
                  </a:lnTo>
                  <a:lnTo>
                    <a:pt x="176314" y="50660"/>
                  </a:lnTo>
                  <a:lnTo>
                    <a:pt x="178638" y="51422"/>
                  </a:lnTo>
                  <a:lnTo>
                    <a:pt x="183819" y="52514"/>
                  </a:lnTo>
                  <a:lnTo>
                    <a:pt x="186601" y="52844"/>
                  </a:lnTo>
                  <a:lnTo>
                    <a:pt x="189382" y="52844"/>
                  </a:lnTo>
                  <a:lnTo>
                    <a:pt x="189484" y="53060"/>
                  </a:lnTo>
                  <a:lnTo>
                    <a:pt x="194386" y="53060"/>
                  </a:lnTo>
                  <a:lnTo>
                    <a:pt x="198196" y="52082"/>
                  </a:lnTo>
                  <a:lnTo>
                    <a:pt x="203847" y="48158"/>
                  </a:lnTo>
                  <a:lnTo>
                    <a:pt x="205333" y="45542"/>
                  </a:lnTo>
                  <a:lnTo>
                    <a:pt x="205333" y="39547"/>
                  </a:lnTo>
                  <a:close/>
                </a:path>
              </a:pathLst>
            </a:custGeom>
            <a:solidFill>
              <a:srgbClr val="5255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65135" y="2145791"/>
              <a:ext cx="2703152" cy="4058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09962" y="4012217"/>
              <a:ext cx="2702996" cy="673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565135" y="2631070"/>
              <a:ext cx="2799588" cy="46618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609736" y="3177001"/>
              <a:ext cx="2702202" cy="6799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09627" y="3819144"/>
              <a:ext cx="2447248" cy="13258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07955" y="3249167"/>
              <a:ext cx="2772007" cy="14268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11950" y="2630309"/>
              <a:ext cx="1321593" cy="68053"/>
            </a:xfrm>
            <a:prstGeom prst="rect">
              <a:avLst/>
            </a:prstGeom>
          </p:spPr>
        </p:pic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179066" y="1212850"/>
            <a:ext cx="30581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75" dirty="0"/>
              <a:t>WIT</a:t>
            </a:r>
            <a:r>
              <a:rPr sz="1400" spc="-245" dirty="0"/>
              <a:t> </a:t>
            </a:r>
            <a:r>
              <a:rPr sz="1400" spc="204" dirty="0"/>
              <a:t>HOUT</a:t>
            </a:r>
            <a:r>
              <a:rPr sz="1400" spc="275" dirty="0"/>
              <a:t> </a:t>
            </a:r>
            <a:r>
              <a:rPr sz="1400" spc="160" dirty="0"/>
              <a:t>SE</a:t>
            </a:r>
            <a:r>
              <a:rPr sz="1400" spc="-240" dirty="0"/>
              <a:t> </a:t>
            </a:r>
            <a:r>
              <a:rPr sz="1400" spc="210" dirty="0"/>
              <a:t>MANT</a:t>
            </a:r>
            <a:r>
              <a:rPr sz="1400" spc="-245" dirty="0"/>
              <a:t> </a:t>
            </a:r>
            <a:r>
              <a:rPr sz="1400" spc="120" dirty="0"/>
              <a:t>IC</a:t>
            </a:r>
            <a:r>
              <a:rPr sz="1400" spc="285" dirty="0"/>
              <a:t> </a:t>
            </a:r>
            <a:r>
              <a:rPr sz="1400" spc="160" dirty="0"/>
              <a:t>SE</a:t>
            </a:r>
            <a:r>
              <a:rPr sz="1400" spc="-240" dirty="0"/>
              <a:t> </a:t>
            </a:r>
            <a:r>
              <a:rPr sz="1400" spc="160" dirty="0"/>
              <a:t>ARCH</a:t>
            </a:r>
            <a:endParaRPr sz="1400"/>
          </a:p>
        </p:txBody>
      </p:sp>
      <p:sp>
        <p:nvSpPr>
          <p:cNvPr id="49" name="object 49"/>
          <p:cNvSpPr txBox="1"/>
          <p:nvPr/>
        </p:nvSpPr>
        <p:spPr>
          <a:xfrm>
            <a:off x="6795896" y="1259204"/>
            <a:ext cx="26079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175" dirty="0">
                <a:solidFill>
                  <a:srgbClr val="DF2886"/>
                </a:solidFill>
                <a:latin typeface="Trebuchet MS"/>
                <a:cs typeface="Trebuchet MS"/>
              </a:rPr>
              <a:t>WIT</a:t>
            </a:r>
            <a:r>
              <a:rPr sz="1400" b="1" spc="-245" dirty="0">
                <a:solidFill>
                  <a:srgbClr val="DF2886"/>
                </a:solidFill>
                <a:latin typeface="Trebuchet MS"/>
                <a:cs typeface="Trebuchet MS"/>
              </a:rPr>
              <a:t> </a:t>
            </a:r>
            <a:r>
              <a:rPr sz="1400" b="1" spc="85" dirty="0">
                <a:solidFill>
                  <a:srgbClr val="DF2886"/>
                </a:solidFill>
                <a:latin typeface="Trebuchet MS"/>
                <a:cs typeface="Trebuchet MS"/>
              </a:rPr>
              <a:t>H</a:t>
            </a:r>
            <a:r>
              <a:rPr sz="1400" b="1" spc="300" dirty="0">
                <a:solidFill>
                  <a:srgbClr val="DF2886"/>
                </a:solidFill>
                <a:latin typeface="Trebuchet MS"/>
                <a:cs typeface="Trebuchet MS"/>
              </a:rPr>
              <a:t> </a:t>
            </a:r>
            <a:r>
              <a:rPr sz="1400" b="1" spc="160" dirty="0">
                <a:solidFill>
                  <a:srgbClr val="DF2886"/>
                </a:solidFill>
                <a:latin typeface="Trebuchet MS"/>
                <a:cs typeface="Trebuchet MS"/>
              </a:rPr>
              <a:t>SE</a:t>
            </a:r>
            <a:r>
              <a:rPr sz="1400" b="1" spc="-240" dirty="0">
                <a:solidFill>
                  <a:srgbClr val="DF2886"/>
                </a:solidFill>
                <a:latin typeface="Trebuchet MS"/>
                <a:cs typeface="Trebuchet MS"/>
              </a:rPr>
              <a:t> </a:t>
            </a:r>
            <a:r>
              <a:rPr sz="1400" b="1" spc="210" dirty="0">
                <a:solidFill>
                  <a:srgbClr val="DF2886"/>
                </a:solidFill>
                <a:latin typeface="Trebuchet MS"/>
                <a:cs typeface="Trebuchet MS"/>
              </a:rPr>
              <a:t>MANT</a:t>
            </a:r>
            <a:r>
              <a:rPr sz="1400" b="1" spc="-240" dirty="0">
                <a:solidFill>
                  <a:srgbClr val="DF2886"/>
                </a:solidFill>
                <a:latin typeface="Trebuchet MS"/>
                <a:cs typeface="Trebuchet MS"/>
              </a:rPr>
              <a:t> </a:t>
            </a:r>
            <a:r>
              <a:rPr sz="1400" b="1" spc="114" dirty="0">
                <a:solidFill>
                  <a:srgbClr val="DF2886"/>
                </a:solidFill>
                <a:latin typeface="Trebuchet MS"/>
                <a:cs typeface="Trebuchet MS"/>
              </a:rPr>
              <a:t>IC</a:t>
            </a:r>
            <a:r>
              <a:rPr sz="1400" b="1" spc="280" dirty="0">
                <a:solidFill>
                  <a:srgbClr val="DF2886"/>
                </a:solidFill>
                <a:latin typeface="Trebuchet MS"/>
                <a:cs typeface="Trebuchet MS"/>
              </a:rPr>
              <a:t> </a:t>
            </a:r>
            <a:r>
              <a:rPr sz="1400" b="1" spc="160" dirty="0">
                <a:solidFill>
                  <a:srgbClr val="DF2886"/>
                </a:solidFill>
                <a:latin typeface="Trebuchet MS"/>
                <a:cs typeface="Trebuchet MS"/>
              </a:rPr>
              <a:t>SE</a:t>
            </a:r>
            <a:r>
              <a:rPr sz="1400" b="1" spc="-245" dirty="0">
                <a:solidFill>
                  <a:srgbClr val="DF2886"/>
                </a:solidFill>
                <a:latin typeface="Trebuchet MS"/>
                <a:cs typeface="Trebuchet MS"/>
              </a:rPr>
              <a:t> </a:t>
            </a:r>
            <a:r>
              <a:rPr sz="1400" b="1" spc="160" dirty="0">
                <a:solidFill>
                  <a:srgbClr val="DF2886"/>
                </a:solidFill>
                <a:latin typeface="Trebuchet MS"/>
                <a:cs typeface="Trebuchet MS"/>
              </a:rPr>
              <a:t>ARCH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15255" y="2653283"/>
            <a:ext cx="558165" cy="131445"/>
          </a:xfrm>
          <a:prstGeom prst="rect">
            <a:avLst/>
          </a:prstGeom>
          <a:solidFill>
            <a:srgbClr val="FF8095"/>
          </a:solidFill>
        </p:spPr>
        <p:txBody>
          <a:bodyPr vert="horz" wrap="square" lIns="0" tIns="1270" rIns="0" bIns="0" rtlCol="0">
            <a:spAutoFit/>
          </a:bodyPr>
          <a:lstStyle/>
          <a:p>
            <a:pPr marL="231775" marR="112395" indent="-113030">
              <a:lnSpc>
                <a:spcPts val="500"/>
              </a:lnSpc>
              <a:spcBef>
                <a:spcPts val="10"/>
              </a:spcBef>
            </a:pP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Golf</a:t>
            </a:r>
            <a:r>
              <a:rPr sz="4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Shoes </a:t>
            </a:r>
            <a:r>
              <a:rPr sz="400" spc="-25" dirty="0">
                <a:solidFill>
                  <a:srgbClr val="FFFFFF"/>
                </a:solidFill>
                <a:latin typeface="Courier New"/>
                <a:cs typeface="Courier New"/>
              </a:rPr>
              <a:t>Bag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42915" y="2784348"/>
            <a:ext cx="556260" cy="134620"/>
          </a:xfrm>
          <a:prstGeom prst="rect">
            <a:avLst/>
          </a:prstGeom>
          <a:solidFill>
            <a:srgbClr val="FF8095"/>
          </a:solidFill>
        </p:spPr>
        <p:txBody>
          <a:bodyPr vert="horz" wrap="square" lIns="0" tIns="1905" rIns="0" bIns="0" rtlCol="0">
            <a:spAutoFit/>
          </a:bodyPr>
          <a:lstStyle/>
          <a:p>
            <a:pPr marL="231140" marR="111125" indent="-113030">
              <a:lnSpc>
                <a:spcPts val="500"/>
              </a:lnSpc>
              <a:spcBef>
                <a:spcPts val="15"/>
              </a:spcBef>
            </a:pP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Golf</a:t>
            </a:r>
            <a:r>
              <a:rPr sz="4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Shoes </a:t>
            </a:r>
            <a:r>
              <a:rPr sz="400" spc="-25" dirty="0">
                <a:solidFill>
                  <a:srgbClr val="FFFFFF"/>
                </a:solidFill>
                <a:latin typeface="Courier New"/>
                <a:cs typeface="Courier New"/>
              </a:rPr>
              <a:t>Bag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27320" y="2918460"/>
            <a:ext cx="556260" cy="132715"/>
          </a:xfrm>
          <a:prstGeom prst="rect">
            <a:avLst/>
          </a:prstGeom>
          <a:solidFill>
            <a:srgbClr val="FF8095"/>
          </a:solidFill>
        </p:spPr>
        <p:txBody>
          <a:bodyPr vert="horz" wrap="square" lIns="0" tIns="0" rIns="0" bIns="0" rtlCol="0">
            <a:spAutoFit/>
          </a:bodyPr>
          <a:lstStyle/>
          <a:p>
            <a:pPr marL="231140" marR="111125" indent="-113030">
              <a:lnSpc>
                <a:spcPts val="509"/>
              </a:lnSpc>
            </a:pP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Golf</a:t>
            </a:r>
            <a:r>
              <a:rPr sz="4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Shoes </a:t>
            </a:r>
            <a:r>
              <a:rPr sz="400" spc="-25" dirty="0">
                <a:solidFill>
                  <a:srgbClr val="FFFFFF"/>
                </a:solidFill>
                <a:latin typeface="Courier New"/>
                <a:cs typeface="Courier New"/>
              </a:rPr>
              <a:t>Bag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21452" y="3247644"/>
            <a:ext cx="558165" cy="132715"/>
          </a:xfrm>
          <a:prstGeom prst="rect">
            <a:avLst/>
          </a:prstGeom>
          <a:solidFill>
            <a:srgbClr val="FF8095"/>
          </a:solidFill>
        </p:spPr>
        <p:txBody>
          <a:bodyPr vert="horz" wrap="square" lIns="0" tIns="1270" rIns="0" bIns="0" rtlCol="0">
            <a:spAutoFit/>
          </a:bodyPr>
          <a:lstStyle/>
          <a:p>
            <a:pPr marL="215265" marR="127000" indent="-79375">
              <a:lnSpc>
                <a:spcPts val="500"/>
              </a:lnSpc>
              <a:spcBef>
                <a:spcPts val="10"/>
              </a:spcBef>
            </a:pP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Golf</a:t>
            </a:r>
            <a:r>
              <a:rPr sz="4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-20" dirty="0">
                <a:solidFill>
                  <a:srgbClr val="FFFFFF"/>
                </a:solidFill>
                <a:latin typeface="Courier New"/>
                <a:cs typeface="Courier New"/>
              </a:rPr>
              <a:t>Shoe Case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64608" y="4421123"/>
            <a:ext cx="416559" cy="132715"/>
          </a:xfrm>
          <a:prstGeom prst="rect">
            <a:avLst/>
          </a:prstGeom>
          <a:solidFill>
            <a:srgbClr val="FF8095"/>
          </a:solidFill>
        </p:spPr>
        <p:txBody>
          <a:bodyPr vert="horz" wrap="square" lIns="0" tIns="1905" rIns="0" bIns="0" rtlCol="0">
            <a:spAutoFit/>
          </a:bodyPr>
          <a:lstStyle/>
          <a:p>
            <a:pPr marL="129539" marR="118110" indent="15240">
              <a:lnSpc>
                <a:spcPts val="500"/>
              </a:lnSpc>
              <a:spcBef>
                <a:spcPts val="15"/>
              </a:spcBef>
            </a:pPr>
            <a:r>
              <a:rPr sz="400" spc="-20" dirty="0">
                <a:solidFill>
                  <a:srgbClr val="FFFFFF"/>
                </a:solidFill>
                <a:latin typeface="Courier New"/>
                <a:cs typeface="Courier New"/>
              </a:rPr>
              <a:t>Golf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Shoes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31664" y="3831335"/>
            <a:ext cx="951230" cy="132715"/>
          </a:xfrm>
          <a:prstGeom prst="rect">
            <a:avLst/>
          </a:prstGeom>
          <a:solidFill>
            <a:srgbClr val="FF8095"/>
          </a:solidFill>
        </p:spPr>
        <p:txBody>
          <a:bodyPr vert="horz" wrap="square" lIns="0" tIns="3302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60"/>
              </a:spcBef>
            </a:pP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Stretcher</a:t>
            </a:r>
            <a:r>
              <a:rPr sz="400" spc="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for</a:t>
            </a:r>
            <a:r>
              <a:rPr sz="4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Golf</a:t>
            </a:r>
            <a:r>
              <a:rPr sz="400" spc="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Shoes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48300" y="4994147"/>
            <a:ext cx="707390" cy="132715"/>
          </a:xfrm>
          <a:prstGeom prst="rect">
            <a:avLst/>
          </a:prstGeom>
          <a:solidFill>
            <a:srgbClr val="FF8095"/>
          </a:solidFill>
        </p:spPr>
        <p:txBody>
          <a:bodyPr vert="horz" wrap="square" lIns="0" tIns="1905" rIns="0" bIns="0" rtlCol="0">
            <a:spAutoFit/>
          </a:bodyPr>
          <a:lstStyle/>
          <a:p>
            <a:pPr marL="274955" marR="154305" indent="-113030">
              <a:lnSpc>
                <a:spcPts val="500"/>
              </a:lnSpc>
              <a:spcBef>
                <a:spcPts val="15"/>
              </a:spcBef>
            </a:pP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Plastic</a:t>
            </a:r>
            <a:r>
              <a:rPr sz="400" spc="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-20" dirty="0">
                <a:solidFill>
                  <a:srgbClr val="FFFFFF"/>
                </a:solidFill>
                <a:latin typeface="Courier New"/>
                <a:cs typeface="Courier New"/>
              </a:rPr>
              <a:t>Golf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Tees.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592818" y="5018913"/>
            <a:ext cx="344170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Golf</a:t>
            </a:r>
            <a:r>
              <a:rPr sz="4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Shoes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673843" y="4435220"/>
            <a:ext cx="344170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Golf</a:t>
            </a:r>
            <a:r>
              <a:rPr sz="4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Shoes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679940" y="3837177"/>
            <a:ext cx="344170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Golf</a:t>
            </a:r>
            <a:r>
              <a:rPr sz="4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Shoes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349867" y="2677160"/>
            <a:ext cx="344170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dirty="0">
                <a:solidFill>
                  <a:srgbClr val="FFFFFF"/>
                </a:solidFill>
                <a:latin typeface="Courier New"/>
                <a:cs typeface="Courier New"/>
              </a:rPr>
              <a:t>Golf</a:t>
            </a:r>
            <a:r>
              <a:rPr sz="400" spc="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Shoes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164571" y="2772282"/>
            <a:ext cx="121920" cy="15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 marR="5080" indent="-32384">
              <a:lnSpc>
                <a:spcPct val="105000"/>
              </a:lnSpc>
              <a:spcBef>
                <a:spcPts val="95"/>
              </a:spcBef>
            </a:pPr>
            <a:r>
              <a:rPr sz="400" spc="-25" dirty="0">
                <a:solidFill>
                  <a:srgbClr val="FFFFFF"/>
                </a:solidFill>
                <a:latin typeface="Courier New"/>
                <a:cs typeface="Courier New"/>
              </a:rPr>
              <a:t>gol </a:t>
            </a:r>
            <a:r>
              <a:rPr sz="400" spc="-50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endParaRPr sz="400">
              <a:latin typeface="Courier New"/>
              <a:cs typeface="Courier New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53066" y="3234944"/>
            <a:ext cx="185420" cy="15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">
              <a:lnSpc>
                <a:spcPct val="105400"/>
              </a:lnSpc>
              <a:spcBef>
                <a:spcPts val="95"/>
              </a:spcBef>
            </a:pPr>
            <a:r>
              <a:rPr sz="400" spc="-20" dirty="0">
                <a:solidFill>
                  <a:srgbClr val="FFFFFF"/>
                </a:solidFill>
                <a:latin typeface="Courier New"/>
                <a:cs typeface="Courier New"/>
              </a:rPr>
              <a:t>Golf </a:t>
            </a:r>
            <a:r>
              <a:rPr sz="400" spc="-10" dirty="0">
                <a:solidFill>
                  <a:srgbClr val="FFFFFF"/>
                </a:solidFill>
                <a:latin typeface="Courier New"/>
                <a:cs typeface="Courier New"/>
              </a:rPr>
              <a:t>Shoes</a:t>
            </a:r>
            <a:endParaRPr sz="400">
              <a:latin typeface="Courier New"/>
              <a:cs typeface="Courier New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339084" y="2162517"/>
            <a:ext cx="568960" cy="3272154"/>
            <a:chOff x="3339084" y="2162517"/>
            <a:chExt cx="568960" cy="3272154"/>
          </a:xfrm>
        </p:grpSpPr>
        <p:pic>
          <p:nvPicPr>
            <p:cNvPr id="64" name="object 6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39084" y="3502126"/>
              <a:ext cx="568477" cy="56847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364992" y="3528059"/>
              <a:ext cx="481584" cy="48158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39084" y="4221454"/>
              <a:ext cx="568477" cy="56847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364992" y="4247387"/>
              <a:ext cx="481584" cy="48158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339084" y="4867617"/>
              <a:ext cx="568477" cy="56696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364992" y="4893563"/>
              <a:ext cx="481584" cy="48006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39084" y="2807182"/>
              <a:ext cx="568477" cy="56847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364992" y="2833115"/>
              <a:ext cx="481584" cy="481584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339084" y="2162517"/>
              <a:ext cx="568477" cy="56696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364992" y="2188463"/>
              <a:ext cx="481584" cy="480060"/>
            </a:xfrm>
            <a:prstGeom prst="rect">
              <a:avLst/>
            </a:prstGeom>
          </p:spPr>
        </p:pic>
      </p:grpSp>
      <p:grpSp>
        <p:nvGrpSpPr>
          <p:cNvPr id="74" name="object 74"/>
          <p:cNvGrpSpPr/>
          <p:nvPr/>
        </p:nvGrpSpPr>
        <p:grpSpPr>
          <a:xfrm>
            <a:off x="7258811" y="2011679"/>
            <a:ext cx="988060" cy="3546475"/>
            <a:chOff x="7258811" y="2011679"/>
            <a:chExt cx="988060" cy="3546475"/>
          </a:xfrm>
        </p:grpSpPr>
        <p:pic>
          <p:nvPicPr>
            <p:cNvPr id="75" name="object 7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458455" y="4254995"/>
              <a:ext cx="595909" cy="59742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84363" y="4280915"/>
              <a:ext cx="509015" cy="51053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458455" y="3549370"/>
              <a:ext cx="595909" cy="59590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484363" y="3575303"/>
              <a:ext cx="509015" cy="50901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458455" y="4962118"/>
              <a:ext cx="595909" cy="59590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484363" y="4988051"/>
              <a:ext cx="509015" cy="509016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458455" y="2842234"/>
              <a:ext cx="595909" cy="595909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484363" y="2868167"/>
              <a:ext cx="509015" cy="509015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458455" y="2136622"/>
              <a:ext cx="595909" cy="595909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484363" y="2162555"/>
              <a:ext cx="509015" cy="50901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258811" y="2011679"/>
              <a:ext cx="987552" cy="3462528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3608209" y="111252"/>
            <a:ext cx="3597275" cy="1380490"/>
            <a:chOff x="3608209" y="111252"/>
            <a:chExt cx="3597275" cy="1380490"/>
          </a:xfrm>
        </p:grpSpPr>
        <p:pic>
          <p:nvPicPr>
            <p:cNvPr id="87" name="object 8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608209" y="111252"/>
              <a:ext cx="1378699" cy="1380032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849367" y="512063"/>
              <a:ext cx="2356485" cy="368935"/>
            </a:xfrm>
            <a:custGeom>
              <a:avLst/>
              <a:gdLst/>
              <a:ahLst/>
              <a:cxnLst/>
              <a:rect l="l" t="t" r="r" b="b"/>
              <a:pathLst>
                <a:path w="2356484" h="368934">
                  <a:moveTo>
                    <a:pt x="2356104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356104" y="368808"/>
                  </a:lnTo>
                  <a:lnTo>
                    <a:pt x="2356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6427" y="1063752"/>
            <a:ext cx="11648440" cy="5145405"/>
            <a:chOff x="376427" y="1063752"/>
            <a:chExt cx="11648440" cy="5145405"/>
          </a:xfrm>
        </p:grpSpPr>
        <p:sp>
          <p:nvSpPr>
            <p:cNvPr id="4" name="object 4"/>
            <p:cNvSpPr/>
            <p:nvPr/>
          </p:nvSpPr>
          <p:spPr>
            <a:xfrm>
              <a:off x="376427" y="4578096"/>
              <a:ext cx="11582400" cy="1620520"/>
            </a:xfrm>
            <a:custGeom>
              <a:avLst/>
              <a:gdLst/>
              <a:ahLst/>
              <a:cxnLst/>
              <a:rect l="l" t="t" r="r" b="b"/>
              <a:pathLst>
                <a:path w="11582400" h="1620520">
                  <a:moveTo>
                    <a:pt x="11312398" y="0"/>
                  </a:moveTo>
                  <a:lnTo>
                    <a:pt x="270002" y="0"/>
                  </a:lnTo>
                  <a:lnTo>
                    <a:pt x="221467" y="4350"/>
                  </a:lnTo>
                  <a:lnTo>
                    <a:pt x="175787" y="16894"/>
                  </a:lnTo>
                  <a:lnTo>
                    <a:pt x="133724" y="36867"/>
                  </a:lnTo>
                  <a:lnTo>
                    <a:pt x="96040" y="63507"/>
                  </a:lnTo>
                  <a:lnTo>
                    <a:pt x="63499" y="96051"/>
                  </a:lnTo>
                  <a:lnTo>
                    <a:pt x="36861" y="133735"/>
                  </a:lnTo>
                  <a:lnTo>
                    <a:pt x="16891" y="175797"/>
                  </a:lnTo>
                  <a:lnTo>
                    <a:pt x="4349" y="221474"/>
                  </a:lnTo>
                  <a:lnTo>
                    <a:pt x="0" y="270001"/>
                  </a:lnTo>
                  <a:lnTo>
                    <a:pt x="0" y="1350009"/>
                  </a:lnTo>
                  <a:lnTo>
                    <a:pt x="4349" y="1398541"/>
                  </a:lnTo>
                  <a:lnTo>
                    <a:pt x="16891" y="1444219"/>
                  </a:lnTo>
                  <a:lnTo>
                    <a:pt x="36861" y="1486281"/>
                  </a:lnTo>
                  <a:lnTo>
                    <a:pt x="63499" y="1523965"/>
                  </a:lnTo>
                  <a:lnTo>
                    <a:pt x="96040" y="1556508"/>
                  </a:lnTo>
                  <a:lnTo>
                    <a:pt x="133724" y="1583147"/>
                  </a:lnTo>
                  <a:lnTo>
                    <a:pt x="175787" y="1603119"/>
                  </a:lnTo>
                  <a:lnTo>
                    <a:pt x="221467" y="1615661"/>
                  </a:lnTo>
                  <a:lnTo>
                    <a:pt x="270002" y="1620011"/>
                  </a:lnTo>
                  <a:lnTo>
                    <a:pt x="11312398" y="1620011"/>
                  </a:lnTo>
                  <a:lnTo>
                    <a:pt x="11360925" y="1615661"/>
                  </a:lnTo>
                  <a:lnTo>
                    <a:pt x="11406602" y="1603119"/>
                  </a:lnTo>
                  <a:lnTo>
                    <a:pt x="11448664" y="1583147"/>
                  </a:lnTo>
                  <a:lnTo>
                    <a:pt x="11486348" y="1556508"/>
                  </a:lnTo>
                  <a:lnTo>
                    <a:pt x="11518892" y="1523965"/>
                  </a:lnTo>
                  <a:lnTo>
                    <a:pt x="11545532" y="1486281"/>
                  </a:lnTo>
                  <a:lnTo>
                    <a:pt x="11565505" y="1444219"/>
                  </a:lnTo>
                  <a:lnTo>
                    <a:pt x="11578049" y="1398541"/>
                  </a:lnTo>
                  <a:lnTo>
                    <a:pt x="11582400" y="1350009"/>
                  </a:lnTo>
                  <a:lnTo>
                    <a:pt x="11582400" y="270001"/>
                  </a:lnTo>
                  <a:lnTo>
                    <a:pt x="11578049" y="221474"/>
                  </a:lnTo>
                  <a:lnTo>
                    <a:pt x="11565505" y="175797"/>
                  </a:lnTo>
                  <a:lnTo>
                    <a:pt x="11545532" y="133735"/>
                  </a:lnTo>
                  <a:lnTo>
                    <a:pt x="11518892" y="96051"/>
                  </a:lnTo>
                  <a:lnTo>
                    <a:pt x="11486348" y="63507"/>
                  </a:lnTo>
                  <a:lnTo>
                    <a:pt x="11448664" y="36867"/>
                  </a:lnTo>
                  <a:lnTo>
                    <a:pt x="11406602" y="16894"/>
                  </a:lnTo>
                  <a:lnTo>
                    <a:pt x="11360925" y="4350"/>
                  </a:lnTo>
                  <a:lnTo>
                    <a:pt x="11312398" y="0"/>
                  </a:lnTo>
                  <a:close/>
                </a:path>
              </a:pathLst>
            </a:custGeom>
            <a:solidFill>
              <a:srgbClr val="38424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2872" y="4588763"/>
              <a:ext cx="885825" cy="1620520"/>
            </a:xfrm>
            <a:custGeom>
              <a:avLst/>
              <a:gdLst/>
              <a:ahLst/>
              <a:cxnLst/>
              <a:rect l="l" t="t" r="r" b="b"/>
              <a:pathLst>
                <a:path w="885825" h="1620520">
                  <a:moveTo>
                    <a:pt x="885444" y="0"/>
                  </a:moveTo>
                  <a:lnTo>
                    <a:pt x="0" y="0"/>
                  </a:lnTo>
                  <a:lnTo>
                    <a:pt x="0" y="1620012"/>
                  </a:lnTo>
                  <a:lnTo>
                    <a:pt x="885444" y="1620012"/>
                  </a:lnTo>
                  <a:lnTo>
                    <a:pt x="88544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59" y="1063752"/>
              <a:ext cx="11582400" cy="3232785"/>
            </a:xfrm>
            <a:custGeom>
              <a:avLst/>
              <a:gdLst/>
              <a:ahLst/>
              <a:cxnLst/>
              <a:rect l="l" t="t" r="r" b="b"/>
              <a:pathLst>
                <a:path w="11582400" h="3232785">
                  <a:moveTo>
                    <a:pt x="11043666" y="0"/>
                  </a:moveTo>
                  <a:lnTo>
                    <a:pt x="538734" y="0"/>
                  </a:lnTo>
                  <a:lnTo>
                    <a:pt x="489698" y="2201"/>
                  </a:lnTo>
                  <a:lnTo>
                    <a:pt x="441895" y="8678"/>
                  </a:lnTo>
                  <a:lnTo>
                    <a:pt x="395516" y="19242"/>
                  </a:lnTo>
                  <a:lnTo>
                    <a:pt x="350751" y="33701"/>
                  </a:lnTo>
                  <a:lnTo>
                    <a:pt x="307790" y="51866"/>
                  </a:lnTo>
                  <a:lnTo>
                    <a:pt x="266824" y="73547"/>
                  </a:lnTo>
                  <a:lnTo>
                    <a:pt x="228041" y="98553"/>
                  </a:lnTo>
                  <a:lnTo>
                    <a:pt x="191634" y="126694"/>
                  </a:lnTo>
                  <a:lnTo>
                    <a:pt x="157791" y="157781"/>
                  </a:lnTo>
                  <a:lnTo>
                    <a:pt x="126703" y="191623"/>
                  </a:lnTo>
                  <a:lnTo>
                    <a:pt x="98560" y="228030"/>
                  </a:lnTo>
                  <a:lnTo>
                    <a:pt x="73552" y="266812"/>
                  </a:lnTo>
                  <a:lnTo>
                    <a:pt x="51870" y="307779"/>
                  </a:lnTo>
                  <a:lnTo>
                    <a:pt x="33704" y="350741"/>
                  </a:lnTo>
                  <a:lnTo>
                    <a:pt x="19244" y="395507"/>
                  </a:lnTo>
                  <a:lnTo>
                    <a:pt x="8679" y="441888"/>
                  </a:lnTo>
                  <a:lnTo>
                    <a:pt x="2201" y="489694"/>
                  </a:lnTo>
                  <a:lnTo>
                    <a:pt x="0" y="538734"/>
                  </a:lnTo>
                  <a:lnTo>
                    <a:pt x="0" y="2693670"/>
                  </a:lnTo>
                  <a:lnTo>
                    <a:pt x="2201" y="2742709"/>
                  </a:lnTo>
                  <a:lnTo>
                    <a:pt x="8679" y="2790515"/>
                  </a:lnTo>
                  <a:lnTo>
                    <a:pt x="19244" y="2836896"/>
                  </a:lnTo>
                  <a:lnTo>
                    <a:pt x="33704" y="2881662"/>
                  </a:lnTo>
                  <a:lnTo>
                    <a:pt x="51870" y="2924624"/>
                  </a:lnTo>
                  <a:lnTo>
                    <a:pt x="73552" y="2965591"/>
                  </a:lnTo>
                  <a:lnTo>
                    <a:pt x="98560" y="3004373"/>
                  </a:lnTo>
                  <a:lnTo>
                    <a:pt x="126703" y="3040780"/>
                  </a:lnTo>
                  <a:lnTo>
                    <a:pt x="157791" y="3074622"/>
                  </a:lnTo>
                  <a:lnTo>
                    <a:pt x="191634" y="3105709"/>
                  </a:lnTo>
                  <a:lnTo>
                    <a:pt x="228041" y="3133850"/>
                  </a:lnTo>
                  <a:lnTo>
                    <a:pt x="266824" y="3158856"/>
                  </a:lnTo>
                  <a:lnTo>
                    <a:pt x="307790" y="3180537"/>
                  </a:lnTo>
                  <a:lnTo>
                    <a:pt x="350751" y="3198702"/>
                  </a:lnTo>
                  <a:lnTo>
                    <a:pt x="395516" y="3213161"/>
                  </a:lnTo>
                  <a:lnTo>
                    <a:pt x="441895" y="3223725"/>
                  </a:lnTo>
                  <a:lnTo>
                    <a:pt x="489698" y="3230202"/>
                  </a:lnTo>
                  <a:lnTo>
                    <a:pt x="538734" y="3232404"/>
                  </a:lnTo>
                  <a:lnTo>
                    <a:pt x="11043666" y="3232404"/>
                  </a:lnTo>
                  <a:lnTo>
                    <a:pt x="11092705" y="3230202"/>
                  </a:lnTo>
                  <a:lnTo>
                    <a:pt x="11140511" y="3223725"/>
                  </a:lnTo>
                  <a:lnTo>
                    <a:pt x="11186892" y="3213161"/>
                  </a:lnTo>
                  <a:lnTo>
                    <a:pt x="11231658" y="3198702"/>
                  </a:lnTo>
                  <a:lnTo>
                    <a:pt x="11274620" y="3180537"/>
                  </a:lnTo>
                  <a:lnTo>
                    <a:pt x="11315587" y="3158856"/>
                  </a:lnTo>
                  <a:lnTo>
                    <a:pt x="11354369" y="3133850"/>
                  </a:lnTo>
                  <a:lnTo>
                    <a:pt x="11390776" y="3105709"/>
                  </a:lnTo>
                  <a:lnTo>
                    <a:pt x="11424618" y="3074622"/>
                  </a:lnTo>
                  <a:lnTo>
                    <a:pt x="11455705" y="3040780"/>
                  </a:lnTo>
                  <a:lnTo>
                    <a:pt x="11483846" y="3004373"/>
                  </a:lnTo>
                  <a:lnTo>
                    <a:pt x="11508852" y="2965591"/>
                  </a:lnTo>
                  <a:lnTo>
                    <a:pt x="11530533" y="2924624"/>
                  </a:lnTo>
                  <a:lnTo>
                    <a:pt x="11548698" y="2881662"/>
                  </a:lnTo>
                  <a:lnTo>
                    <a:pt x="11563157" y="2836896"/>
                  </a:lnTo>
                  <a:lnTo>
                    <a:pt x="11573721" y="2790515"/>
                  </a:lnTo>
                  <a:lnTo>
                    <a:pt x="11580198" y="2742709"/>
                  </a:lnTo>
                  <a:lnTo>
                    <a:pt x="11582400" y="2693670"/>
                  </a:lnTo>
                  <a:lnTo>
                    <a:pt x="11582400" y="538734"/>
                  </a:lnTo>
                  <a:lnTo>
                    <a:pt x="11580198" y="489694"/>
                  </a:lnTo>
                  <a:lnTo>
                    <a:pt x="11573721" y="441888"/>
                  </a:lnTo>
                  <a:lnTo>
                    <a:pt x="11563157" y="395507"/>
                  </a:lnTo>
                  <a:lnTo>
                    <a:pt x="11548698" y="350741"/>
                  </a:lnTo>
                  <a:lnTo>
                    <a:pt x="11530533" y="307779"/>
                  </a:lnTo>
                  <a:lnTo>
                    <a:pt x="11508852" y="266812"/>
                  </a:lnTo>
                  <a:lnTo>
                    <a:pt x="11483846" y="228030"/>
                  </a:lnTo>
                  <a:lnTo>
                    <a:pt x="11455705" y="191623"/>
                  </a:lnTo>
                  <a:lnTo>
                    <a:pt x="11424618" y="157781"/>
                  </a:lnTo>
                  <a:lnTo>
                    <a:pt x="11390776" y="126694"/>
                  </a:lnTo>
                  <a:lnTo>
                    <a:pt x="11354369" y="98553"/>
                  </a:lnTo>
                  <a:lnTo>
                    <a:pt x="11315587" y="73547"/>
                  </a:lnTo>
                  <a:lnTo>
                    <a:pt x="11274620" y="51866"/>
                  </a:lnTo>
                  <a:lnTo>
                    <a:pt x="11231658" y="33701"/>
                  </a:lnTo>
                  <a:lnTo>
                    <a:pt x="11186892" y="19242"/>
                  </a:lnTo>
                  <a:lnTo>
                    <a:pt x="11140511" y="8678"/>
                  </a:lnTo>
                  <a:lnTo>
                    <a:pt x="11092705" y="2201"/>
                  </a:lnTo>
                  <a:lnTo>
                    <a:pt x="11043666" y="0"/>
                  </a:lnTo>
                  <a:close/>
                </a:path>
              </a:pathLst>
            </a:custGeom>
            <a:solidFill>
              <a:srgbClr val="38424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0472" y="1078992"/>
              <a:ext cx="1039494" cy="3230880"/>
            </a:xfrm>
            <a:custGeom>
              <a:avLst/>
              <a:gdLst/>
              <a:ahLst/>
              <a:cxnLst/>
              <a:rect l="l" t="t" r="r" b="b"/>
              <a:pathLst>
                <a:path w="1039494" h="3230879">
                  <a:moveTo>
                    <a:pt x="1039367" y="0"/>
                  </a:moveTo>
                  <a:lnTo>
                    <a:pt x="0" y="0"/>
                  </a:lnTo>
                  <a:lnTo>
                    <a:pt x="0" y="3230879"/>
                  </a:lnTo>
                  <a:lnTo>
                    <a:pt x="1039367" y="3230879"/>
                  </a:lnTo>
                  <a:lnTo>
                    <a:pt x="103936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64016" y="2134057"/>
            <a:ext cx="13125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6229" y="2134057"/>
            <a:ext cx="1169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augmentation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57407" y="2242185"/>
            <a:ext cx="793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20" y="1037844"/>
            <a:ext cx="1325880" cy="132587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28955" y="59817"/>
            <a:ext cx="3164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RAG</a:t>
            </a:r>
            <a:r>
              <a:rPr spc="-270" dirty="0"/>
              <a:t> </a:t>
            </a:r>
            <a:r>
              <a:rPr spc="-35" dirty="0"/>
              <a:t>in</a:t>
            </a:r>
            <a:r>
              <a:rPr spc="-275" dirty="0"/>
              <a:t> </a:t>
            </a:r>
            <a:r>
              <a:rPr spc="-45" dirty="0"/>
              <a:t>Action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25818" y="5818733"/>
            <a:ext cx="1579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Embeddings</a:t>
            </a:r>
            <a:r>
              <a:rPr sz="14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65332" y="5882741"/>
            <a:ext cx="975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666" y="5818733"/>
            <a:ext cx="101091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store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9341" y="2868930"/>
            <a:ext cx="10248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Embeddings model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10761" y="1037844"/>
            <a:ext cx="8004809" cy="4956175"/>
            <a:chOff x="3810761" y="1037844"/>
            <a:chExt cx="8004809" cy="495617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8364" y="1289304"/>
              <a:ext cx="821435" cy="8229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1037844"/>
              <a:ext cx="1325879" cy="13258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3492" y="4668011"/>
              <a:ext cx="1325879" cy="13258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89692" y="1037844"/>
              <a:ext cx="1325879" cy="13258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10762" y="1485137"/>
              <a:ext cx="6679565" cy="3863975"/>
            </a:xfrm>
            <a:custGeom>
              <a:avLst/>
              <a:gdLst/>
              <a:ahLst/>
              <a:cxnLst/>
              <a:rect l="l" t="t" r="r" b="b"/>
              <a:pathLst>
                <a:path w="6679565" h="3863975">
                  <a:moveTo>
                    <a:pt x="830580" y="2380488"/>
                  </a:moveTo>
                  <a:lnTo>
                    <a:pt x="802386" y="2380488"/>
                  </a:lnTo>
                  <a:lnTo>
                    <a:pt x="802386" y="2040636"/>
                  </a:lnTo>
                  <a:lnTo>
                    <a:pt x="782574" y="2040636"/>
                  </a:lnTo>
                  <a:lnTo>
                    <a:pt x="782574" y="2380488"/>
                  </a:lnTo>
                  <a:lnTo>
                    <a:pt x="754380" y="2380488"/>
                  </a:lnTo>
                  <a:lnTo>
                    <a:pt x="792480" y="2456688"/>
                  </a:lnTo>
                  <a:lnTo>
                    <a:pt x="824230" y="2393188"/>
                  </a:lnTo>
                  <a:lnTo>
                    <a:pt x="830580" y="2380488"/>
                  </a:lnTo>
                  <a:close/>
                </a:path>
                <a:path w="6679565" h="3863975">
                  <a:moveTo>
                    <a:pt x="3262503" y="38100"/>
                  </a:moveTo>
                  <a:lnTo>
                    <a:pt x="3242691" y="28194"/>
                  </a:lnTo>
                  <a:lnTo>
                    <a:pt x="3186303" y="0"/>
                  </a:lnTo>
                  <a:lnTo>
                    <a:pt x="3186303" y="28194"/>
                  </a:lnTo>
                  <a:lnTo>
                    <a:pt x="0" y="28194"/>
                  </a:lnTo>
                  <a:lnTo>
                    <a:pt x="0" y="48006"/>
                  </a:lnTo>
                  <a:lnTo>
                    <a:pt x="3186303" y="48006"/>
                  </a:lnTo>
                  <a:lnTo>
                    <a:pt x="3186303" y="76200"/>
                  </a:lnTo>
                  <a:lnTo>
                    <a:pt x="3242691" y="48006"/>
                  </a:lnTo>
                  <a:lnTo>
                    <a:pt x="3262503" y="38100"/>
                  </a:lnTo>
                  <a:close/>
                </a:path>
                <a:path w="6679565" h="3863975">
                  <a:moveTo>
                    <a:pt x="3489706" y="3830574"/>
                  </a:moveTo>
                  <a:lnTo>
                    <a:pt x="3489579" y="3810762"/>
                  </a:lnTo>
                  <a:lnTo>
                    <a:pt x="2896971" y="3815740"/>
                  </a:lnTo>
                  <a:lnTo>
                    <a:pt x="2896743" y="3787521"/>
                  </a:lnTo>
                  <a:lnTo>
                    <a:pt x="2820911" y="3826256"/>
                  </a:lnTo>
                  <a:lnTo>
                    <a:pt x="2897378" y="3863721"/>
                  </a:lnTo>
                  <a:lnTo>
                    <a:pt x="2897136" y="3835654"/>
                  </a:lnTo>
                  <a:lnTo>
                    <a:pt x="3489706" y="3830574"/>
                  </a:lnTo>
                  <a:close/>
                </a:path>
                <a:path w="6679565" h="3863975">
                  <a:moveTo>
                    <a:pt x="5197221" y="216408"/>
                  </a:moveTo>
                  <a:lnTo>
                    <a:pt x="5177396" y="206502"/>
                  </a:lnTo>
                  <a:lnTo>
                    <a:pt x="5121021" y="178308"/>
                  </a:lnTo>
                  <a:lnTo>
                    <a:pt x="5121021" y="206502"/>
                  </a:lnTo>
                  <a:lnTo>
                    <a:pt x="4602480" y="206502"/>
                  </a:lnTo>
                  <a:lnTo>
                    <a:pt x="4602480" y="226314"/>
                  </a:lnTo>
                  <a:lnTo>
                    <a:pt x="5121021" y="226314"/>
                  </a:lnTo>
                  <a:lnTo>
                    <a:pt x="5121021" y="254508"/>
                  </a:lnTo>
                  <a:lnTo>
                    <a:pt x="5177409" y="226314"/>
                  </a:lnTo>
                  <a:lnTo>
                    <a:pt x="5197221" y="216408"/>
                  </a:lnTo>
                  <a:close/>
                </a:path>
                <a:path w="6679565" h="3863975">
                  <a:moveTo>
                    <a:pt x="6679311" y="216408"/>
                  </a:moveTo>
                  <a:lnTo>
                    <a:pt x="6659499" y="206502"/>
                  </a:lnTo>
                  <a:lnTo>
                    <a:pt x="6603111" y="178308"/>
                  </a:lnTo>
                  <a:lnTo>
                    <a:pt x="6603111" y="206502"/>
                  </a:lnTo>
                  <a:lnTo>
                    <a:pt x="6019800" y="206502"/>
                  </a:lnTo>
                  <a:lnTo>
                    <a:pt x="6019800" y="226314"/>
                  </a:lnTo>
                  <a:lnTo>
                    <a:pt x="6603111" y="226314"/>
                  </a:lnTo>
                  <a:lnTo>
                    <a:pt x="6603111" y="254508"/>
                  </a:lnTo>
                  <a:lnTo>
                    <a:pt x="6659499" y="226314"/>
                  </a:lnTo>
                  <a:lnTo>
                    <a:pt x="6679311" y="216408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1995" y="2592324"/>
              <a:ext cx="1325879" cy="979931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743580" y="3918584"/>
            <a:ext cx="948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Embedding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55417" y="2242185"/>
            <a:ext cx="390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27957" y="1691386"/>
            <a:ext cx="86486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81369" y="2982213"/>
            <a:ext cx="659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822953" y="2116835"/>
            <a:ext cx="1577340" cy="2050414"/>
            <a:chOff x="3822953" y="2116835"/>
            <a:chExt cx="1577340" cy="2050414"/>
          </a:xfrm>
        </p:grpSpPr>
        <p:sp>
          <p:nvSpPr>
            <p:cNvPr id="29" name="object 29"/>
            <p:cNvSpPr/>
            <p:nvPr/>
          </p:nvSpPr>
          <p:spPr>
            <a:xfrm>
              <a:off x="3822953" y="2116835"/>
              <a:ext cx="817880" cy="585470"/>
            </a:xfrm>
            <a:custGeom>
              <a:avLst/>
              <a:gdLst/>
              <a:ahLst/>
              <a:cxnLst/>
              <a:rect l="l" t="t" r="r" b="b"/>
              <a:pathLst>
                <a:path w="817879" h="585469">
                  <a:moveTo>
                    <a:pt x="769874" y="509269"/>
                  </a:moveTo>
                  <a:lnTo>
                    <a:pt x="741680" y="509269"/>
                  </a:lnTo>
                  <a:lnTo>
                    <a:pt x="779780" y="585469"/>
                  </a:lnTo>
                  <a:lnTo>
                    <a:pt x="811530" y="521969"/>
                  </a:lnTo>
                  <a:lnTo>
                    <a:pt x="769874" y="521969"/>
                  </a:lnTo>
                  <a:lnTo>
                    <a:pt x="769874" y="509269"/>
                  </a:lnTo>
                  <a:close/>
                </a:path>
                <a:path w="817879" h="585469">
                  <a:moveTo>
                    <a:pt x="769874" y="9905"/>
                  </a:moveTo>
                  <a:lnTo>
                    <a:pt x="769874" y="521969"/>
                  </a:lnTo>
                  <a:lnTo>
                    <a:pt x="789686" y="521969"/>
                  </a:lnTo>
                  <a:lnTo>
                    <a:pt x="789686" y="19812"/>
                  </a:lnTo>
                  <a:lnTo>
                    <a:pt x="779780" y="19812"/>
                  </a:lnTo>
                  <a:lnTo>
                    <a:pt x="769874" y="9905"/>
                  </a:lnTo>
                  <a:close/>
                </a:path>
                <a:path w="817879" h="585469">
                  <a:moveTo>
                    <a:pt x="817880" y="509269"/>
                  </a:moveTo>
                  <a:lnTo>
                    <a:pt x="789686" y="509269"/>
                  </a:lnTo>
                  <a:lnTo>
                    <a:pt x="789686" y="521969"/>
                  </a:lnTo>
                  <a:lnTo>
                    <a:pt x="811530" y="521969"/>
                  </a:lnTo>
                  <a:lnTo>
                    <a:pt x="817880" y="509269"/>
                  </a:lnTo>
                  <a:close/>
                </a:path>
                <a:path w="817879" h="585469">
                  <a:moveTo>
                    <a:pt x="78968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769874" y="19812"/>
                  </a:lnTo>
                  <a:lnTo>
                    <a:pt x="769874" y="9905"/>
                  </a:lnTo>
                  <a:lnTo>
                    <a:pt x="789686" y="9905"/>
                  </a:lnTo>
                  <a:lnTo>
                    <a:pt x="789686" y="0"/>
                  </a:lnTo>
                  <a:close/>
                </a:path>
                <a:path w="817879" h="585469">
                  <a:moveTo>
                    <a:pt x="789686" y="9905"/>
                  </a:moveTo>
                  <a:lnTo>
                    <a:pt x="769874" y="9905"/>
                  </a:lnTo>
                  <a:lnTo>
                    <a:pt x="779780" y="19812"/>
                  </a:lnTo>
                  <a:lnTo>
                    <a:pt x="789686" y="19812"/>
                  </a:lnTo>
                  <a:lnTo>
                    <a:pt x="789686" y="9905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1459" y="3941063"/>
              <a:ext cx="1106805" cy="219710"/>
            </a:xfrm>
            <a:custGeom>
              <a:avLst/>
              <a:gdLst/>
              <a:ahLst/>
              <a:cxnLst/>
              <a:rect l="l" t="t" r="r" b="b"/>
              <a:pathLst>
                <a:path w="1106804" h="219710">
                  <a:moveTo>
                    <a:pt x="0" y="20319"/>
                  </a:moveTo>
                  <a:lnTo>
                    <a:pt x="1603" y="12430"/>
                  </a:lnTo>
                  <a:lnTo>
                    <a:pt x="5968" y="5968"/>
                  </a:lnTo>
                  <a:lnTo>
                    <a:pt x="12430" y="1603"/>
                  </a:lnTo>
                  <a:lnTo>
                    <a:pt x="20319" y="0"/>
                  </a:lnTo>
                  <a:lnTo>
                    <a:pt x="200660" y="0"/>
                  </a:lnTo>
                  <a:lnTo>
                    <a:pt x="208549" y="1603"/>
                  </a:lnTo>
                  <a:lnTo>
                    <a:pt x="215010" y="5968"/>
                  </a:lnTo>
                  <a:lnTo>
                    <a:pt x="219376" y="12430"/>
                  </a:lnTo>
                  <a:lnTo>
                    <a:pt x="220979" y="20319"/>
                  </a:lnTo>
                  <a:lnTo>
                    <a:pt x="220979" y="199136"/>
                  </a:lnTo>
                  <a:lnTo>
                    <a:pt x="219376" y="207025"/>
                  </a:lnTo>
                  <a:lnTo>
                    <a:pt x="215011" y="213487"/>
                  </a:lnTo>
                  <a:lnTo>
                    <a:pt x="208549" y="217852"/>
                  </a:lnTo>
                  <a:lnTo>
                    <a:pt x="200660" y="219456"/>
                  </a:lnTo>
                  <a:lnTo>
                    <a:pt x="20319" y="219456"/>
                  </a:lnTo>
                  <a:lnTo>
                    <a:pt x="12430" y="217852"/>
                  </a:lnTo>
                  <a:lnTo>
                    <a:pt x="5969" y="213487"/>
                  </a:lnTo>
                  <a:lnTo>
                    <a:pt x="1603" y="207025"/>
                  </a:lnTo>
                  <a:lnTo>
                    <a:pt x="0" y="199136"/>
                  </a:lnTo>
                  <a:lnTo>
                    <a:pt x="0" y="20319"/>
                  </a:lnTo>
                  <a:close/>
                </a:path>
                <a:path w="1106804" h="219710">
                  <a:moveTo>
                    <a:pt x="885443" y="20319"/>
                  </a:moveTo>
                  <a:lnTo>
                    <a:pt x="887047" y="12430"/>
                  </a:lnTo>
                  <a:lnTo>
                    <a:pt x="891413" y="5968"/>
                  </a:lnTo>
                  <a:lnTo>
                    <a:pt x="897874" y="1603"/>
                  </a:lnTo>
                  <a:lnTo>
                    <a:pt x="905763" y="0"/>
                  </a:lnTo>
                  <a:lnTo>
                    <a:pt x="1086103" y="0"/>
                  </a:lnTo>
                  <a:lnTo>
                    <a:pt x="1093993" y="1603"/>
                  </a:lnTo>
                  <a:lnTo>
                    <a:pt x="1100454" y="5968"/>
                  </a:lnTo>
                  <a:lnTo>
                    <a:pt x="1104820" y="12430"/>
                  </a:lnTo>
                  <a:lnTo>
                    <a:pt x="1106424" y="20319"/>
                  </a:lnTo>
                  <a:lnTo>
                    <a:pt x="1106424" y="199136"/>
                  </a:lnTo>
                  <a:lnTo>
                    <a:pt x="1104820" y="207025"/>
                  </a:lnTo>
                  <a:lnTo>
                    <a:pt x="1100454" y="213487"/>
                  </a:lnTo>
                  <a:lnTo>
                    <a:pt x="1093993" y="217852"/>
                  </a:lnTo>
                  <a:lnTo>
                    <a:pt x="1086103" y="219456"/>
                  </a:lnTo>
                  <a:lnTo>
                    <a:pt x="905763" y="219456"/>
                  </a:lnTo>
                  <a:lnTo>
                    <a:pt x="897874" y="217852"/>
                  </a:lnTo>
                  <a:lnTo>
                    <a:pt x="891413" y="213487"/>
                  </a:lnTo>
                  <a:lnTo>
                    <a:pt x="887047" y="207025"/>
                  </a:lnTo>
                  <a:lnTo>
                    <a:pt x="885443" y="199136"/>
                  </a:lnTo>
                  <a:lnTo>
                    <a:pt x="885443" y="2031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75860" y="4034027"/>
              <a:ext cx="163195" cy="33655"/>
            </a:xfrm>
            <a:custGeom>
              <a:avLst/>
              <a:gdLst/>
              <a:ahLst/>
              <a:cxnLst/>
              <a:rect l="l" t="t" r="r" b="b"/>
              <a:pathLst>
                <a:path w="163195" h="33654">
                  <a:moveTo>
                    <a:pt x="33528" y="7493"/>
                  </a:moveTo>
                  <a:lnTo>
                    <a:pt x="26035" y="0"/>
                  </a:lnTo>
                  <a:lnTo>
                    <a:pt x="7493" y="0"/>
                  </a:lnTo>
                  <a:lnTo>
                    <a:pt x="0" y="7493"/>
                  </a:lnTo>
                  <a:lnTo>
                    <a:pt x="0" y="16764"/>
                  </a:lnTo>
                  <a:lnTo>
                    <a:pt x="0" y="26035"/>
                  </a:lnTo>
                  <a:lnTo>
                    <a:pt x="7493" y="33528"/>
                  </a:lnTo>
                  <a:lnTo>
                    <a:pt x="26035" y="33528"/>
                  </a:lnTo>
                  <a:lnTo>
                    <a:pt x="33528" y="26035"/>
                  </a:lnTo>
                  <a:lnTo>
                    <a:pt x="33528" y="7493"/>
                  </a:lnTo>
                  <a:close/>
                </a:path>
                <a:path w="163195" h="33654">
                  <a:moveTo>
                    <a:pt x="97536" y="7493"/>
                  </a:moveTo>
                  <a:lnTo>
                    <a:pt x="90043" y="0"/>
                  </a:lnTo>
                  <a:lnTo>
                    <a:pt x="71501" y="0"/>
                  </a:lnTo>
                  <a:lnTo>
                    <a:pt x="64008" y="7493"/>
                  </a:lnTo>
                  <a:lnTo>
                    <a:pt x="64008" y="16764"/>
                  </a:lnTo>
                  <a:lnTo>
                    <a:pt x="64008" y="26035"/>
                  </a:lnTo>
                  <a:lnTo>
                    <a:pt x="71501" y="33528"/>
                  </a:lnTo>
                  <a:lnTo>
                    <a:pt x="90043" y="33528"/>
                  </a:lnTo>
                  <a:lnTo>
                    <a:pt x="97536" y="26035"/>
                  </a:lnTo>
                  <a:lnTo>
                    <a:pt x="97536" y="7493"/>
                  </a:lnTo>
                  <a:close/>
                </a:path>
                <a:path w="163195" h="33654">
                  <a:moveTo>
                    <a:pt x="163068" y="7493"/>
                  </a:moveTo>
                  <a:lnTo>
                    <a:pt x="155194" y="0"/>
                  </a:lnTo>
                  <a:lnTo>
                    <a:pt x="135890" y="0"/>
                  </a:lnTo>
                  <a:lnTo>
                    <a:pt x="128016" y="7493"/>
                  </a:lnTo>
                  <a:lnTo>
                    <a:pt x="128016" y="16764"/>
                  </a:lnTo>
                  <a:lnTo>
                    <a:pt x="128016" y="26035"/>
                  </a:lnTo>
                  <a:lnTo>
                    <a:pt x="135890" y="33528"/>
                  </a:lnTo>
                  <a:lnTo>
                    <a:pt x="155194" y="33528"/>
                  </a:lnTo>
                  <a:lnTo>
                    <a:pt x="163068" y="26035"/>
                  </a:lnTo>
                  <a:lnTo>
                    <a:pt x="163068" y="74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7431" y="3941063"/>
              <a:ext cx="1556385" cy="219710"/>
            </a:xfrm>
            <a:custGeom>
              <a:avLst/>
              <a:gdLst/>
              <a:ahLst/>
              <a:cxnLst/>
              <a:rect l="l" t="t" r="r" b="b"/>
              <a:pathLst>
                <a:path w="1556385" h="219710">
                  <a:moveTo>
                    <a:pt x="0" y="20319"/>
                  </a:moveTo>
                  <a:lnTo>
                    <a:pt x="1603" y="12430"/>
                  </a:lnTo>
                  <a:lnTo>
                    <a:pt x="5968" y="5968"/>
                  </a:lnTo>
                  <a:lnTo>
                    <a:pt x="12430" y="1603"/>
                  </a:lnTo>
                  <a:lnTo>
                    <a:pt x="20319" y="0"/>
                  </a:lnTo>
                  <a:lnTo>
                    <a:pt x="200659" y="0"/>
                  </a:lnTo>
                  <a:lnTo>
                    <a:pt x="208549" y="1603"/>
                  </a:lnTo>
                  <a:lnTo>
                    <a:pt x="215010" y="5968"/>
                  </a:lnTo>
                  <a:lnTo>
                    <a:pt x="219376" y="12430"/>
                  </a:lnTo>
                  <a:lnTo>
                    <a:pt x="220979" y="20319"/>
                  </a:lnTo>
                  <a:lnTo>
                    <a:pt x="220979" y="199136"/>
                  </a:lnTo>
                  <a:lnTo>
                    <a:pt x="219376" y="207025"/>
                  </a:lnTo>
                  <a:lnTo>
                    <a:pt x="215010" y="213487"/>
                  </a:lnTo>
                  <a:lnTo>
                    <a:pt x="208549" y="217852"/>
                  </a:lnTo>
                  <a:lnTo>
                    <a:pt x="200659" y="219456"/>
                  </a:lnTo>
                  <a:lnTo>
                    <a:pt x="20319" y="219456"/>
                  </a:lnTo>
                  <a:lnTo>
                    <a:pt x="12430" y="217852"/>
                  </a:lnTo>
                  <a:lnTo>
                    <a:pt x="5969" y="213487"/>
                  </a:lnTo>
                  <a:lnTo>
                    <a:pt x="1603" y="207025"/>
                  </a:lnTo>
                  <a:lnTo>
                    <a:pt x="0" y="199136"/>
                  </a:lnTo>
                  <a:lnTo>
                    <a:pt x="0" y="20319"/>
                  </a:lnTo>
                  <a:close/>
                </a:path>
                <a:path w="1556385" h="219710">
                  <a:moveTo>
                    <a:pt x="1333500" y="20319"/>
                  </a:moveTo>
                  <a:lnTo>
                    <a:pt x="1335103" y="12430"/>
                  </a:lnTo>
                  <a:lnTo>
                    <a:pt x="1339468" y="5968"/>
                  </a:lnTo>
                  <a:lnTo>
                    <a:pt x="1345930" y="1603"/>
                  </a:lnTo>
                  <a:lnTo>
                    <a:pt x="1353819" y="0"/>
                  </a:lnTo>
                  <a:lnTo>
                    <a:pt x="1535683" y="0"/>
                  </a:lnTo>
                  <a:lnTo>
                    <a:pt x="1543573" y="1603"/>
                  </a:lnTo>
                  <a:lnTo>
                    <a:pt x="1550034" y="5968"/>
                  </a:lnTo>
                  <a:lnTo>
                    <a:pt x="1554400" y="12430"/>
                  </a:lnTo>
                  <a:lnTo>
                    <a:pt x="1556003" y="20319"/>
                  </a:lnTo>
                  <a:lnTo>
                    <a:pt x="1556003" y="199136"/>
                  </a:lnTo>
                  <a:lnTo>
                    <a:pt x="1554400" y="207025"/>
                  </a:lnTo>
                  <a:lnTo>
                    <a:pt x="1550034" y="213487"/>
                  </a:lnTo>
                  <a:lnTo>
                    <a:pt x="1543573" y="217852"/>
                  </a:lnTo>
                  <a:lnTo>
                    <a:pt x="1535683" y="219456"/>
                  </a:lnTo>
                  <a:lnTo>
                    <a:pt x="1353819" y="219456"/>
                  </a:lnTo>
                  <a:lnTo>
                    <a:pt x="1345930" y="217852"/>
                  </a:lnTo>
                  <a:lnTo>
                    <a:pt x="1339469" y="213487"/>
                  </a:lnTo>
                  <a:lnTo>
                    <a:pt x="1335103" y="207025"/>
                  </a:lnTo>
                  <a:lnTo>
                    <a:pt x="1333500" y="199136"/>
                  </a:lnTo>
                  <a:lnTo>
                    <a:pt x="1333500" y="2031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193029" y="3996309"/>
            <a:ext cx="17907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EA6DBD"/>
                </a:solidFill>
                <a:latin typeface="Trebuchet MS"/>
                <a:cs typeface="Trebuchet MS"/>
              </a:rPr>
              <a:t>-</a:t>
            </a:r>
            <a:r>
              <a:rPr sz="500" spc="-20" dirty="0">
                <a:solidFill>
                  <a:srgbClr val="EA6DBD"/>
                </a:solidFill>
                <a:latin typeface="Trebuchet MS"/>
                <a:cs typeface="Trebuchet MS"/>
              </a:rPr>
              <a:t>0.38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82440" y="3941064"/>
            <a:ext cx="664845" cy="219710"/>
          </a:xfrm>
          <a:custGeom>
            <a:avLst/>
            <a:gdLst/>
            <a:ahLst/>
            <a:cxnLst/>
            <a:rect l="l" t="t" r="r" b="b"/>
            <a:pathLst>
              <a:path w="664845" h="219710">
                <a:moveTo>
                  <a:pt x="0" y="20319"/>
                </a:moveTo>
                <a:lnTo>
                  <a:pt x="1603" y="12430"/>
                </a:lnTo>
                <a:lnTo>
                  <a:pt x="5969" y="5968"/>
                </a:lnTo>
                <a:lnTo>
                  <a:pt x="12430" y="1603"/>
                </a:lnTo>
                <a:lnTo>
                  <a:pt x="20320" y="0"/>
                </a:lnTo>
                <a:lnTo>
                  <a:pt x="200660" y="0"/>
                </a:lnTo>
                <a:lnTo>
                  <a:pt x="208549" y="1603"/>
                </a:lnTo>
                <a:lnTo>
                  <a:pt x="215011" y="5968"/>
                </a:lnTo>
                <a:lnTo>
                  <a:pt x="219376" y="12430"/>
                </a:lnTo>
                <a:lnTo>
                  <a:pt x="220980" y="20319"/>
                </a:lnTo>
                <a:lnTo>
                  <a:pt x="220980" y="199136"/>
                </a:lnTo>
                <a:lnTo>
                  <a:pt x="219376" y="207025"/>
                </a:lnTo>
                <a:lnTo>
                  <a:pt x="215011" y="213487"/>
                </a:lnTo>
                <a:lnTo>
                  <a:pt x="208549" y="217852"/>
                </a:lnTo>
                <a:lnTo>
                  <a:pt x="200660" y="219456"/>
                </a:lnTo>
                <a:lnTo>
                  <a:pt x="20320" y="219456"/>
                </a:lnTo>
                <a:lnTo>
                  <a:pt x="12430" y="217852"/>
                </a:lnTo>
                <a:lnTo>
                  <a:pt x="5969" y="213487"/>
                </a:lnTo>
                <a:lnTo>
                  <a:pt x="1603" y="207025"/>
                </a:lnTo>
                <a:lnTo>
                  <a:pt x="0" y="199136"/>
                </a:lnTo>
                <a:lnTo>
                  <a:pt x="0" y="20319"/>
                </a:lnTo>
                <a:close/>
              </a:path>
              <a:path w="664845" h="219710">
                <a:moveTo>
                  <a:pt x="219456" y="20319"/>
                </a:moveTo>
                <a:lnTo>
                  <a:pt x="221059" y="12430"/>
                </a:lnTo>
                <a:lnTo>
                  <a:pt x="225425" y="5968"/>
                </a:lnTo>
                <a:lnTo>
                  <a:pt x="231886" y="1603"/>
                </a:lnTo>
                <a:lnTo>
                  <a:pt x="239775" y="0"/>
                </a:lnTo>
                <a:lnTo>
                  <a:pt x="420115" y="0"/>
                </a:lnTo>
                <a:lnTo>
                  <a:pt x="428005" y="1603"/>
                </a:lnTo>
                <a:lnTo>
                  <a:pt x="434467" y="5968"/>
                </a:lnTo>
                <a:lnTo>
                  <a:pt x="438832" y="12430"/>
                </a:lnTo>
                <a:lnTo>
                  <a:pt x="440436" y="20319"/>
                </a:lnTo>
                <a:lnTo>
                  <a:pt x="440436" y="199136"/>
                </a:lnTo>
                <a:lnTo>
                  <a:pt x="438832" y="207025"/>
                </a:lnTo>
                <a:lnTo>
                  <a:pt x="434467" y="213487"/>
                </a:lnTo>
                <a:lnTo>
                  <a:pt x="428005" y="217852"/>
                </a:lnTo>
                <a:lnTo>
                  <a:pt x="420115" y="219456"/>
                </a:lnTo>
                <a:lnTo>
                  <a:pt x="239775" y="219456"/>
                </a:lnTo>
                <a:lnTo>
                  <a:pt x="231886" y="217852"/>
                </a:lnTo>
                <a:lnTo>
                  <a:pt x="225425" y="213487"/>
                </a:lnTo>
                <a:lnTo>
                  <a:pt x="221059" y="207025"/>
                </a:lnTo>
                <a:lnTo>
                  <a:pt x="219456" y="199136"/>
                </a:lnTo>
                <a:lnTo>
                  <a:pt x="219456" y="20319"/>
                </a:lnTo>
                <a:close/>
              </a:path>
              <a:path w="664845" h="219710">
                <a:moveTo>
                  <a:pt x="441960" y="20319"/>
                </a:moveTo>
                <a:lnTo>
                  <a:pt x="443563" y="12430"/>
                </a:lnTo>
                <a:lnTo>
                  <a:pt x="447929" y="5968"/>
                </a:lnTo>
                <a:lnTo>
                  <a:pt x="454390" y="1603"/>
                </a:lnTo>
                <a:lnTo>
                  <a:pt x="462280" y="0"/>
                </a:lnTo>
                <a:lnTo>
                  <a:pt x="644144" y="0"/>
                </a:lnTo>
                <a:lnTo>
                  <a:pt x="652033" y="1603"/>
                </a:lnTo>
                <a:lnTo>
                  <a:pt x="658494" y="5968"/>
                </a:lnTo>
                <a:lnTo>
                  <a:pt x="662860" y="12430"/>
                </a:lnTo>
                <a:lnTo>
                  <a:pt x="664463" y="20319"/>
                </a:lnTo>
                <a:lnTo>
                  <a:pt x="664463" y="199136"/>
                </a:lnTo>
                <a:lnTo>
                  <a:pt x="662860" y="207025"/>
                </a:lnTo>
                <a:lnTo>
                  <a:pt x="658495" y="213487"/>
                </a:lnTo>
                <a:lnTo>
                  <a:pt x="652033" y="217852"/>
                </a:lnTo>
                <a:lnTo>
                  <a:pt x="644144" y="219456"/>
                </a:lnTo>
                <a:lnTo>
                  <a:pt x="462280" y="219456"/>
                </a:lnTo>
                <a:lnTo>
                  <a:pt x="454390" y="217852"/>
                </a:lnTo>
                <a:lnTo>
                  <a:pt x="447929" y="213487"/>
                </a:lnTo>
                <a:lnTo>
                  <a:pt x="443563" y="207025"/>
                </a:lnTo>
                <a:lnTo>
                  <a:pt x="441960" y="199136"/>
                </a:lnTo>
                <a:lnTo>
                  <a:pt x="441960" y="2031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870705" y="3996309"/>
            <a:ext cx="1042669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1F6FD0"/>
                </a:solidFill>
                <a:latin typeface="Trebuchet MS"/>
                <a:cs typeface="Trebuchet MS"/>
              </a:rPr>
              <a:t>0.89</a:t>
            </a:r>
            <a:r>
              <a:rPr sz="500" spc="185" dirty="0">
                <a:solidFill>
                  <a:srgbClr val="1F6FD0"/>
                </a:solidFill>
                <a:latin typeface="Trebuchet MS"/>
                <a:cs typeface="Trebuchet MS"/>
              </a:rPr>
              <a:t>  </a:t>
            </a:r>
            <a:r>
              <a:rPr sz="500" dirty="0">
                <a:solidFill>
                  <a:srgbClr val="4F74D2"/>
                </a:solidFill>
                <a:latin typeface="Trebuchet MS"/>
                <a:cs typeface="Trebuchet MS"/>
              </a:rPr>
              <a:t>-0.02</a:t>
            </a:r>
            <a:r>
              <a:rPr sz="500" spc="405" dirty="0">
                <a:solidFill>
                  <a:srgbClr val="4F74D2"/>
                </a:solidFill>
                <a:latin typeface="Trebuchet MS"/>
                <a:cs typeface="Trebuchet MS"/>
              </a:rPr>
              <a:t> </a:t>
            </a:r>
            <a:r>
              <a:rPr sz="500" dirty="0">
                <a:solidFill>
                  <a:srgbClr val="7879D9"/>
                </a:solidFill>
                <a:latin typeface="Trebuchet MS"/>
                <a:cs typeface="Trebuchet MS"/>
              </a:rPr>
              <a:t>-0.53</a:t>
            </a:r>
            <a:r>
              <a:rPr sz="500" spc="484" dirty="0">
                <a:solidFill>
                  <a:srgbClr val="7879D9"/>
                </a:solidFill>
                <a:latin typeface="Trebuchet MS"/>
                <a:cs typeface="Trebuchet MS"/>
              </a:rPr>
              <a:t> </a:t>
            </a:r>
            <a:r>
              <a:rPr sz="500" dirty="0">
                <a:solidFill>
                  <a:srgbClr val="8B70C8"/>
                </a:solidFill>
                <a:latin typeface="Trebuchet MS"/>
                <a:cs typeface="Trebuchet MS"/>
              </a:rPr>
              <a:t>0.95</a:t>
            </a:r>
            <a:r>
              <a:rPr sz="500" spc="235" dirty="0">
                <a:solidFill>
                  <a:srgbClr val="8B70C8"/>
                </a:solidFill>
                <a:latin typeface="Trebuchet MS"/>
                <a:cs typeface="Trebuchet MS"/>
              </a:rPr>
              <a:t>  </a:t>
            </a:r>
            <a:r>
              <a:rPr sz="500" spc="-20" dirty="0">
                <a:solidFill>
                  <a:srgbClr val="A770C5"/>
                </a:solidFill>
                <a:latin typeface="Trebuchet MS"/>
                <a:cs typeface="Trebuchet MS"/>
              </a:rPr>
              <a:t>0.17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76427" y="1078991"/>
            <a:ext cx="6697345" cy="4270375"/>
            <a:chOff x="376427" y="1078991"/>
            <a:chExt cx="6697345" cy="4270375"/>
          </a:xfrm>
        </p:grpSpPr>
        <p:sp>
          <p:nvSpPr>
            <p:cNvPr id="37" name="object 37"/>
            <p:cNvSpPr/>
            <p:nvPr/>
          </p:nvSpPr>
          <p:spPr>
            <a:xfrm>
              <a:off x="4602480" y="2044445"/>
              <a:ext cx="2471420" cy="3304540"/>
            </a:xfrm>
            <a:custGeom>
              <a:avLst/>
              <a:gdLst/>
              <a:ahLst/>
              <a:cxnLst/>
              <a:rect l="l" t="t" r="r" b="b"/>
              <a:pathLst>
                <a:path w="2471420" h="3304540">
                  <a:moveTo>
                    <a:pt x="703199" y="3266440"/>
                  </a:moveTo>
                  <a:lnTo>
                    <a:pt x="683387" y="3256534"/>
                  </a:lnTo>
                  <a:lnTo>
                    <a:pt x="626999" y="3228340"/>
                  </a:lnTo>
                  <a:lnTo>
                    <a:pt x="626999" y="3256534"/>
                  </a:lnTo>
                  <a:lnTo>
                    <a:pt x="19812" y="3256534"/>
                  </a:lnTo>
                  <a:lnTo>
                    <a:pt x="19812" y="2116836"/>
                  </a:lnTo>
                  <a:lnTo>
                    <a:pt x="0" y="2116836"/>
                  </a:lnTo>
                  <a:lnTo>
                    <a:pt x="0" y="3276346"/>
                  </a:lnTo>
                  <a:lnTo>
                    <a:pt x="626999" y="3276346"/>
                  </a:lnTo>
                  <a:lnTo>
                    <a:pt x="626999" y="3304540"/>
                  </a:lnTo>
                  <a:lnTo>
                    <a:pt x="683387" y="3276346"/>
                  </a:lnTo>
                  <a:lnTo>
                    <a:pt x="703199" y="3266440"/>
                  </a:lnTo>
                  <a:close/>
                </a:path>
                <a:path w="2471420" h="3304540">
                  <a:moveTo>
                    <a:pt x="1401318" y="1534668"/>
                  </a:moveTo>
                  <a:lnTo>
                    <a:pt x="1394968" y="1521968"/>
                  </a:lnTo>
                  <a:lnTo>
                    <a:pt x="1363218" y="1458468"/>
                  </a:lnTo>
                  <a:lnTo>
                    <a:pt x="1325118" y="1534668"/>
                  </a:lnTo>
                  <a:lnTo>
                    <a:pt x="1353312" y="1534668"/>
                  </a:lnTo>
                  <a:lnTo>
                    <a:pt x="1353312" y="2838577"/>
                  </a:lnTo>
                  <a:lnTo>
                    <a:pt x="1373124" y="2838577"/>
                  </a:lnTo>
                  <a:lnTo>
                    <a:pt x="1373124" y="1534668"/>
                  </a:lnTo>
                  <a:lnTo>
                    <a:pt x="1401318" y="1534668"/>
                  </a:lnTo>
                  <a:close/>
                </a:path>
                <a:path w="2471420" h="3304540">
                  <a:moveTo>
                    <a:pt x="2471039" y="38100"/>
                  </a:moveTo>
                  <a:lnTo>
                    <a:pt x="2451227" y="28194"/>
                  </a:lnTo>
                  <a:lnTo>
                    <a:pt x="2394839" y="0"/>
                  </a:lnTo>
                  <a:lnTo>
                    <a:pt x="2394839" y="28194"/>
                  </a:lnTo>
                  <a:lnTo>
                    <a:pt x="1353312" y="28194"/>
                  </a:lnTo>
                  <a:lnTo>
                    <a:pt x="1353312" y="548894"/>
                  </a:lnTo>
                  <a:lnTo>
                    <a:pt x="1373124" y="548894"/>
                  </a:lnTo>
                  <a:lnTo>
                    <a:pt x="1373124" y="48006"/>
                  </a:lnTo>
                  <a:lnTo>
                    <a:pt x="2394839" y="48006"/>
                  </a:lnTo>
                  <a:lnTo>
                    <a:pt x="2394839" y="76200"/>
                  </a:lnTo>
                  <a:lnTo>
                    <a:pt x="2451227" y="48006"/>
                  </a:lnTo>
                  <a:lnTo>
                    <a:pt x="2471039" y="3810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6427" y="1078991"/>
              <a:ext cx="2152015" cy="3230880"/>
            </a:xfrm>
            <a:custGeom>
              <a:avLst/>
              <a:gdLst/>
              <a:ahLst/>
              <a:cxnLst/>
              <a:rect l="l" t="t" r="r" b="b"/>
              <a:pathLst>
                <a:path w="2152015" h="3230879">
                  <a:moveTo>
                    <a:pt x="1576323" y="0"/>
                  </a:moveTo>
                  <a:lnTo>
                    <a:pt x="575563" y="0"/>
                  </a:lnTo>
                  <a:lnTo>
                    <a:pt x="528359" y="1907"/>
                  </a:lnTo>
                  <a:lnTo>
                    <a:pt x="482206" y="7533"/>
                  </a:lnTo>
                  <a:lnTo>
                    <a:pt x="437251" y="16727"/>
                  </a:lnTo>
                  <a:lnTo>
                    <a:pt x="393643" y="29342"/>
                  </a:lnTo>
                  <a:lnTo>
                    <a:pt x="351531" y="45229"/>
                  </a:lnTo>
                  <a:lnTo>
                    <a:pt x="311062" y="64242"/>
                  </a:lnTo>
                  <a:lnTo>
                    <a:pt x="272384" y="86231"/>
                  </a:lnTo>
                  <a:lnTo>
                    <a:pt x="235646" y="111048"/>
                  </a:lnTo>
                  <a:lnTo>
                    <a:pt x="200995" y="138546"/>
                  </a:lnTo>
                  <a:lnTo>
                    <a:pt x="168581" y="168576"/>
                  </a:lnTo>
                  <a:lnTo>
                    <a:pt x="138550" y="200990"/>
                  </a:lnTo>
                  <a:lnTo>
                    <a:pt x="111052" y="235640"/>
                  </a:lnTo>
                  <a:lnTo>
                    <a:pt x="86234" y="272378"/>
                  </a:lnTo>
                  <a:lnTo>
                    <a:pt x="64244" y="311056"/>
                  </a:lnTo>
                  <a:lnTo>
                    <a:pt x="45231" y="351526"/>
                  </a:lnTo>
                  <a:lnTo>
                    <a:pt x="29343" y="393639"/>
                  </a:lnTo>
                  <a:lnTo>
                    <a:pt x="16727" y="437247"/>
                  </a:lnTo>
                  <a:lnTo>
                    <a:pt x="7533" y="482203"/>
                  </a:lnTo>
                  <a:lnTo>
                    <a:pt x="1908" y="528358"/>
                  </a:lnTo>
                  <a:lnTo>
                    <a:pt x="0" y="575563"/>
                  </a:lnTo>
                  <a:lnTo>
                    <a:pt x="0" y="2655316"/>
                  </a:lnTo>
                  <a:lnTo>
                    <a:pt x="1908" y="2702521"/>
                  </a:lnTo>
                  <a:lnTo>
                    <a:pt x="7533" y="2748676"/>
                  </a:lnTo>
                  <a:lnTo>
                    <a:pt x="16727" y="2793632"/>
                  </a:lnTo>
                  <a:lnTo>
                    <a:pt x="29343" y="2837240"/>
                  </a:lnTo>
                  <a:lnTo>
                    <a:pt x="45231" y="2879353"/>
                  </a:lnTo>
                  <a:lnTo>
                    <a:pt x="64244" y="2919823"/>
                  </a:lnTo>
                  <a:lnTo>
                    <a:pt x="86234" y="2958501"/>
                  </a:lnTo>
                  <a:lnTo>
                    <a:pt x="111052" y="2995239"/>
                  </a:lnTo>
                  <a:lnTo>
                    <a:pt x="138550" y="3029889"/>
                  </a:lnTo>
                  <a:lnTo>
                    <a:pt x="168581" y="3062303"/>
                  </a:lnTo>
                  <a:lnTo>
                    <a:pt x="200995" y="3092333"/>
                  </a:lnTo>
                  <a:lnTo>
                    <a:pt x="235646" y="3119831"/>
                  </a:lnTo>
                  <a:lnTo>
                    <a:pt x="272384" y="3144648"/>
                  </a:lnTo>
                  <a:lnTo>
                    <a:pt x="311062" y="3166637"/>
                  </a:lnTo>
                  <a:lnTo>
                    <a:pt x="351531" y="3185650"/>
                  </a:lnTo>
                  <a:lnTo>
                    <a:pt x="393643" y="3201537"/>
                  </a:lnTo>
                  <a:lnTo>
                    <a:pt x="437251" y="3214152"/>
                  </a:lnTo>
                  <a:lnTo>
                    <a:pt x="482206" y="3223346"/>
                  </a:lnTo>
                  <a:lnTo>
                    <a:pt x="528359" y="3228972"/>
                  </a:lnTo>
                  <a:lnTo>
                    <a:pt x="575563" y="3230880"/>
                  </a:lnTo>
                  <a:lnTo>
                    <a:pt x="1576323" y="3230880"/>
                  </a:lnTo>
                  <a:lnTo>
                    <a:pt x="1623529" y="3228972"/>
                  </a:lnTo>
                  <a:lnTo>
                    <a:pt x="1669684" y="3223346"/>
                  </a:lnTo>
                  <a:lnTo>
                    <a:pt x="1714640" y="3214152"/>
                  </a:lnTo>
                  <a:lnTo>
                    <a:pt x="1758248" y="3201537"/>
                  </a:lnTo>
                  <a:lnTo>
                    <a:pt x="1800361" y="3185650"/>
                  </a:lnTo>
                  <a:lnTo>
                    <a:pt x="1840831" y="3166637"/>
                  </a:lnTo>
                  <a:lnTo>
                    <a:pt x="1879509" y="3144648"/>
                  </a:lnTo>
                  <a:lnTo>
                    <a:pt x="1916247" y="3119831"/>
                  </a:lnTo>
                  <a:lnTo>
                    <a:pt x="1950897" y="3092333"/>
                  </a:lnTo>
                  <a:lnTo>
                    <a:pt x="1983311" y="3062303"/>
                  </a:lnTo>
                  <a:lnTo>
                    <a:pt x="2013341" y="3029889"/>
                  </a:lnTo>
                  <a:lnTo>
                    <a:pt x="2040839" y="2995239"/>
                  </a:lnTo>
                  <a:lnTo>
                    <a:pt x="2065656" y="2958501"/>
                  </a:lnTo>
                  <a:lnTo>
                    <a:pt x="2087645" y="2919823"/>
                  </a:lnTo>
                  <a:lnTo>
                    <a:pt x="2106658" y="2879353"/>
                  </a:lnTo>
                  <a:lnTo>
                    <a:pt x="2122545" y="2837240"/>
                  </a:lnTo>
                  <a:lnTo>
                    <a:pt x="2135160" y="2793632"/>
                  </a:lnTo>
                  <a:lnTo>
                    <a:pt x="2144354" y="2748676"/>
                  </a:lnTo>
                  <a:lnTo>
                    <a:pt x="2149980" y="2702521"/>
                  </a:lnTo>
                  <a:lnTo>
                    <a:pt x="2151888" y="2655316"/>
                  </a:lnTo>
                  <a:lnTo>
                    <a:pt x="2151888" y="575563"/>
                  </a:lnTo>
                  <a:lnTo>
                    <a:pt x="2149980" y="528358"/>
                  </a:lnTo>
                  <a:lnTo>
                    <a:pt x="2144354" y="482203"/>
                  </a:lnTo>
                  <a:lnTo>
                    <a:pt x="2135160" y="437247"/>
                  </a:lnTo>
                  <a:lnTo>
                    <a:pt x="2122545" y="393639"/>
                  </a:lnTo>
                  <a:lnTo>
                    <a:pt x="2106658" y="351526"/>
                  </a:lnTo>
                  <a:lnTo>
                    <a:pt x="2087645" y="311056"/>
                  </a:lnTo>
                  <a:lnTo>
                    <a:pt x="2065656" y="272378"/>
                  </a:lnTo>
                  <a:lnTo>
                    <a:pt x="2040839" y="235640"/>
                  </a:lnTo>
                  <a:lnTo>
                    <a:pt x="2013341" y="200990"/>
                  </a:lnTo>
                  <a:lnTo>
                    <a:pt x="1983311" y="168576"/>
                  </a:lnTo>
                  <a:lnTo>
                    <a:pt x="1950897" y="138546"/>
                  </a:lnTo>
                  <a:lnTo>
                    <a:pt x="1916247" y="111048"/>
                  </a:lnTo>
                  <a:lnTo>
                    <a:pt x="1879509" y="86231"/>
                  </a:lnTo>
                  <a:lnTo>
                    <a:pt x="1840831" y="64242"/>
                  </a:lnTo>
                  <a:lnTo>
                    <a:pt x="1800361" y="45229"/>
                  </a:lnTo>
                  <a:lnTo>
                    <a:pt x="1758248" y="29342"/>
                  </a:lnTo>
                  <a:lnTo>
                    <a:pt x="1714640" y="16727"/>
                  </a:lnTo>
                  <a:lnTo>
                    <a:pt x="1669684" y="7533"/>
                  </a:lnTo>
                  <a:lnTo>
                    <a:pt x="1623529" y="1907"/>
                  </a:lnTo>
                  <a:lnTo>
                    <a:pt x="157632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98068" y="2206498"/>
            <a:ext cx="13093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Generation Workflow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6427" y="4588764"/>
            <a:ext cx="2152015" cy="1620520"/>
          </a:xfrm>
          <a:custGeom>
            <a:avLst/>
            <a:gdLst/>
            <a:ahLst/>
            <a:cxnLst/>
            <a:rect l="l" t="t" r="r" b="b"/>
            <a:pathLst>
              <a:path w="2152015" h="1620520">
                <a:moveTo>
                  <a:pt x="1881886" y="0"/>
                </a:moveTo>
                <a:lnTo>
                  <a:pt x="270002" y="0"/>
                </a:lnTo>
                <a:lnTo>
                  <a:pt x="221470" y="4350"/>
                </a:lnTo>
                <a:lnTo>
                  <a:pt x="175792" y="16894"/>
                </a:lnTo>
                <a:lnTo>
                  <a:pt x="133730" y="36867"/>
                </a:lnTo>
                <a:lnTo>
                  <a:pt x="96046" y="63507"/>
                </a:lnTo>
                <a:lnTo>
                  <a:pt x="63503" y="96051"/>
                </a:lnTo>
                <a:lnTo>
                  <a:pt x="36864" y="133735"/>
                </a:lnTo>
                <a:lnTo>
                  <a:pt x="16892" y="175797"/>
                </a:lnTo>
                <a:lnTo>
                  <a:pt x="4350" y="221474"/>
                </a:lnTo>
                <a:lnTo>
                  <a:pt x="0" y="270002"/>
                </a:lnTo>
                <a:lnTo>
                  <a:pt x="0" y="1350010"/>
                </a:lnTo>
                <a:lnTo>
                  <a:pt x="4350" y="1398541"/>
                </a:lnTo>
                <a:lnTo>
                  <a:pt x="16892" y="1444219"/>
                </a:lnTo>
                <a:lnTo>
                  <a:pt x="36864" y="1486281"/>
                </a:lnTo>
                <a:lnTo>
                  <a:pt x="63503" y="1523965"/>
                </a:lnTo>
                <a:lnTo>
                  <a:pt x="96046" y="1556508"/>
                </a:lnTo>
                <a:lnTo>
                  <a:pt x="133730" y="1583147"/>
                </a:lnTo>
                <a:lnTo>
                  <a:pt x="175792" y="1603119"/>
                </a:lnTo>
                <a:lnTo>
                  <a:pt x="221470" y="1615661"/>
                </a:lnTo>
                <a:lnTo>
                  <a:pt x="270002" y="1620012"/>
                </a:lnTo>
                <a:lnTo>
                  <a:pt x="1881886" y="1620012"/>
                </a:lnTo>
                <a:lnTo>
                  <a:pt x="1930413" y="1615661"/>
                </a:lnTo>
                <a:lnTo>
                  <a:pt x="1976090" y="1603119"/>
                </a:lnTo>
                <a:lnTo>
                  <a:pt x="2018152" y="1583147"/>
                </a:lnTo>
                <a:lnTo>
                  <a:pt x="2055836" y="1556508"/>
                </a:lnTo>
                <a:lnTo>
                  <a:pt x="2088380" y="1523965"/>
                </a:lnTo>
                <a:lnTo>
                  <a:pt x="2115020" y="1486281"/>
                </a:lnTo>
                <a:lnTo>
                  <a:pt x="2134993" y="1444219"/>
                </a:lnTo>
                <a:lnTo>
                  <a:pt x="2147537" y="1398541"/>
                </a:lnTo>
                <a:lnTo>
                  <a:pt x="2151888" y="1350010"/>
                </a:lnTo>
                <a:lnTo>
                  <a:pt x="2151888" y="270002"/>
                </a:lnTo>
                <a:lnTo>
                  <a:pt x="2147537" y="221474"/>
                </a:lnTo>
                <a:lnTo>
                  <a:pt x="2134993" y="175797"/>
                </a:lnTo>
                <a:lnTo>
                  <a:pt x="2115020" y="133735"/>
                </a:lnTo>
                <a:lnTo>
                  <a:pt x="2088380" y="96051"/>
                </a:lnTo>
                <a:lnTo>
                  <a:pt x="2055836" y="63507"/>
                </a:lnTo>
                <a:lnTo>
                  <a:pt x="2018152" y="36867"/>
                </a:lnTo>
                <a:lnTo>
                  <a:pt x="1976090" y="16894"/>
                </a:lnTo>
                <a:lnTo>
                  <a:pt x="1930413" y="4350"/>
                </a:lnTo>
                <a:lnTo>
                  <a:pt x="188188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algn="r" rtl="1"/>
            <a:endParaRPr lang="en-IL" dirty="0"/>
          </a:p>
        </p:txBody>
      </p:sp>
      <p:sp>
        <p:nvSpPr>
          <p:cNvPr id="41" name="object 41"/>
          <p:cNvSpPr txBox="1"/>
          <p:nvPr/>
        </p:nvSpPr>
        <p:spPr>
          <a:xfrm>
            <a:off x="601776" y="5063997"/>
            <a:ext cx="17018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Ingestion Workflow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94938" y="5060441"/>
            <a:ext cx="7766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Semantic search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846819" y="4588764"/>
            <a:ext cx="1097280" cy="1247140"/>
            <a:chOff x="8846819" y="4588764"/>
            <a:chExt cx="1097280" cy="1247140"/>
          </a:xfrm>
        </p:grpSpPr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81159" y="4696968"/>
              <a:ext cx="635507" cy="67817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07067" y="5157216"/>
              <a:ext cx="637031" cy="67817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46819" y="4588764"/>
              <a:ext cx="635507" cy="6781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72727" y="5049012"/>
              <a:ext cx="637031" cy="676656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8849994" y="5866282"/>
            <a:ext cx="1472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chunks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040623" y="5167884"/>
            <a:ext cx="218440" cy="193675"/>
            <a:chOff x="8040623" y="5167884"/>
            <a:chExt cx="218440" cy="193675"/>
          </a:xfrm>
        </p:grpSpPr>
        <p:sp>
          <p:nvSpPr>
            <p:cNvPr id="50" name="object 50"/>
            <p:cNvSpPr/>
            <p:nvPr/>
          </p:nvSpPr>
          <p:spPr>
            <a:xfrm>
              <a:off x="8050529" y="5177790"/>
              <a:ext cx="198120" cy="173990"/>
            </a:xfrm>
            <a:custGeom>
              <a:avLst/>
              <a:gdLst/>
              <a:ahLst/>
              <a:cxnLst/>
              <a:rect l="l" t="t" r="r" b="b"/>
              <a:pathLst>
                <a:path w="198120" h="173989">
                  <a:moveTo>
                    <a:pt x="0" y="173736"/>
                  </a:moveTo>
                  <a:lnTo>
                    <a:pt x="198120" y="17373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099297" y="5228080"/>
              <a:ext cx="100965" cy="76200"/>
            </a:xfrm>
            <a:custGeom>
              <a:avLst/>
              <a:gdLst/>
              <a:ahLst/>
              <a:cxnLst/>
              <a:rect l="l" t="t" r="r" b="b"/>
              <a:pathLst>
                <a:path w="100965" h="76200">
                  <a:moveTo>
                    <a:pt x="100583" y="76201"/>
                  </a:moveTo>
                  <a:lnTo>
                    <a:pt x="100583" y="1525"/>
                  </a:lnTo>
                </a:path>
                <a:path w="100965" h="76200">
                  <a:moveTo>
                    <a:pt x="0" y="76201"/>
                  </a:moveTo>
                  <a:lnTo>
                    <a:pt x="53341" y="76201"/>
                  </a:lnTo>
                  <a:lnTo>
                    <a:pt x="53341" y="0"/>
                  </a:lnTo>
                  <a:lnTo>
                    <a:pt x="0" y="0"/>
                  </a:lnTo>
                  <a:lnTo>
                    <a:pt x="0" y="7620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6394703" y="5219700"/>
            <a:ext cx="114300" cy="102235"/>
          </a:xfrm>
          <a:custGeom>
            <a:avLst/>
            <a:gdLst/>
            <a:ahLst/>
            <a:cxnLst/>
            <a:rect l="l" t="t" r="r" b="b"/>
            <a:pathLst>
              <a:path w="114300" h="102235">
                <a:moveTo>
                  <a:pt x="0" y="102108"/>
                </a:moveTo>
                <a:lnTo>
                  <a:pt x="114300" y="102108"/>
                </a:lnTo>
                <a:lnTo>
                  <a:pt x="114300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ln w="12192">
            <a:solidFill>
              <a:srgbClr val="00A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07608" y="5219700"/>
            <a:ext cx="113030" cy="102235"/>
          </a:xfrm>
          <a:custGeom>
            <a:avLst/>
            <a:gdLst/>
            <a:ahLst/>
            <a:cxnLst/>
            <a:rect l="l" t="t" r="r" b="b"/>
            <a:pathLst>
              <a:path w="113029" h="102235">
                <a:moveTo>
                  <a:pt x="0" y="102108"/>
                </a:moveTo>
                <a:lnTo>
                  <a:pt x="112775" y="102108"/>
                </a:lnTo>
                <a:lnTo>
                  <a:pt x="112775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ln w="12192">
            <a:solidFill>
              <a:srgbClr val="00A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94703" y="5568696"/>
            <a:ext cx="114300" cy="100965"/>
          </a:xfrm>
          <a:custGeom>
            <a:avLst/>
            <a:gdLst/>
            <a:ahLst/>
            <a:cxnLst/>
            <a:rect l="l" t="t" r="r" b="b"/>
            <a:pathLst>
              <a:path w="114300" h="100964">
                <a:moveTo>
                  <a:pt x="0" y="100583"/>
                </a:moveTo>
                <a:lnTo>
                  <a:pt x="114300" y="100583"/>
                </a:lnTo>
                <a:lnTo>
                  <a:pt x="114300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ln w="12192">
            <a:solidFill>
              <a:srgbClr val="00A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007608" y="5568696"/>
            <a:ext cx="113030" cy="100965"/>
          </a:xfrm>
          <a:custGeom>
            <a:avLst/>
            <a:gdLst/>
            <a:ahLst/>
            <a:cxnLst/>
            <a:rect l="l" t="t" r="r" b="b"/>
            <a:pathLst>
              <a:path w="113029" h="100964">
                <a:moveTo>
                  <a:pt x="0" y="100583"/>
                </a:moveTo>
                <a:lnTo>
                  <a:pt x="112775" y="100583"/>
                </a:lnTo>
                <a:lnTo>
                  <a:pt x="112775" y="0"/>
                </a:lnTo>
                <a:lnTo>
                  <a:pt x="0" y="0"/>
                </a:lnTo>
                <a:lnTo>
                  <a:pt x="0" y="100583"/>
                </a:lnTo>
                <a:close/>
              </a:path>
            </a:pathLst>
          </a:custGeom>
          <a:ln w="12191">
            <a:solidFill>
              <a:srgbClr val="00A9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4229100" y="2764535"/>
            <a:ext cx="6273165" cy="2893060"/>
            <a:chOff x="4229100" y="2764535"/>
            <a:chExt cx="6273165" cy="2893060"/>
          </a:xfrm>
        </p:grpSpPr>
        <p:sp>
          <p:nvSpPr>
            <p:cNvPr id="57" name="object 57"/>
            <p:cNvSpPr/>
            <p:nvPr/>
          </p:nvSpPr>
          <p:spPr>
            <a:xfrm>
              <a:off x="8349234" y="5257037"/>
              <a:ext cx="2153285" cy="77470"/>
            </a:xfrm>
            <a:custGeom>
              <a:avLst/>
              <a:gdLst/>
              <a:ahLst/>
              <a:cxnLst/>
              <a:rect l="l" t="t" r="r" b="b"/>
              <a:pathLst>
                <a:path w="2153284" h="77470">
                  <a:moveTo>
                    <a:pt x="513207" y="33909"/>
                  </a:moveTo>
                  <a:lnTo>
                    <a:pt x="76288" y="29095"/>
                  </a:lnTo>
                  <a:lnTo>
                    <a:pt x="76288" y="28956"/>
                  </a:lnTo>
                  <a:lnTo>
                    <a:pt x="76581" y="889"/>
                  </a:lnTo>
                  <a:lnTo>
                    <a:pt x="0" y="38100"/>
                  </a:lnTo>
                  <a:lnTo>
                    <a:pt x="75819" y="77089"/>
                  </a:lnTo>
                  <a:lnTo>
                    <a:pt x="76098" y="48920"/>
                  </a:lnTo>
                  <a:lnTo>
                    <a:pt x="512953" y="53721"/>
                  </a:lnTo>
                  <a:lnTo>
                    <a:pt x="513207" y="33909"/>
                  </a:lnTo>
                  <a:close/>
                </a:path>
                <a:path w="2153284" h="77470">
                  <a:moveTo>
                    <a:pt x="2153031" y="28194"/>
                  </a:moveTo>
                  <a:lnTo>
                    <a:pt x="1685544" y="28194"/>
                  </a:lnTo>
                  <a:lnTo>
                    <a:pt x="1685544" y="0"/>
                  </a:lnTo>
                  <a:lnTo>
                    <a:pt x="1609344" y="38100"/>
                  </a:lnTo>
                  <a:lnTo>
                    <a:pt x="1685544" y="76200"/>
                  </a:lnTo>
                  <a:lnTo>
                    <a:pt x="1685544" y="48006"/>
                  </a:lnTo>
                  <a:lnTo>
                    <a:pt x="2153031" y="48006"/>
                  </a:lnTo>
                  <a:lnTo>
                    <a:pt x="2153031" y="28194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5611" y="3063239"/>
              <a:ext cx="283463" cy="187451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239005" y="2774441"/>
              <a:ext cx="957580" cy="765175"/>
            </a:xfrm>
            <a:custGeom>
              <a:avLst/>
              <a:gdLst/>
              <a:ahLst/>
              <a:cxnLst/>
              <a:rect l="l" t="t" r="r" b="b"/>
              <a:pathLst>
                <a:path w="957579" h="765175">
                  <a:moveTo>
                    <a:pt x="431165" y="605917"/>
                  </a:moveTo>
                  <a:lnTo>
                    <a:pt x="431165" y="699516"/>
                  </a:lnTo>
                  <a:lnTo>
                    <a:pt x="431165" y="708152"/>
                  </a:lnTo>
                  <a:lnTo>
                    <a:pt x="327279" y="765048"/>
                  </a:lnTo>
                  <a:lnTo>
                    <a:pt x="110617" y="652018"/>
                  </a:lnTo>
                  <a:lnTo>
                    <a:pt x="110617" y="529336"/>
                  </a:lnTo>
                  <a:lnTo>
                    <a:pt x="0" y="475615"/>
                  </a:lnTo>
                  <a:lnTo>
                    <a:pt x="0" y="382397"/>
                  </a:lnTo>
                  <a:lnTo>
                    <a:pt x="0" y="290068"/>
                  </a:lnTo>
                  <a:lnTo>
                    <a:pt x="110617" y="234696"/>
                  </a:lnTo>
                  <a:lnTo>
                    <a:pt x="110617" y="112649"/>
                  </a:lnTo>
                  <a:lnTo>
                    <a:pt x="320040" y="0"/>
                  </a:lnTo>
                  <a:lnTo>
                    <a:pt x="431292" y="58674"/>
                  </a:lnTo>
                  <a:lnTo>
                    <a:pt x="431292" y="149352"/>
                  </a:lnTo>
                </a:path>
                <a:path w="957579" h="765175">
                  <a:moveTo>
                    <a:pt x="239268" y="164592"/>
                  </a:moveTo>
                  <a:lnTo>
                    <a:pt x="239268" y="45720"/>
                  </a:lnTo>
                </a:path>
                <a:path w="957579" h="765175">
                  <a:moveTo>
                    <a:pt x="111252" y="234696"/>
                  </a:moveTo>
                  <a:lnTo>
                    <a:pt x="239268" y="300228"/>
                  </a:lnTo>
                </a:path>
                <a:path w="957579" h="765175">
                  <a:moveTo>
                    <a:pt x="88392" y="388620"/>
                  </a:moveTo>
                  <a:lnTo>
                    <a:pt x="201168" y="440690"/>
                  </a:lnTo>
                  <a:lnTo>
                    <a:pt x="190627" y="505841"/>
                  </a:lnTo>
                  <a:lnTo>
                    <a:pt x="111125" y="530352"/>
                  </a:lnTo>
                </a:path>
                <a:path w="957579" h="765175">
                  <a:moveTo>
                    <a:pt x="292608" y="606552"/>
                  </a:moveTo>
                  <a:lnTo>
                    <a:pt x="222504" y="699516"/>
                  </a:lnTo>
                </a:path>
                <a:path w="957579" h="765175">
                  <a:moveTo>
                    <a:pt x="582168" y="284988"/>
                  </a:moveTo>
                  <a:lnTo>
                    <a:pt x="636651" y="284988"/>
                  </a:lnTo>
                  <a:lnTo>
                    <a:pt x="762000" y="173736"/>
                  </a:lnTo>
                </a:path>
                <a:path w="957579" h="765175">
                  <a:moveTo>
                    <a:pt x="582168" y="493775"/>
                  </a:moveTo>
                  <a:lnTo>
                    <a:pt x="636524" y="493775"/>
                  </a:lnTo>
                  <a:lnTo>
                    <a:pt x="757428" y="601980"/>
                  </a:lnTo>
                </a:path>
                <a:path w="957579" h="765175">
                  <a:moveTo>
                    <a:pt x="582168" y="390144"/>
                  </a:moveTo>
                  <a:lnTo>
                    <a:pt x="757428" y="390144"/>
                  </a:lnTo>
                </a:path>
                <a:path w="957579" h="765175">
                  <a:moveTo>
                    <a:pt x="758952" y="260604"/>
                  </a:moveTo>
                  <a:lnTo>
                    <a:pt x="957072" y="260604"/>
                  </a:lnTo>
                  <a:lnTo>
                    <a:pt x="957072" y="86868"/>
                  </a:lnTo>
                  <a:lnTo>
                    <a:pt x="758952" y="86868"/>
                  </a:lnTo>
                  <a:lnTo>
                    <a:pt x="758952" y="260604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46725" y="2911600"/>
              <a:ext cx="100965" cy="74930"/>
            </a:xfrm>
            <a:custGeom>
              <a:avLst/>
              <a:gdLst/>
              <a:ahLst/>
              <a:cxnLst/>
              <a:rect l="l" t="t" r="r" b="b"/>
              <a:pathLst>
                <a:path w="100964" h="74930">
                  <a:moveTo>
                    <a:pt x="0" y="1"/>
                  </a:moveTo>
                  <a:lnTo>
                    <a:pt x="0" y="74677"/>
                  </a:lnTo>
                </a:path>
                <a:path w="100964" h="74930">
                  <a:moveTo>
                    <a:pt x="47244" y="74677"/>
                  </a:moveTo>
                  <a:lnTo>
                    <a:pt x="100585" y="74677"/>
                  </a:lnTo>
                  <a:lnTo>
                    <a:pt x="100585" y="0"/>
                  </a:lnTo>
                  <a:lnTo>
                    <a:pt x="47244" y="0"/>
                  </a:lnTo>
                  <a:lnTo>
                    <a:pt x="47244" y="7467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97958" y="3278885"/>
              <a:ext cx="198120" cy="173990"/>
            </a:xfrm>
            <a:custGeom>
              <a:avLst/>
              <a:gdLst/>
              <a:ahLst/>
              <a:cxnLst/>
              <a:rect l="l" t="t" r="r" b="b"/>
              <a:pathLst>
                <a:path w="198120" h="173989">
                  <a:moveTo>
                    <a:pt x="0" y="173736"/>
                  </a:moveTo>
                  <a:lnTo>
                    <a:pt x="198120" y="17373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43677" y="3327652"/>
              <a:ext cx="100965" cy="76200"/>
            </a:xfrm>
            <a:custGeom>
              <a:avLst/>
              <a:gdLst/>
              <a:ahLst/>
              <a:cxnLst/>
              <a:rect l="l" t="t" r="r" b="b"/>
              <a:pathLst>
                <a:path w="100964" h="76200">
                  <a:moveTo>
                    <a:pt x="0" y="1"/>
                  </a:moveTo>
                  <a:lnTo>
                    <a:pt x="0" y="76201"/>
                  </a:lnTo>
                </a:path>
                <a:path w="100964" h="76200">
                  <a:moveTo>
                    <a:pt x="48768" y="76201"/>
                  </a:moveTo>
                  <a:lnTo>
                    <a:pt x="100585" y="76201"/>
                  </a:lnTo>
                  <a:lnTo>
                    <a:pt x="100585" y="0"/>
                  </a:lnTo>
                  <a:lnTo>
                    <a:pt x="48768" y="0"/>
                  </a:lnTo>
                  <a:lnTo>
                    <a:pt x="48768" y="7620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997958" y="3070097"/>
              <a:ext cx="198120" cy="173990"/>
            </a:xfrm>
            <a:custGeom>
              <a:avLst/>
              <a:gdLst/>
              <a:ahLst/>
              <a:cxnLst/>
              <a:rect l="l" t="t" r="r" b="b"/>
              <a:pathLst>
                <a:path w="198120" h="173989">
                  <a:moveTo>
                    <a:pt x="0" y="173736"/>
                  </a:moveTo>
                  <a:lnTo>
                    <a:pt x="198120" y="17373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046725" y="3120388"/>
              <a:ext cx="100965" cy="76200"/>
            </a:xfrm>
            <a:custGeom>
              <a:avLst/>
              <a:gdLst/>
              <a:ahLst/>
              <a:cxnLst/>
              <a:rect l="l" t="t" r="r" b="b"/>
              <a:pathLst>
                <a:path w="100964" h="76200">
                  <a:moveTo>
                    <a:pt x="100584" y="76201"/>
                  </a:moveTo>
                  <a:lnTo>
                    <a:pt x="100584" y="1525"/>
                  </a:lnTo>
                </a:path>
                <a:path w="100964" h="76200">
                  <a:moveTo>
                    <a:pt x="0" y="76201"/>
                  </a:moveTo>
                  <a:lnTo>
                    <a:pt x="51817" y="76201"/>
                  </a:lnTo>
                  <a:lnTo>
                    <a:pt x="51817" y="0"/>
                  </a:lnTo>
                  <a:lnTo>
                    <a:pt x="0" y="0"/>
                  </a:lnTo>
                  <a:lnTo>
                    <a:pt x="0" y="7620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8184" y="5170931"/>
              <a:ext cx="283463" cy="18745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293101" y="4882133"/>
              <a:ext cx="955675" cy="765175"/>
            </a:xfrm>
            <a:custGeom>
              <a:avLst/>
              <a:gdLst/>
              <a:ahLst/>
              <a:cxnLst/>
              <a:rect l="l" t="t" r="r" b="b"/>
              <a:pathLst>
                <a:path w="955675" h="765175">
                  <a:moveTo>
                    <a:pt x="431165" y="605917"/>
                  </a:moveTo>
                  <a:lnTo>
                    <a:pt x="431165" y="699516"/>
                  </a:lnTo>
                  <a:lnTo>
                    <a:pt x="431165" y="708101"/>
                  </a:lnTo>
                  <a:lnTo>
                    <a:pt x="327278" y="765048"/>
                  </a:lnTo>
                  <a:lnTo>
                    <a:pt x="110617" y="652018"/>
                  </a:lnTo>
                  <a:lnTo>
                    <a:pt x="110617" y="529336"/>
                  </a:lnTo>
                  <a:lnTo>
                    <a:pt x="0" y="475615"/>
                  </a:lnTo>
                  <a:lnTo>
                    <a:pt x="0" y="382397"/>
                  </a:lnTo>
                  <a:lnTo>
                    <a:pt x="0" y="290068"/>
                  </a:lnTo>
                  <a:lnTo>
                    <a:pt x="110617" y="234696"/>
                  </a:lnTo>
                  <a:lnTo>
                    <a:pt x="110617" y="112649"/>
                  </a:lnTo>
                  <a:lnTo>
                    <a:pt x="320040" y="0"/>
                  </a:lnTo>
                  <a:lnTo>
                    <a:pt x="431292" y="58674"/>
                  </a:lnTo>
                  <a:lnTo>
                    <a:pt x="431292" y="149352"/>
                  </a:lnTo>
                </a:path>
                <a:path w="955675" h="765175">
                  <a:moveTo>
                    <a:pt x="239268" y="164592"/>
                  </a:moveTo>
                  <a:lnTo>
                    <a:pt x="239268" y="45720"/>
                  </a:lnTo>
                </a:path>
                <a:path w="955675" h="765175">
                  <a:moveTo>
                    <a:pt x="109727" y="234696"/>
                  </a:moveTo>
                  <a:lnTo>
                    <a:pt x="239268" y="300228"/>
                  </a:lnTo>
                </a:path>
                <a:path w="955675" h="765175">
                  <a:moveTo>
                    <a:pt x="86868" y="388620"/>
                  </a:moveTo>
                  <a:lnTo>
                    <a:pt x="199644" y="440690"/>
                  </a:lnTo>
                  <a:lnTo>
                    <a:pt x="189102" y="505841"/>
                  </a:lnTo>
                  <a:lnTo>
                    <a:pt x="109600" y="530352"/>
                  </a:lnTo>
                </a:path>
                <a:path w="955675" h="765175">
                  <a:moveTo>
                    <a:pt x="292607" y="606552"/>
                  </a:moveTo>
                  <a:lnTo>
                    <a:pt x="220979" y="699516"/>
                  </a:lnTo>
                </a:path>
                <a:path w="955675" h="765175">
                  <a:moveTo>
                    <a:pt x="580644" y="284988"/>
                  </a:moveTo>
                  <a:lnTo>
                    <a:pt x="635507" y="284988"/>
                  </a:lnTo>
                  <a:lnTo>
                    <a:pt x="762000" y="173736"/>
                  </a:lnTo>
                </a:path>
                <a:path w="955675" h="765175">
                  <a:moveTo>
                    <a:pt x="580644" y="493776"/>
                  </a:moveTo>
                  <a:lnTo>
                    <a:pt x="635507" y="493776"/>
                  </a:lnTo>
                  <a:lnTo>
                    <a:pt x="757427" y="601980"/>
                  </a:lnTo>
                </a:path>
                <a:path w="955675" h="765175">
                  <a:moveTo>
                    <a:pt x="580644" y="390144"/>
                  </a:moveTo>
                  <a:lnTo>
                    <a:pt x="757427" y="390144"/>
                  </a:lnTo>
                </a:path>
                <a:path w="955675" h="765175">
                  <a:moveTo>
                    <a:pt x="757427" y="262128"/>
                  </a:moveTo>
                  <a:lnTo>
                    <a:pt x="955548" y="262128"/>
                  </a:lnTo>
                  <a:lnTo>
                    <a:pt x="955548" y="86868"/>
                  </a:lnTo>
                  <a:lnTo>
                    <a:pt x="757427" y="86868"/>
                  </a:lnTo>
                  <a:lnTo>
                    <a:pt x="757427" y="262128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99297" y="5019292"/>
              <a:ext cx="100965" cy="74930"/>
            </a:xfrm>
            <a:custGeom>
              <a:avLst/>
              <a:gdLst/>
              <a:ahLst/>
              <a:cxnLst/>
              <a:rect l="l" t="t" r="r" b="b"/>
              <a:pathLst>
                <a:path w="100965" h="74929">
                  <a:moveTo>
                    <a:pt x="0" y="1"/>
                  </a:moveTo>
                  <a:lnTo>
                    <a:pt x="0" y="74677"/>
                  </a:lnTo>
                </a:path>
                <a:path w="100965" h="74929">
                  <a:moveTo>
                    <a:pt x="48768" y="74677"/>
                  </a:moveTo>
                  <a:lnTo>
                    <a:pt x="100585" y="74677"/>
                  </a:lnTo>
                  <a:lnTo>
                    <a:pt x="100585" y="0"/>
                  </a:lnTo>
                  <a:lnTo>
                    <a:pt x="48768" y="0"/>
                  </a:lnTo>
                  <a:lnTo>
                    <a:pt x="48768" y="74677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050529" y="5386577"/>
              <a:ext cx="198120" cy="173990"/>
            </a:xfrm>
            <a:custGeom>
              <a:avLst/>
              <a:gdLst/>
              <a:ahLst/>
              <a:cxnLst/>
              <a:rect l="l" t="t" r="r" b="b"/>
              <a:pathLst>
                <a:path w="198120" h="173989">
                  <a:moveTo>
                    <a:pt x="0" y="173736"/>
                  </a:moveTo>
                  <a:lnTo>
                    <a:pt x="198120" y="173736"/>
                  </a:lnTo>
                  <a:lnTo>
                    <a:pt x="198120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097773" y="5435344"/>
              <a:ext cx="100965" cy="76200"/>
            </a:xfrm>
            <a:custGeom>
              <a:avLst/>
              <a:gdLst/>
              <a:ahLst/>
              <a:cxnLst/>
              <a:rect l="l" t="t" r="r" b="b"/>
              <a:pathLst>
                <a:path w="100965" h="76200">
                  <a:moveTo>
                    <a:pt x="0" y="1"/>
                  </a:moveTo>
                  <a:lnTo>
                    <a:pt x="0" y="76201"/>
                  </a:lnTo>
                </a:path>
                <a:path w="100965" h="76200">
                  <a:moveTo>
                    <a:pt x="47244" y="76201"/>
                  </a:moveTo>
                  <a:lnTo>
                    <a:pt x="100585" y="76201"/>
                  </a:lnTo>
                  <a:lnTo>
                    <a:pt x="100585" y="0"/>
                  </a:lnTo>
                  <a:lnTo>
                    <a:pt x="47244" y="0"/>
                  </a:lnTo>
                  <a:lnTo>
                    <a:pt x="47244" y="7620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97652" y="4969763"/>
              <a:ext cx="559435" cy="619125"/>
            </a:xfrm>
            <a:custGeom>
              <a:avLst/>
              <a:gdLst/>
              <a:ahLst/>
              <a:cxnLst/>
              <a:rect l="l" t="t" r="r" b="b"/>
              <a:pathLst>
                <a:path w="559435" h="619125">
                  <a:moveTo>
                    <a:pt x="559308" y="87884"/>
                  </a:moveTo>
                  <a:lnTo>
                    <a:pt x="522788" y="127357"/>
                  </a:lnTo>
                  <a:lnTo>
                    <a:pt x="480202" y="143192"/>
                  </a:lnTo>
                  <a:lnTo>
                    <a:pt x="424123" y="155429"/>
                  </a:lnTo>
                  <a:lnTo>
                    <a:pt x="356593" y="163319"/>
                  </a:lnTo>
                  <a:lnTo>
                    <a:pt x="279653" y="166116"/>
                  </a:lnTo>
                  <a:lnTo>
                    <a:pt x="202759" y="163319"/>
                  </a:lnTo>
                  <a:lnTo>
                    <a:pt x="135240" y="155429"/>
                  </a:lnTo>
                  <a:lnTo>
                    <a:pt x="79152" y="143192"/>
                  </a:lnTo>
                  <a:lnTo>
                    <a:pt x="36547" y="127357"/>
                  </a:lnTo>
                  <a:lnTo>
                    <a:pt x="0" y="87884"/>
                  </a:lnTo>
                  <a:lnTo>
                    <a:pt x="6993" y="69419"/>
                  </a:lnTo>
                  <a:lnTo>
                    <a:pt x="59082" y="35166"/>
                  </a:lnTo>
                  <a:lnTo>
                    <a:pt x="101605" y="20993"/>
                  </a:lnTo>
                  <a:lnTo>
                    <a:pt x="153399" y="9869"/>
                  </a:lnTo>
                  <a:lnTo>
                    <a:pt x="213177" y="2602"/>
                  </a:lnTo>
                  <a:lnTo>
                    <a:pt x="279653" y="0"/>
                  </a:lnTo>
                  <a:lnTo>
                    <a:pt x="346090" y="2602"/>
                  </a:lnTo>
                  <a:lnTo>
                    <a:pt x="405852" y="9869"/>
                  </a:lnTo>
                  <a:lnTo>
                    <a:pt x="457648" y="20993"/>
                  </a:lnTo>
                  <a:lnTo>
                    <a:pt x="500185" y="35166"/>
                  </a:lnTo>
                  <a:lnTo>
                    <a:pt x="552307" y="69419"/>
                  </a:lnTo>
                  <a:lnTo>
                    <a:pt x="559308" y="87884"/>
                  </a:lnTo>
                  <a:close/>
                </a:path>
                <a:path w="559435" h="619125">
                  <a:moveTo>
                    <a:pt x="0" y="242316"/>
                  </a:moveTo>
                  <a:lnTo>
                    <a:pt x="36434" y="282335"/>
                  </a:lnTo>
                  <a:lnTo>
                    <a:pt x="78914" y="298370"/>
                  </a:lnTo>
                  <a:lnTo>
                    <a:pt x="134845" y="310754"/>
                  </a:lnTo>
                  <a:lnTo>
                    <a:pt x="202185" y="318736"/>
                  </a:lnTo>
                  <a:lnTo>
                    <a:pt x="278892" y="321564"/>
                  </a:lnTo>
                  <a:lnTo>
                    <a:pt x="358139" y="321564"/>
                  </a:lnTo>
                </a:path>
                <a:path w="559435" h="619125">
                  <a:moveTo>
                    <a:pt x="0" y="396240"/>
                  </a:moveTo>
                  <a:lnTo>
                    <a:pt x="36434" y="436259"/>
                  </a:lnTo>
                  <a:lnTo>
                    <a:pt x="78914" y="452294"/>
                  </a:lnTo>
                  <a:lnTo>
                    <a:pt x="134845" y="464678"/>
                  </a:lnTo>
                  <a:lnTo>
                    <a:pt x="202185" y="472660"/>
                  </a:lnTo>
                  <a:lnTo>
                    <a:pt x="278892" y="475488"/>
                  </a:lnTo>
                  <a:lnTo>
                    <a:pt x="358139" y="475488"/>
                  </a:lnTo>
                </a:path>
                <a:path w="559435" h="619125">
                  <a:moveTo>
                    <a:pt x="0" y="82296"/>
                  </a:moveTo>
                  <a:lnTo>
                    <a:pt x="0" y="542544"/>
                  </a:lnTo>
                </a:path>
                <a:path w="559435" h="619125">
                  <a:moveTo>
                    <a:pt x="559308" y="86868"/>
                  </a:moveTo>
                  <a:lnTo>
                    <a:pt x="559308" y="195072"/>
                  </a:lnTo>
                </a:path>
                <a:path w="559435" h="619125">
                  <a:moveTo>
                    <a:pt x="0" y="541020"/>
                  </a:moveTo>
                  <a:lnTo>
                    <a:pt x="29612" y="575201"/>
                  </a:lnTo>
                  <a:lnTo>
                    <a:pt x="109254" y="601668"/>
                  </a:lnTo>
                  <a:lnTo>
                    <a:pt x="163526" y="610844"/>
                  </a:lnTo>
                  <a:lnTo>
                    <a:pt x="225134" y="616691"/>
                  </a:lnTo>
                  <a:lnTo>
                    <a:pt x="292353" y="618744"/>
                  </a:lnTo>
                  <a:lnTo>
                    <a:pt x="359663" y="618744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54851" y="5260847"/>
              <a:ext cx="408940" cy="368935"/>
            </a:xfrm>
            <a:custGeom>
              <a:avLst/>
              <a:gdLst/>
              <a:ahLst/>
              <a:cxnLst/>
              <a:rect l="l" t="t" r="r" b="b"/>
              <a:pathLst>
                <a:path w="408939" h="368935">
                  <a:moveTo>
                    <a:pt x="0" y="307847"/>
                  </a:moveTo>
                  <a:lnTo>
                    <a:pt x="3048" y="60959"/>
                  </a:lnTo>
                </a:path>
                <a:path w="408939" h="368935">
                  <a:moveTo>
                    <a:pt x="339851" y="368807"/>
                  </a:moveTo>
                  <a:lnTo>
                    <a:pt x="195707" y="368807"/>
                  </a:lnTo>
                  <a:lnTo>
                    <a:pt x="65532" y="368807"/>
                  </a:lnTo>
                </a:path>
                <a:path w="408939" h="368935">
                  <a:moveTo>
                    <a:pt x="408432" y="60959"/>
                  </a:moveTo>
                  <a:lnTo>
                    <a:pt x="408432" y="307847"/>
                  </a:lnTo>
                </a:path>
                <a:path w="408939" h="368935">
                  <a:moveTo>
                    <a:pt x="65532" y="0"/>
                  </a:moveTo>
                  <a:lnTo>
                    <a:pt x="339851" y="0"/>
                  </a:lnTo>
                </a:path>
                <a:path w="408939" h="368935">
                  <a:moveTo>
                    <a:pt x="131063" y="0"/>
                  </a:moveTo>
                  <a:lnTo>
                    <a:pt x="131063" y="368807"/>
                  </a:lnTo>
                </a:path>
                <a:path w="408939" h="368935">
                  <a:moveTo>
                    <a:pt x="275844" y="153923"/>
                  </a:moveTo>
                  <a:lnTo>
                    <a:pt x="275844" y="368807"/>
                  </a:lnTo>
                </a:path>
                <a:path w="408939" h="368935">
                  <a:moveTo>
                    <a:pt x="275844" y="0"/>
                  </a:moveTo>
                  <a:lnTo>
                    <a:pt x="275844" y="85343"/>
                  </a:lnTo>
                </a:path>
                <a:path w="408939" h="368935">
                  <a:moveTo>
                    <a:pt x="313944" y="121919"/>
                  </a:moveTo>
                  <a:lnTo>
                    <a:pt x="402336" y="121919"/>
                  </a:lnTo>
                </a:path>
                <a:path w="408939" h="368935">
                  <a:moveTo>
                    <a:pt x="4572" y="121919"/>
                  </a:moveTo>
                  <a:lnTo>
                    <a:pt x="237744" y="121919"/>
                  </a:lnTo>
                </a:path>
                <a:path w="408939" h="368935">
                  <a:moveTo>
                    <a:pt x="4572" y="237743"/>
                  </a:moveTo>
                  <a:lnTo>
                    <a:pt x="402336" y="237743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86500" y="5341619"/>
              <a:ext cx="88392" cy="80772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BA4878A6-4218-A4C0-245C-D7A1268F23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426" y="6353683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900" y="99756"/>
            <a:ext cx="8743950" cy="109093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pc="-20" dirty="0"/>
              <a:t>Knowledge</a:t>
            </a:r>
            <a:r>
              <a:rPr spc="-315" dirty="0"/>
              <a:t> </a:t>
            </a:r>
            <a:r>
              <a:rPr spc="-65" dirty="0"/>
              <a:t>bases</a:t>
            </a:r>
            <a:r>
              <a:rPr spc="-325" dirty="0"/>
              <a:t> </a:t>
            </a:r>
            <a:r>
              <a:rPr spc="-55" dirty="0"/>
              <a:t>for</a:t>
            </a:r>
            <a:r>
              <a:rPr spc="-320" dirty="0"/>
              <a:t> </a:t>
            </a:r>
            <a:r>
              <a:rPr spc="-30" dirty="0"/>
              <a:t>Amazon</a:t>
            </a:r>
            <a:r>
              <a:rPr spc="-295" dirty="0"/>
              <a:t> </a:t>
            </a:r>
            <a:r>
              <a:rPr spc="-10" dirty="0"/>
              <a:t>Bedrock</a:t>
            </a: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920750" algn="l"/>
                <a:tab pos="1961514" algn="l"/>
                <a:tab pos="2482215" algn="l"/>
                <a:tab pos="3781425" algn="l"/>
                <a:tab pos="5082540" algn="l"/>
                <a:tab pos="6513195" algn="l"/>
              </a:tabLst>
            </a:pP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sz="1200" spc="-41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sz="1200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V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spc="-41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U</a:t>
            </a:r>
            <a:r>
              <a:rPr sz="1200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P</a:t>
            </a:r>
            <a:r>
              <a:rPr sz="1200" spc="-41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P</a:t>
            </a:r>
            <a:r>
              <a:rPr sz="1200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sz="1200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F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sz="1200" spc="-41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V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93E8FF"/>
                </a:solidFill>
                <a:latin typeface="Courier New"/>
                <a:cs typeface="Courier New"/>
              </a:rPr>
              <a:t>L</a:t>
            </a:r>
            <a:r>
              <a:rPr sz="1200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spc="-41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U</a:t>
            </a:r>
            <a:r>
              <a:rPr sz="1200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sz="1200" spc="-41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M</a:t>
            </a:r>
            <a:r>
              <a:rPr sz="1200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sz="1200" spc="-41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spc="-41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T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I</a:t>
            </a:r>
            <a:r>
              <a:rPr sz="1200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(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10" dirty="0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sz="1200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spc="-50" dirty="0">
                <a:solidFill>
                  <a:srgbClr val="93E8FF"/>
                </a:solidFill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4064" y="6384442"/>
            <a:ext cx="160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5623" y="3271520"/>
            <a:ext cx="557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85581" y="4684014"/>
            <a:ext cx="1737360" cy="365760"/>
          </a:xfrm>
          <a:custGeom>
            <a:avLst/>
            <a:gdLst/>
            <a:ahLst/>
            <a:cxnLst/>
            <a:rect l="l" t="t" r="r" b="b"/>
            <a:pathLst>
              <a:path w="1737359" h="365760">
                <a:moveTo>
                  <a:pt x="0" y="182880"/>
                </a:moveTo>
                <a:lnTo>
                  <a:pt x="6535" y="134276"/>
                </a:lnTo>
                <a:lnTo>
                  <a:pt x="24976" y="90593"/>
                </a:lnTo>
                <a:lnTo>
                  <a:pt x="53578" y="53578"/>
                </a:lnTo>
                <a:lnTo>
                  <a:pt x="90593" y="24976"/>
                </a:lnTo>
                <a:lnTo>
                  <a:pt x="134276" y="6535"/>
                </a:lnTo>
                <a:lnTo>
                  <a:pt x="182879" y="0"/>
                </a:lnTo>
                <a:lnTo>
                  <a:pt x="1554479" y="0"/>
                </a:lnTo>
                <a:lnTo>
                  <a:pt x="1603083" y="6535"/>
                </a:lnTo>
                <a:lnTo>
                  <a:pt x="1646766" y="24976"/>
                </a:lnTo>
                <a:lnTo>
                  <a:pt x="1683781" y="53578"/>
                </a:lnTo>
                <a:lnTo>
                  <a:pt x="1712383" y="90593"/>
                </a:lnTo>
                <a:lnTo>
                  <a:pt x="1730824" y="134276"/>
                </a:lnTo>
                <a:lnTo>
                  <a:pt x="1737360" y="182880"/>
                </a:lnTo>
                <a:lnTo>
                  <a:pt x="1730824" y="231483"/>
                </a:lnTo>
                <a:lnTo>
                  <a:pt x="1712383" y="275166"/>
                </a:lnTo>
                <a:lnTo>
                  <a:pt x="1683781" y="312181"/>
                </a:lnTo>
                <a:lnTo>
                  <a:pt x="1646766" y="340783"/>
                </a:lnTo>
                <a:lnTo>
                  <a:pt x="1603083" y="359224"/>
                </a:lnTo>
                <a:lnTo>
                  <a:pt x="1554479" y="365760"/>
                </a:lnTo>
                <a:lnTo>
                  <a:pt x="182879" y="365760"/>
                </a:lnTo>
                <a:lnTo>
                  <a:pt x="134276" y="359224"/>
                </a:lnTo>
                <a:lnTo>
                  <a:pt x="90593" y="340783"/>
                </a:lnTo>
                <a:lnTo>
                  <a:pt x="53578" y="312181"/>
                </a:lnTo>
                <a:lnTo>
                  <a:pt x="24976" y="275166"/>
                </a:lnTo>
                <a:lnTo>
                  <a:pt x="6535" y="231483"/>
                </a:lnTo>
                <a:lnTo>
                  <a:pt x="0" y="182880"/>
                </a:lnTo>
                <a:close/>
              </a:path>
            </a:pathLst>
          </a:custGeom>
          <a:ln w="19811">
            <a:solidFill>
              <a:srgbClr val="0E6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77606" y="4751958"/>
            <a:ext cx="1353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Anthropic—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Claude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85581" y="5188458"/>
            <a:ext cx="1737360" cy="365760"/>
          </a:xfrm>
          <a:custGeom>
            <a:avLst/>
            <a:gdLst/>
            <a:ahLst/>
            <a:cxnLst/>
            <a:rect l="l" t="t" r="r" b="b"/>
            <a:pathLst>
              <a:path w="1737359" h="365760">
                <a:moveTo>
                  <a:pt x="0" y="182880"/>
                </a:moveTo>
                <a:lnTo>
                  <a:pt x="6535" y="134276"/>
                </a:lnTo>
                <a:lnTo>
                  <a:pt x="24976" y="90593"/>
                </a:lnTo>
                <a:lnTo>
                  <a:pt x="53578" y="53578"/>
                </a:lnTo>
                <a:lnTo>
                  <a:pt x="90593" y="24976"/>
                </a:lnTo>
                <a:lnTo>
                  <a:pt x="134276" y="6535"/>
                </a:lnTo>
                <a:lnTo>
                  <a:pt x="182879" y="0"/>
                </a:lnTo>
                <a:lnTo>
                  <a:pt x="1554479" y="0"/>
                </a:lnTo>
                <a:lnTo>
                  <a:pt x="1603083" y="6535"/>
                </a:lnTo>
                <a:lnTo>
                  <a:pt x="1646766" y="24976"/>
                </a:lnTo>
                <a:lnTo>
                  <a:pt x="1683781" y="53578"/>
                </a:lnTo>
                <a:lnTo>
                  <a:pt x="1712383" y="90593"/>
                </a:lnTo>
                <a:lnTo>
                  <a:pt x="1730824" y="134276"/>
                </a:lnTo>
                <a:lnTo>
                  <a:pt x="1737360" y="182880"/>
                </a:lnTo>
                <a:lnTo>
                  <a:pt x="1730824" y="231483"/>
                </a:lnTo>
                <a:lnTo>
                  <a:pt x="1712383" y="275166"/>
                </a:lnTo>
                <a:lnTo>
                  <a:pt x="1683781" y="312181"/>
                </a:lnTo>
                <a:lnTo>
                  <a:pt x="1646766" y="340783"/>
                </a:lnTo>
                <a:lnTo>
                  <a:pt x="1603083" y="359224"/>
                </a:lnTo>
                <a:lnTo>
                  <a:pt x="1554479" y="365760"/>
                </a:lnTo>
                <a:lnTo>
                  <a:pt x="182879" y="365760"/>
                </a:lnTo>
                <a:lnTo>
                  <a:pt x="134276" y="359224"/>
                </a:lnTo>
                <a:lnTo>
                  <a:pt x="90593" y="340783"/>
                </a:lnTo>
                <a:lnTo>
                  <a:pt x="53578" y="312181"/>
                </a:lnTo>
                <a:lnTo>
                  <a:pt x="24976" y="275166"/>
                </a:lnTo>
                <a:lnTo>
                  <a:pt x="6535" y="231483"/>
                </a:lnTo>
                <a:lnTo>
                  <a:pt x="0" y="182880"/>
                </a:lnTo>
                <a:close/>
              </a:path>
            </a:pathLst>
          </a:custGeom>
          <a:ln w="19811">
            <a:solidFill>
              <a:srgbClr val="0E6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71154" y="5257291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85" dirty="0">
                <a:solidFill>
                  <a:srgbClr val="FFFFFF"/>
                </a:solidFill>
                <a:latin typeface="Trebuchet MS"/>
                <a:cs typeface="Trebuchet MS"/>
              </a:rPr>
              <a:t>Meta—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Llama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5581" y="4178046"/>
            <a:ext cx="1737360" cy="365760"/>
          </a:xfrm>
          <a:custGeom>
            <a:avLst/>
            <a:gdLst/>
            <a:ahLst/>
            <a:cxnLst/>
            <a:rect l="l" t="t" r="r" b="b"/>
            <a:pathLst>
              <a:path w="1737359" h="365760">
                <a:moveTo>
                  <a:pt x="0" y="182879"/>
                </a:moveTo>
                <a:lnTo>
                  <a:pt x="6535" y="134276"/>
                </a:lnTo>
                <a:lnTo>
                  <a:pt x="24976" y="90593"/>
                </a:lnTo>
                <a:lnTo>
                  <a:pt x="53578" y="53578"/>
                </a:lnTo>
                <a:lnTo>
                  <a:pt x="90593" y="24976"/>
                </a:lnTo>
                <a:lnTo>
                  <a:pt x="134276" y="6535"/>
                </a:lnTo>
                <a:lnTo>
                  <a:pt x="182879" y="0"/>
                </a:lnTo>
                <a:lnTo>
                  <a:pt x="1554479" y="0"/>
                </a:lnTo>
                <a:lnTo>
                  <a:pt x="1603083" y="6535"/>
                </a:lnTo>
                <a:lnTo>
                  <a:pt x="1646766" y="24976"/>
                </a:lnTo>
                <a:lnTo>
                  <a:pt x="1683781" y="53578"/>
                </a:lnTo>
                <a:lnTo>
                  <a:pt x="1712383" y="90593"/>
                </a:lnTo>
                <a:lnTo>
                  <a:pt x="1730824" y="134276"/>
                </a:lnTo>
                <a:lnTo>
                  <a:pt x="1737360" y="182879"/>
                </a:lnTo>
                <a:lnTo>
                  <a:pt x="1730824" y="231483"/>
                </a:lnTo>
                <a:lnTo>
                  <a:pt x="1712383" y="275166"/>
                </a:lnTo>
                <a:lnTo>
                  <a:pt x="1683781" y="312181"/>
                </a:lnTo>
                <a:lnTo>
                  <a:pt x="1646766" y="340783"/>
                </a:lnTo>
                <a:lnTo>
                  <a:pt x="1603083" y="359224"/>
                </a:lnTo>
                <a:lnTo>
                  <a:pt x="1554479" y="365759"/>
                </a:lnTo>
                <a:lnTo>
                  <a:pt x="182879" y="365759"/>
                </a:lnTo>
                <a:lnTo>
                  <a:pt x="134276" y="359224"/>
                </a:lnTo>
                <a:lnTo>
                  <a:pt x="90593" y="340783"/>
                </a:lnTo>
                <a:lnTo>
                  <a:pt x="53578" y="312181"/>
                </a:lnTo>
                <a:lnTo>
                  <a:pt x="24976" y="275166"/>
                </a:lnTo>
                <a:lnTo>
                  <a:pt x="6535" y="231483"/>
                </a:lnTo>
                <a:lnTo>
                  <a:pt x="0" y="182879"/>
                </a:lnTo>
                <a:close/>
              </a:path>
            </a:pathLst>
          </a:custGeom>
          <a:ln w="19811">
            <a:solidFill>
              <a:srgbClr val="0E6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19693" y="4246879"/>
            <a:ext cx="146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0" dirty="0">
                <a:solidFill>
                  <a:srgbClr val="FFFFFF"/>
                </a:solidFill>
                <a:latin typeface="Trebuchet MS"/>
                <a:cs typeface="Trebuchet MS"/>
              </a:rPr>
              <a:t>Amazon—</a:t>
            </a: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Titan</a:t>
            </a:r>
            <a:r>
              <a:rPr sz="12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85581" y="3673602"/>
            <a:ext cx="1737360" cy="365760"/>
          </a:xfrm>
          <a:custGeom>
            <a:avLst/>
            <a:gdLst/>
            <a:ahLst/>
            <a:cxnLst/>
            <a:rect l="l" t="t" r="r" b="b"/>
            <a:pathLst>
              <a:path w="1737359" h="365760">
                <a:moveTo>
                  <a:pt x="0" y="182880"/>
                </a:moveTo>
                <a:lnTo>
                  <a:pt x="6535" y="134276"/>
                </a:lnTo>
                <a:lnTo>
                  <a:pt x="24976" y="90593"/>
                </a:lnTo>
                <a:lnTo>
                  <a:pt x="53578" y="53578"/>
                </a:lnTo>
                <a:lnTo>
                  <a:pt x="90593" y="24976"/>
                </a:lnTo>
                <a:lnTo>
                  <a:pt x="134276" y="6535"/>
                </a:lnTo>
                <a:lnTo>
                  <a:pt x="182879" y="0"/>
                </a:lnTo>
                <a:lnTo>
                  <a:pt x="1554479" y="0"/>
                </a:lnTo>
                <a:lnTo>
                  <a:pt x="1603083" y="6535"/>
                </a:lnTo>
                <a:lnTo>
                  <a:pt x="1646766" y="24976"/>
                </a:lnTo>
                <a:lnTo>
                  <a:pt x="1683781" y="53578"/>
                </a:lnTo>
                <a:lnTo>
                  <a:pt x="1712383" y="90593"/>
                </a:lnTo>
                <a:lnTo>
                  <a:pt x="1730824" y="134276"/>
                </a:lnTo>
                <a:lnTo>
                  <a:pt x="1737360" y="182880"/>
                </a:lnTo>
                <a:lnTo>
                  <a:pt x="1730824" y="231483"/>
                </a:lnTo>
                <a:lnTo>
                  <a:pt x="1712383" y="275166"/>
                </a:lnTo>
                <a:lnTo>
                  <a:pt x="1683781" y="312181"/>
                </a:lnTo>
                <a:lnTo>
                  <a:pt x="1646766" y="340783"/>
                </a:lnTo>
                <a:lnTo>
                  <a:pt x="1603083" y="359224"/>
                </a:lnTo>
                <a:lnTo>
                  <a:pt x="1554479" y="365760"/>
                </a:lnTo>
                <a:lnTo>
                  <a:pt x="182879" y="365760"/>
                </a:lnTo>
                <a:lnTo>
                  <a:pt x="134276" y="359224"/>
                </a:lnTo>
                <a:lnTo>
                  <a:pt x="90593" y="340783"/>
                </a:lnTo>
                <a:lnTo>
                  <a:pt x="53578" y="312181"/>
                </a:lnTo>
                <a:lnTo>
                  <a:pt x="24976" y="275166"/>
                </a:lnTo>
                <a:lnTo>
                  <a:pt x="6535" y="231483"/>
                </a:lnTo>
                <a:lnTo>
                  <a:pt x="0" y="182880"/>
                </a:lnTo>
                <a:close/>
              </a:path>
            </a:pathLst>
          </a:custGeom>
          <a:ln w="19811">
            <a:solidFill>
              <a:srgbClr val="0E6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2930" y="3741546"/>
            <a:ext cx="150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AI21</a:t>
            </a:r>
            <a:r>
              <a:rPr sz="12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Trebuchet MS"/>
                <a:cs typeface="Trebuchet MS"/>
              </a:rPr>
              <a:t>Labs—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Jurassic2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225" y="3271520"/>
            <a:ext cx="962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b="1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9738" y="3271520"/>
            <a:ext cx="1631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20" dirty="0">
                <a:solidFill>
                  <a:srgbClr val="FFFFFF"/>
                </a:solidFill>
                <a:latin typeface="Trebuchet MS"/>
                <a:cs typeface="Trebuchet MS"/>
              </a:rPr>
              <a:t>AUGMENTED</a:t>
            </a:r>
            <a:r>
              <a:rPr sz="1200" b="1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4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0890" y="3271520"/>
            <a:ext cx="658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ANSWER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75669" y="3665982"/>
            <a:ext cx="367665" cy="365760"/>
          </a:xfrm>
          <a:custGeom>
            <a:avLst/>
            <a:gdLst/>
            <a:ahLst/>
            <a:cxnLst/>
            <a:rect l="l" t="t" r="r" b="b"/>
            <a:pathLst>
              <a:path w="367665" h="365760">
                <a:moveTo>
                  <a:pt x="0" y="182880"/>
                </a:moveTo>
                <a:lnTo>
                  <a:pt x="6556" y="134276"/>
                </a:lnTo>
                <a:lnTo>
                  <a:pt x="25061" y="90593"/>
                </a:lnTo>
                <a:lnTo>
                  <a:pt x="53768" y="53578"/>
                </a:lnTo>
                <a:lnTo>
                  <a:pt x="90931" y="24976"/>
                </a:lnTo>
                <a:lnTo>
                  <a:pt x="134805" y="6535"/>
                </a:lnTo>
                <a:lnTo>
                  <a:pt x="183641" y="0"/>
                </a:lnTo>
                <a:lnTo>
                  <a:pt x="232478" y="6535"/>
                </a:lnTo>
                <a:lnTo>
                  <a:pt x="276351" y="24976"/>
                </a:lnTo>
                <a:lnTo>
                  <a:pt x="313515" y="53578"/>
                </a:lnTo>
                <a:lnTo>
                  <a:pt x="342222" y="90593"/>
                </a:lnTo>
                <a:lnTo>
                  <a:pt x="360727" y="134276"/>
                </a:lnTo>
                <a:lnTo>
                  <a:pt x="367283" y="182880"/>
                </a:lnTo>
                <a:lnTo>
                  <a:pt x="360727" y="231483"/>
                </a:lnTo>
                <a:lnTo>
                  <a:pt x="342222" y="275166"/>
                </a:lnTo>
                <a:lnTo>
                  <a:pt x="313515" y="312181"/>
                </a:lnTo>
                <a:lnTo>
                  <a:pt x="276351" y="340783"/>
                </a:lnTo>
                <a:lnTo>
                  <a:pt x="232478" y="359224"/>
                </a:lnTo>
                <a:lnTo>
                  <a:pt x="183641" y="365760"/>
                </a:lnTo>
                <a:lnTo>
                  <a:pt x="134805" y="359224"/>
                </a:lnTo>
                <a:lnTo>
                  <a:pt x="90931" y="340783"/>
                </a:lnTo>
                <a:lnTo>
                  <a:pt x="53768" y="312181"/>
                </a:lnTo>
                <a:lnTo>
                  <a:pt x="25061" y="275166"/>
                </a:lnTo>
                <a:lnTo>
                  <a:pt x="6556" y="231483"/>
                </a:lnTo>
                <a:lnTo>
                  <a:pt x="0" y="182880"/>
                </a:lnTo>
                <a:close/>
              </a:path>
              <a:path w="367665" h="365760">
                <a:moveTo>
                  <a:pt x="298196" y="102616"/>
                </a:moveTo>
                <a:lnTo>
                  <a:pt x="303656" y="107950"/>
                </a:lnTo>
                <a:lnTo>
                  <a:pt x="306324" y="115951"/>
                </a:lnTo>
                <a:lnTo>
                  <a:pt x="306324" y="122682"/>
                </a:lnTo>
                <a:lnTo>
                  <a:pt x="306324" y="130810"/>
                </a:lnTo>
                <a:lnTo>
                  <a:pt x="303656" y="137541"/>
                </a:lnTo>
                <a:lnTo>
                  <a:pt x="298196" y="142875"/>
                </a:lnTo>
                <a:lnTo>
                  <a:pt x="253867" y="187287"/>
                </a:lnTo>
                <a:lnTo>
                  <a:pt x="206740" y="233854"/>
                </a:lnTo>
                <a:lnTo>
                  <a:pt x="169304" y="270587"/>
                </a:lnTo>
                <a:lnTo>
                  <a:pt x="154050" y="285496"/>
                </a:lnTo>
                <a:lnTo>
                  <a:pt x="149986" y="289560"/>
                </a:lnTo>
                <a:lnTo>
                  <a:pt x="144525" y="289560"/>
                </a:lnTo>
                <a:lnTo>
                  <a:pt x="140461" y="285496"/>
                </a:lnTo>
                <a:lnTo>
                  <a:pt x="100246" y="245721"/>
                </a:lnTo>
                <a:lnTo>
                  <a:pt x="78771" y="224472"/>
                </a:lnTo>
                <a:lnTo>
                  <a:pt x="68774" y="214558"/>
                </a:lnTo>
                <a:lnTo>
                  <a:pt x="62991" y="208788"/>
                </a:lnTo>
                <a:lnTo>
                  <a:pt x="57530" y="203454"/>
                </a:lnTo>
                <a:lnTo>
                  <a:pt x="54863" y="196723"/>
                </a:lnTo>
                <a:lnTo>
                  <a:pt x="54863" y="188722"/>
                </a:lnTo>
                <a:lnTo>
                  <a:pt x="54863" y="181991"/>
                </a:lnTo>
                <a:lnTo>
                  <a:pt x="57530" y="175260"/>
                </a:lnTo>
                <a:lnTo>
                  <a:pt x="62991" y="169799"/>
                </a:lnTo>
                <a:lnTo>
                  <a:pt x="62991" y="168529"/>
                </a:lnTo>
                <a:lnTo>
                  <a:pt x="68452" y="163068"/>
                </a:lnTo>
                <a:lnTo>
                  <a:pt x="76580" y="160401"/>
                </a:lnTo>
                <a:lnTo>
                  <a:pt x="83438" y="160401"/>
                </a:lnTo>
                <a:lnTo>
                  <a:pt x="91566" y="160401"/>
                </a:lnTo>
                <a:lnTo>
                  <a:pt x="98298" y="163068"/>
                </a:lnTo>
                <a:lnTo>
                  <a:pt x="103758" y="168529"/>
                </a:lnTo>
                <a:lnTo>
                  <a:pt x="128942" y="193419"/>
                </a:lnTo>
                <a:lnTo>
                  <a:pt x="141874" y="206200"/>
                </a:lnTo>
                <a:lnTo>
                  <a:pt x="146639" y="210909"/>
                </a:lnTo>
                <a:lnTo>
                  <a:pt x="147320" y="211582"/>
                </a:lnTo>
                <a:lnTo>
                  <a:pt x="210976" y="148586"/>
                </a:lnTo>
                <a:lnTo>
                  <a:pt x="243665" y="116236"/>
                </a:lnTo>
                <a:lnTo>
                  <a:pt x="255708" y="104318"/>
                </a:lnTo>
                <a:lnTo>
                  <a:pt x="257428" y="102616"/>
                </a:lnTo>
                <a:lnTo>
                  <a:pt x="262889" y="97155"/>
                </a:lnTo>
                <a:lnTo>
                  <a:pt x="271018" y="94488"/>
                </a:lnTo>
                <a:lnTo>
                  <a:pt x="277749" y="94488"/>
                </a:lnTo>
                <a:lnTo>
                  <a:pt x="284606" y="94488"/>
                </a:lnTo>
                <a:lnTo>
                  <a:pt x="292734" y="97155"/>
                </a:lnTo>
                <a:lnTo>
                  <a:pt x="298196" y="102616"/>
                </a:lnTo>
                <a:close/>
              </a:path>
            </a:pathLst>
          </a:custGeom>
          <a:ln w="198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858509" y="3633470"/>
            <a:ext cx="492125" cy="447040"/>
            <a:chOff x="5858509" y="3633470"/>
            <a:chExt cx="492125" cy="447040"/>
          </a:xfrm>
        </p:grpSpPr>
        <p:sp>
          <p:nvSpPr>
            <p:cNvPr id="20" name="object 20"/>
            <p:cNvSpPr/>
            <p:nvPr/>
          </p:nvSpPr>
          <p:spPr>
            <a:xfrm>
              <a:off x="5868415" y="3643376"/>
              <a:ext cx="320040" cy="321945"/>
            </a:xfrm>
            <a:custGeom>
              <a:avLst/>
              <a:gdLst/>
              <a:ahLst/>
              <a:cxnLst/>
              <a:rect l="l" t="t" r="r" b="b"/>
              <a:pathLst>
                <a:path w="320039" h="321945">
                  <a:moveTo>
                    <a:pt x="11937" y="100075"/>
                  </a:moveTo>
                  <a:lnTo>
                    <a:pt x="6804" y="114436"/>
                  </a:lnTo>
                  <a:lnTo>
                    <a:pt x="3063" y="129428"/>
                  </a:lnTo>
                  <a:lnTo>
                    <a:pt x="775" y="144920"/>
                  </a:lnTo>
                  <a:lnTo>
                    <a:pt x="0" y="160781"/>
                  </a:lnTo>
                  <a:lnTo>
                    <a:pt x="8156" y="211530"/>
                  </a:lnTo>
                  <a:lnTo>
                    <a:pt x="30870" y="255627"/>
                  </a:lnTo>
                  <a:lnTo>
                    <a:pt x="65507" y="290416"/>
                  </a:lnTo>
                  <a:lnTo>
                    <a:pt x="109435" y="313238"/>
                  </a:lnTo>
                  <a:lnTo>
                    <a:pt x="160020" y="321437"/>
                  </a:lnTo>
                  <a:lnTo>
                    <a:pt x="210542" y="313238"/>
                  </a:lnTo>
                  <a:lnTo>
                    <a:pt x="254432" y="290416"/>
                  </a:lnTo>
                  <a:lnTo>
                    <a:pt x="289050" y="255627"/>
                  </a:lnTo>
                  <a:lnTo>
                    <a:pt x="311757" y="211530"/>
                  </a:lnTo>
                  <a:lnTo>
                    <a:pt x="319913" y="160781"/>
                  </a:lnTo>
                  <a:lnTo>
                    <a:pt x="311794" y="109971"/>
                  </a:lnTo>
                  <a:lnTo>
                    <a:pt x="289160" y="65836"/>
                  </a:lnTo>
                  <a:lnTo>
                    <a:pt x="254597" y="31028"/>
                  </a:lnTo>
                  <a:lnTo>
                    <a:pt x="210688" y="8199"/>
                  </a:lnTo>
                  <a:lnTo>
                    <a:pt x="160020" y="0"/>
                  </a:lnTo>
                  <a:lnTo>
                    <a:pt x="136370" y="1724"/>
                  </a:lnTo>
                  <a:lnTo>
                    <a:pt x="113792" y="6746"/>
                  </a:lnTo>
                  <a:lnTo>
                    <a:pt x="92547" y="14841"/>
                  </a:lnTo>
                  <a:lnTo>
                    <a:pt x="72898" y="25781"/>
                  </a:lnTo>
                </a:path>
                <a:path w="320039" h="321945">
                  <a:moveTo>
                    <a:pt x="55753" y="39624"/>
                  </a:moveTo>
                  <a:lnTo>
                    <a:pt x="45335" y="49279"/>
                  </a:lnTo>
                  <a:lnTo>
                    <a:pt x="35845" y="59721"/>
                  </a:lnTo>
                  <a:lnTo>
                    <a:pt x="27356" y="70877"/>
                  </a:lnTo>
                  <a:lnTo>
                    <a:pt x="19938" y="82676"/>
                  </a:lnTo>
                </a:path>
                <a:path w="320039" h="321945">
                  <a:moveTo>
                    <a:pt x="266573" y="235585"/>
                  </a:moveTo>
                  <a:lnTo>
                    <a:pt x="247731" y="257149"/>
                  </a:lnTo>
                  <a:lnTo>
                    <a:pt x="224520" y="274177"/>
                  </a:lnTo>
                  <a:lnTo>
                    <a:pt x="197760" y="285751"/>
                  </a:lnTo>
                  <a:lnTo>
                    <a:pt x="168275" y="290956"/>
                  </a:lnTo>
                  <a:lnTo>
                    <a:pt x="117137" y="283827"/>
                  </a:lnTo>
                  <a:lnTo>
                    <a:pt x="74263" y="258397"/>
                  </a:lnTo>
                  <a:lnTo>
                    <a:pt x="44009" y="218608"/>
                  </a:lnTo>
                  <a:lnTo>
                    <a:pt x="30734" y="168401"/>
                  </a:lnTo>
                  <a:lnTo>
                    <a:pt x="37905" y="117209"/>
                  </a:lnTo>
                  <a:lnTo>
                    <a:pt x="63150" y="74231"/>
                  </a:lnTo>
                  <a:lnTo>
                    <a:pt x="102635" y="43922"/>
                  </a:lnTo>
                  <a:lnTo>
                    <a:pt x="152526" y="30734"/>
                  </a:lnTo>
                  <a:lnTo>
                    <a:pt x="203592" y="37863"/>
                  </a:lnTo>
                  <a:lnTo>
                    <a:pt x="246443" y="63293"/>
                  </a:lnTo>
                  <a:lnTo>
                    <a:pt x="276721" y="103082"/>
                  </a:lnTo>
                  <a:lnTo>
                    <a:pt x="290068" y="153288"/>
                  </a:lnTo>
                  <a:lnTo>
                    <a:pt x="290099" y="166645"/>
                  </a:lnTo>
                  <a:lnTo>
                    <a:pt x="288893" y="179657"/>
                  </a:lnTo>
                  <a:lnTo>
                    <a:pt x="286496" y="192311"/>
                  </a:lnTo>
                  <a:lnTo>
                    <a:pt x="282956" y="204597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0825" y="3868166"/>
              <a:ext cx="210105" cy="21209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29349" y="3777234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5">
                  <a:moveTo>
                    <a:pt x="0" y="0"/>
                  </a:moveTo>
                  <a:lnTo>
                    <a:pt x="121285" y="0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88785" y="3716274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1284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65644" y="3633215"/>
            <a:ext cx="3840479" cy="3225165"/>
            <a:chOff x="865644" y="3633215"/>
            <a:chExt cx="3840479" cy="3225165"/>
          </a:xfrm>
        </p:grpSpPr>
        <p:sp>
          <p:nvSpPr>
            <p:cNvPr id="25" name="object 25"/>
            <p:cNvSpPr/>
            <p:nvPr/>
          </p:nvSpPr>
          <p:spPr>
            <a:xfrm>
              <a:off x="875804" y="3643375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11937" y="100075"/>
                  </a:moveTo>
                  <a:lnTo>
                    <a:pt x="6809" y="114436"/>
                  </a:lnTo>
                  <a:lnTo>
                    <a:pt x="3068" y="129428"/>
                  </a:lnTo>
                  <a:lnTo>
                    <a:pt x="777" y="144920"/>
                  </a:lnTo>
                  <a:lnTo>
                    <a:pt x="0" y="160781"/>
                  </a:lnTo>
                  <a:lnTo>
                    <a:pt x="8194" y="211530"/>
                  </a:lnTo>
                  <a:lnTo>
                    <a:pt x="31013" y="255627"/>
                  </a:lnTo>
                  <a:lnTo>
                    <a:pt x="65806" y="290416"/>
                  </a:lnTo>
                  <a:lnTo>
                    <a:pt x="109924" y="313238"/>
                  </a:lnTo>
                  <a:lnTo>
                    <a:pt x="160718" y="321437"/>
                  </a:lnTo>
                  <a:lnTo>
                    <a:pt x="211512" y="313238"/>
                  </a:lnTo>
                  <a:lnTo>
                    <a:pt x="255630" y="290416"/>
                  </a:lnTo>
                  <a:lnTo>
                    <a:pt x="290423" y="255627"/>
                  </a:lnTo>
                  <a:lnTo>
                    <a:pt x="313242" y="211530"/>
                  </a:lnTo>
                  <a:lnTo>
                    <a:pt x="321437" y="160781"/>
                  </a:lnTo>
                  <a:lnTo>
                    <a:pt x="315717" y="118048"/>
                  </a:lnTo>
                  <a:lnTo>
                    <a:pt x="299564" y="79643"/>
                  </a:lnTo>
                  <a:lnTo>
                    <a:pt x="274481" y="47101"/>
                  </a:lnTo>
                  <a:lnTo>
                    <a:pt x="241976" y="21956"/>
                  </a:lnTo>
                  <a:lnTo>
                    <a:pt x="203553" y="5744"/>
                  </a:lnTo>
                  <a:lnTo>
                    <a:pt x="160718" y="0"/>
                  </a:lnTo>
                  <a:lnTo>
                    <a:pt x="136979" y="1724"/>
                  </a:lnTo>
                  <a:lnTo>
                    <a:pt x="114330" y="6746"/>
                  </a:lnTo>
                  <a:lnTo>
                    <a:pt x="93011" y="14841"/>
                  </a:lnTo>
                  <a:lnTo>
                    <a:pt x="73266" y="25781"/>
                  </a:lnTo>
                </a:path>
                <a:path w="321944" h="321945">
                  <a:moveTo>
                    <a:pt x="55753" y="39624"/>
                  </a:moveTo>
                  <a:lnTo>
                    <a:pt x="45730" y="49279"/>
                  </a:lnTo>
                  <a:lnTo>
                    <a:pt x="36599" y="59721"/>
                  </a:lnTo>
                  <a:lnTo>
                    <a:pt x="28419" y="70877"/>
                  </a:lnTo>
                  <a:lnTo>
                    <a:pt x="21247" y="82676"/>
                  </a:lnTo>
                </a:path>
                <a:path w="321944" h="321945">
                  <a:moveTo>
                    <a:pt x="267919" y="235585"/>
                  </a:moveTo>
                  <a:lnTo>
                    <a:pt x="248964" y="257149"/>
                  </a:lnTo>
                  <a:lnTo>
                    <a:pt x="225620" y="274177"/>
                  </a:lnTo>
                  <a:lnTo>
                    <a:pt x="198701" y="285751"/>
                  </a:lnTo>
                  <a:lnTo>
                    <a:pt x="169024" y="290956"/>
                  </a:lnTo>
                  <a:lnTo>
                    <a:pt x="117650" y="283827"/>
                  </a:lnTo>
                  <a:lnTo>
                    <a:pt x="74545" y="258397"/>
                  </a:lnTo>
                  <a:lnTo>
                    <a:pt x="44105" y="218608"/>
                  </a:lnTo>
                  <a:lnTo>
                    <a:pt x="30721" y="168401"/>
                  </a:lnTo>
                  <a:lnTo>
                    <a:pt x="37949" y="117209"/>
                  </a:lnTo>
                  <a:lnTo>
                    <a:pt x="63357" y="74231"/>
                  </a:lnTo>
                  <a:lnTo>
                    <a:pt x="103066" y="43922"/>
                  </a:lnTo>
                  <a:lnTo>
                    <a:pt x="153200" y="30734"/>
                  </a:lnTo>
                  <a:lnTo>
                    <a:pt x="204574" y="37863"/>
                  </a:lnTo>
                  <a:lnTo>
                    <a:pt x="247678" y="63293"/>
                  </a:lnTo>
                  <a:lnTo>
                    <a:pt x="278119" y="103082"/>
                  </a:lnTo>
                  <a:lnTo>
                    <a:pt x="291503" y="153288"/>
                  </a:lnTo>
                  <a:lnTo>
                    <a:pt x="291577" y="166645"/>
                  </a:lnTo>
                  <a:lnTo>
                    <a:pt x="290377" y="179657"/>
                  </a:lnTo>
                  <a:lnTo>
                    <a:pt x="287965" y="192311"/>
                  </a:lnTo>
                  <a:lnTo>
                    <a:pt x="284403" y="204597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726" y="3868165"/>
              <a:ext cx="210105" cy="21209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8484" y="4931663"/>
              <a:ext cx="2357628" cy="1926335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812795" y="5184140"/>
            <a:ext cx="1430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200" b="1" spc="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5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200" b="1" spc="65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2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308866" y="4043426"/>
            <a:ext cx="2638425" cy="1278255"/>
            <a:chOff x="2308866" y="4043426"/>
            <a:chExt cx="2638425" cy="1278255"/>
          </a:xfrm>
        </p:grpSpPr>
        <p:sp>
          <p:nvSpPr>
            <p:cNvPr id="30" name="object 30"/>
            <p:cNvSpPr/>
            <p:nvPr/>
          </p:nvSpPr>
          <p:spPr>
            <a:xfrm>
              <a:off x="2308860" y="4043425"/>
              <a:ext cx="2444750" cy="1278255"/>
            </a:xfrm>
            <a:custGeom>
              <a:avLst/>
              <a:gdLst/>
              <a:ahLst/>
              <a:cxnLst/>
              <a:rect l="l" t="t" r="r" b="b"/>
              <a:pathLst>
                <a:path w="2444750" h="1278254">
                  <a:moveTo>
                    <a:pt x="20612" y="668655"/>
                  </a:moveTo>
                  <a:lnTo>
                    <a:pt x="20574" y="668147"/>
                  </a:lnTo>
                  <a:lnTo>
                    <a:pt x="20574" y="668655"/>
                  </a:lnTo>
                  <a:close/>
                </a:path>
                <a:path w="2444750" h="1278254">
                  <a:moveTo>
                    <a:pt x="596900" y="63754"/>
                  </a:moveTo>
                  <a:lnTo>
                    <a:pt x="596392" y="43942"/>
                  </a:lnTo>
                  <a:lnTo>
                    <a:pt x="566166" y="44704"/>
                  </a:lnTo>
                  <a:lnTo>
                    <a:pt x="536194" y="46990"/>
                  </a:lnTo>
                  <a:lnTo>
                    <a:pt x="477266" y="56134"/>
                  </a:lnTo>
                  <a:lnTo>
                    <a:pt x="420370" y="70993"/>
                  </a:lnTo>
                  <a:lnTo>
                    <a:pt x="365760" y="91186"/>
                  </a:lnTo>
                  <a:lnTo>
                    <a:pt x="313690" y="116459"/>
                  </a:lnTo>
                  <a:lnTo>
                    <a:pt x="264541" y="146558"/>
                  </a:lnTo>
                  <a:lnTo>
                    <a:pt x="218440" y="180848"/>
                  </a:lnTo>
                  <a:lnTo>
                    <a:pt x="176022" y="219583"/>
                  </a:lnTo>
                  <a:lnTo>
                    <a:pt x="137287" y="261874"/>
                  </a:lnTo>
                  <a:lnTo>
                    <a:pt x="102743" y="307721"/>
                  </a:lnTo>
                  <a:lnTo>
                    <a:pt x="72771" y="356870"/>
                  </a:lnTo>
                  <a:lnTo>
                    <a:pt x="47371" y="408813"/>
                  </a:lnTo>
                  <a:lnTo>
                    <a:pt x="27178" y="463296"/>
                  </a:lnTo>
                  <a:lnTo>
                    <a:pt x="12319" y="520065"/>
                  </a:lnTo>
                  <a:lnTo>
                    <a:pt x="3048" y="578739"/>
                  </a:lnTo>
                  <a:lnTo>
                    <a:pt x="0" y="638810"/>
                  </a:lnTo>
                  <a:lnTo>
                    <a:pt x="762" y="669417"/>
                  </a:lnTo>
                  <a:lnTo>
                    <a:pt x="6985" y="728980"/>
                  </a:lnTo>
                  <a:lnTo>
                    <a:pt x="19050" y="786765"/>
                  </a:lnTo>
                  <a:lnTo>
                    <a:pt x="36576" y="842391"/>
                  </a:lnTo>
                  <a:lnTo>
                    <a:pt x="59436" y="895731"/>
                  </a:lnTo>
                  <a:lnTo>
                    <a:pt x="87122" y="946277"/>
                  </a:lnTo>
                  <a:lnTo>
                    <a:pt x="119507" y="993775"/>
                  </a:lnTo>
                  <a:lnTo>
                    <a:pt x="156083" y="1037844"/>
                  </a:lnTo>
                  <a:lnTo>
                    <a:pt x="196850" y="1078484"/>
                  </a:lnTo>
                  <a:lnTo>
                    <a:pt x="241046" y="1114933"/>
                  </a:lnTo>
                  <a:lnTo>
                    <a:pt x="288671" y="1147318"/>
                  </a:lnTo>
                  <a:lnTo>
                    <a:pt x="339471" y="1174877"/>
                  </a:lnTo>
                  <a:lnTo>
                    <a:pt x="392811" y="1197610"/>
                  </a:lnTo>
                  <a:lnTo>
                    <a:pt x="448564" y="1215263"/>
                  </a:lnTo>
                  <a:lnTo>
                    <a:pt x="506603" y="1227201"/>
                  </a:lnTo>
                  <a:lnTo>
                    <a:pt x="555637" y="1232623"/>
                  </a:lnTo>
                  <a:lnTo>
                    <a:pt x="523367" y="1259459"/>
                  </a:lnTo>
                  <a:lnTo>
                    <a:pt x="519176" y="1262888"/>
                  </a:lnTo>
                  <a:lnTo>
                    <a:pt x="518541" y="1269111"/>
                  </a:lnTo>
                  <a:lnTo>
                    <a:pt x="525526" y="1277620"/>
                  </a:lnTo>
                  <a:lnTo>
                    <a:pt x="531749" y="1278128"/>
                  </a:lnTo>
                  <a:lnTo>
                    <a:pt x="536067" y="1274699"/>
                  </a:lnTo>
                  <a:lnTo>
                    <a:pt x="585190" y="1233805"/>
                  </a:lnTo>
                  <a:lnTo>
                    <a:pt x="596646" y="1224280"/>
                  </a:lnTo>
                  <a:lnTo>
                    <a:pt x="538607" y="1170952"/>
                  </a:lnTo>
                  <a:lnTo>
                    <a:pt x="534670" y="1167130"/>
                  </a:lnTo>
                  <a:lnTo>
                    <a:pt x="528320" y="1167396"/>
                  </a:lnTo>
                  <a:lnTo>
                    <a:pt x="520954" y="1175512"/>
                  </a:lnTo>
                  <a:lnTo>
                    <a:pt x="521208" y="1181735"/>
                  </a:lnTo>
                  <a:lnTo>
                    <a:pt x="525272" y="1185418"/>
                  </a:lnTo>
                  <a:lnTo>
                    <a:pt x="554824" y="1212634"/>
                  </a:lnTo>
                  <a:lnTo>
                    <a:pt x="539610" y="1211453"/>
                  </a:lnTo>
                  <a:lnTo>
                    <a:pt x="537972" y="1211326"/>
                  </a:lnTo>
                  <a:lnTo>
                    <a:pt x="538480" y="1211453"/>
                  </a:lnTo>
                  <a:lnTo>
                    <a:pt x="509397" y="1207643"/>
                  </a:lnTo>
                  <a:lnTo>
                    <a:pt x="509778" y="1207643"/>
                  </a:lnTo>
                  <a:lnTo>
                    <a:pt x="481914" y="1202690"/>
                  </a:lnTo>
                  <a:lnTo>
                    <a:pt x="481203" y="1202563"/>
                  </a:lnTo>
                  <a:lnTo>
                    <a:pt x="481711" y="1202690"/>
                  </a:lnTo>
                  <a:lnTo>
                    <a:pt x="453923" y="1196086"/>
                  </a:lnTo>
                  <a:lnTo>
                    <a:pt x="453390" y="1195959"/>
                  </a:lnTo>
                  <a:lnTo>
                    <a:pt x="453771" y="1196086"/>
                  </a:lnTo>
                  <a:lnTo>
                    <a:pt x="426085" y="1188212"/>
                  </a:lnTo>
                  <a:lnTo>
                    <a:pt x="426593" y="1188339"/>
                  </a:lnTo>
                  <a:lnTo>
                    <a:pt x="426224" y="1188212"/>
                  </a:lnTo>
                  <a:lnTo>
                    <a:pt x="400138" y="1179195"/>
                  </a:lnTo>
                  <a:lnTo>
                    <a:pt x="399415" y="1178953"/>
                  </a:lnTo>
                  <a:lnTo>
                    <a:pt x="399923" y="1179195"/>
                  </a:lnTo>
                  <a:lnTo>
                    <a:pt x="373380" y="1168654"/>
                  </a:lnTo>
                  <a:lnTo>
                    <a:pt x="373761" y="1168781"/>
                  </a:lnTo>
                  <a:lnTo>
                    <a:pt x="373481" y="1168654"/>
                  </a:lnTo>
                  <a:lnTo>
                    <a:pt x="348399" y="1157224"/>
                  </a:lnTo>
                  <a:lnTo>
                    <a:pt x="347853" y="1156970"/>
                  </a:lnTo>
                  <a:lnTo>
                    <a:pt x="348234" y="1157224"/>
                  </a:lnTo>
                  <a:lnTo>
                    <a:pt x="322961" y="1144270"/>
                  </a:lnTo>
                  <a:lnTo>
                    <a:pt x="323342" y="1144397"/>
                  </a:lnTo>
                  <a:lnTo>
                    <a:pt x="323113" y="1144270"/>
                  </a:lnTo>
                  <a:lnTo>
                    <a:pt x="299262" y="1130554"/>
                  </a:lnTo>
                  <a:lnTo>
                    <a:pt x="298831" y="1130300"/>
                  </a:lnTo>
                  <a:lnTo>
                    <a:pt x="299212" y="1130554"/>
                  </a:lnTo>
                  <a:lnTo>
                    <a:pt x="275336" y="1115187"/>
                  </a:lnTo>
                  <a:lnTo>
                    <a:pt x="275844" y="1115441"/>
                  </a:lnTo>
                  <a:lnTo>
                    <a:pt x="275488" y="1115187"/>
                  </a:lnTo>
                  <a:lnTo>
                    <a:pt x="252730" y="1098931"/>
                  </a:lnTo>
                  <a:lnTo>
                    <a:pt x="253111" y="1099185"/>
                  </a:lnTo>
                  <a:lnTo>
                    <a:pt x="252780" y="1098931"/>
                  </a:lnTo>
                  <a:lnTo>
                    <a:pt x="231368" y="1082167"/>
                  </a:lnTo>
                  <a:lnTo>
                    <a:pt x="230886" y="1081786"/>
                  </a:lnTo>
                  <a:lnTo>
                    <a:pt x="231267" y="1082167"/>
                  </a:lnTo>
                  <a:lnTo>
                    <a:pt x="209931" y="1063625"/>
                  </a:lnTo>
                  <a:lnTo>
                    <a:pt x="210312" y="1063879"/>
                  </a:lnTo>
                  <a:lnTo>
                    <a:pt x="210032" y="1063625"/>
                  </a:lnTo>
                  <a:lnTo>
                    <a:pt x="190131" y="1044829"/>
                  </a:lnTo>
                  <a:lnTo>
                    <a:pt x="189903" y="1044613"/>
                  </a:lnTo>
                  <a:lnTo>
                    <a:pt x="189750" y="1044448"/>
                  </a:lnTo>
                  <a:lnTo>
                    <a:pt x="170561" y="1024382"/>
                  </a:lnTo>
                  <a:lnTo>
                    <a:pt x="170942" y="1024763"/>
                  </a:lnTo>
                  <a:lnTo>
                    <a:pt x="170599" y="1024382"/>
                  </a:lnTo>
                  <a:lnTo>
                    <a:pt x="152400" y="1003427"/>
                  </a:lnTo>
                  <a:lnTo>
                    <a:pt x="152781" y="1003808"/>
                  </a:lnTo>
                  <a:lnTo>
                    <a:pt x="152476" y="1003427"/>
                  </a:lnTo>
                  <a:lnTo>
                    <a:pt x="135547" y="981964"/>
                  </a:lnTo>
                  <a:lnTo>
                    <a:pt x="135255" y="981583"/>
                  </a:lnTo>
                  <a:lnTo>
                    <a:pt x="135509" y="981964"/>
                  </a:lnTo>
                  <a:lnTo>
                    <a:pt x="119265" y="959485"/>
                  </a:lnTo>
                  <a:lnTo>
                    <a:pt x="119138" y="959332"/>
                  </a:lnTo>
                  <a:lnTo>
                    <a:pt x="119062" y="959205"/>
                  </a:lnTo>
                  <a:lnTo>
                    <a:pt x="103886" y="935736"/>
                  </a:lnTo>
                  <a:lnTo>
                    <a:pt x="104140" y="936117"/>
                  </a:lnTo>
                  <a:lnTo>
                    <a:pt x="103911" y="935736"/>
                  </a:lnTo>
                  <a:lnTo>
                    <a:pt x="89916" y="911606"/>
                  </a:lnTo>
                  <a:lnTo>
                    <a:pt x="90170" y="911987"/>
                  </a:lnTo>
                  <a:lnTo>
                    <a:pt x="89966" y="911606"/>
                  </a:lnTo>
                  <a:lnTo>
                    <a:pt x="77089" y="886841"/>
                  </a:lnTo>
                  <a:lnTo>
                    <a:pt x="77343" y="887222"/>
                  </a:lnTo>
                  <a:lnTo>
                    <a:pt x="77165" y="886841"/>
                  </a:lnTo>
                  <a:lnTo>
                    <a:pt x="65760" y="861822"/>
                  </a:lnTo>
                  <a:lnTo>
                    <a:pt x="65532" y="861314"/>
                  </a:lnTo>
                  <a:lnTo>
                    <a:pt x="65659" y="861822"/>
                  </a:lnTo>
                  <a:lnTo>
                    <a:pt x="55308" y="835787"/>
                  </a:lnTo>
                  <a:lnTo>
                    <a:pt x="55118" y="835279"/>
                  </a:lnTo>
                  <a:lnTo>
                    <a:pt x="55245" y="835787"/>
                  </a:lnTo>
                  <a:lnTo>
                    <a:pt x="46139" y="809117"/>
                  </a:lnTo>
                  <a:lnTo>
                    <a:pt x="45974" y="808609"/>
                  </a:lnTo>
                  <a:lnTo>
                    <a:pt x="46101" y="809117"/>
                  </a:lnTo>
                  <a:lnTo>
                    <a:pt x="38239" y="781939"/>
                  </a:lnTo>
                  <a:lnTo>
                    <a:pt x="38163" y="781697"/>
                  </a:lnTo>
                  <a:lnTo>
                    <a:pt x="38125" y="781545"/>
                  </a:lnTo>
                  <a:lnTo>
                    <a:pt x="31610" y="754253"/>
                  </a:lnTo>
                  <a:lnTo>
                    <a:pt x="31521" y="753745"/>
                  </a:lnTo>
                  <a:lnTo>
                    <a:pt x="26631" y="726186"/>
                  </a:lnTo>
                  <a:lnTo>
                    <a:pt x="26543" y="725678"/>
                  </a:lnTo>
                  <a:lnTo>
                    <a:pt x="26543" y="726186"/>
                  </a:lnTo>
                  <a:lnTo>
                    <a:pt x="22796" y="697484"/>
                  </a:lnTo>
                  <a:lnTo>
                    <a:pt x="22796" y="697255"/>
                  </a:lnTo>
                  <a:lnTo>
                    <a:pt x="22860" y="697484"/>
                  </a:lnTo>
                  <a:lnTo>
                    <a:pt x="22809" y="696976"/>
                  </a:lnTo>
                  <a:lnTo>
                    <a:pt x="20662" y="669417"/>
                  </a:lnTo>
                  <a:lnTo>
                    <a:pt x="20574" y="668655"/>
                  </a:lnTo>
                  <a:lnTo>
                    <a:pt x="19824" y="639318"/>
                  </a:lnTo>
                  <a:lnTo>
                    <a:pt x="19812" y="639152"/>
                  </a:lnTo>
                  <a:lnTo>
                    <a:pt x="19824" y="638810"/>
                  </a:lnTo>
                  <a:lnTo>
                    <a:pt x="20548" y="609981"/>
                  </a:lnTo>
                  <a:lnTo>
                    <a:pt x="20574" y="609663"/>
                  </a:lnTo>
                  <a:lnTo>
                    <a:pt x="20574" y="609981"/>
                  </a:lnTo>
                  <a:lnTo>
                    <a:pt x="20612" y="609473"/>
                  </a:lnTo>
                  <a:lnTo>
                    <a:pt x="22809" y="581152"/>
                  </a:lnTo>
                  <a:lnTo>
                    <a:pt x="22860" y="580644"/>
                  </a:lnTo>
                  <a:lnTo>
                    <a:pt x="22733" y="581152"/>
                  </a:lnTo>
                  <a:lnTo>
                    <a:pt x="26543" y="551942"/>
                  </a:lnTo>
                  <a:lnTo>
                    <a:pt x="26543" y="552450"/>
                  </a:lnTo>
                  <a:lnTo>
                    <a:pt x="26631" y="551942"/>
                  </a:lnTo>
                  <a:lnTo>
                    <a:pt x="31648" y="524383"/>
                  </a:lnTo>
                  <a:lnTo>
                    <a:pt x="31750" y="523875"/>
                  </a:lnTo>
                  <a:lnTo>
                    <a:pt x="31623" y="524383"/>
                  </a:lnTo>
                  <a:lnTo>
                    <a:pt x="38100" y="496697"/>
                  </a:lnTo>
                  <a:lnTo>
                    <a:pt x="38227" y="496189"/>
                  </a:lnTo>
                  <a:lnTo>
                    <a:pt x="38138" y="496557"/>
                  </a:lnTo>
                  <a:lnTo>
                    <a:pt x="38239" y="496189"/>
                  </a:lnTo>
                  <a:lnTo>
                    <a:pt x="46101" y="469011"/>
                  </a:lnTo>
                  <a:lnTo>
                    <a:pt x="45974" y="469519"/>
                  </a:lnTo>
                  <a:lnTo>
                    <a:pt x="46139" y="469011"/>
                  </a:lnTo>
                  <a:lnTo>
                    <a:pt x="55118" y="442849"/>
                  </a:lnTo>
                  <a:lnTo>
                    <a:pt x="55257" y="442468"/>
                  </a:lnTo>
                  <a:lnTo>
                    <a:pt x="65659" y="416306"/>
                  </a:lnTo>
                  <a:lnTo>
                    <a:pt x="65532" y="416814"/>
                  </a:lnTo>
                  <a:lnTo>
                    <a:pt x="65760" y="416306"/>
                  </a:lnTo>
                  <a:lnTo>
                    <a:pt x="77101" y="391414"/>
                  </a:lnTo>
                  <a:lnTo>
                    <a:pt x="77203" y="391185"/>
                  </a:lnTo>
                  <a:lnTo>
                    <a:pt x="77266" y="391058"/>
                  </a:lnTo>
                  <a:lnTo>
                    <a:pt x="90170" y="366141"/>
                  </a:lnTo>
                  <a:lnTo>
                    <a:pt x="90043" y="366522"/>
                  </a:lnTo>
                  <a:lnTo>
                    <a:pt x="90258" y="366141"/>
                  </a:lnTo>
                  <a:lnTo>
                    <a:pt x="104140" y="342138"/>
                  </a:lnTo>
                  <a:lnTo>
                    <a:pt x="104013" y="342519"/>
                  </a:lnTo>
                  <a:lnTo>
                    <a:pt x="104254" y="342138"/>
                  </a:lnTo>
                  <a:lnTo>
                    <a:pt x="118999" y="319024"/>
                  </a:lnTo>
                  <a:lnTo>
                    <a:pt x="119087" y="318897"/>
                  </a:lnTo>
                  <a:lnTo>
                    <a:pt x="119265" y="318643"/>
                  </a:lnTo>
                  <a:lnTo>
                    <a:pt x="135509" y="296164"/>
                  </a:lnTo>
                  <a:lnTo>
                    <a:pt x="135255" y="296545"/>
                  </a:lnTo>
                  <a:lnTo>
                    <a:pt x="135547" y="296164"/>
                  </a:lnTo>
                  <a:lnTo>
                    <a:pt x="152476" y="274701"/>
                  </a:lnTo>
                  <a:lnTo>
                    <a:pt x="152781" y="274320"/>
                  </a:lnTo>
                  <a:lnTo>
                    <a:pt x="152400" y="274701"/>
                  </a:lnTo>
                  <a:lnTo>
                    <a:pt x="170713" y="253746"/>
                  </a:lnTo>
                  <a:lnTo>
                    <a:pt x="170942" y="253492"/>
                  </a:lnTo>
                  <a:lnTo>
                    <a:pt x="189865" y="233680"/>
                  </a:lnTo>
                  <a:lnTo>
                    <a:pt x="210312" y="214122"/>
                  </a:lnTo>
                  <a:lnTo>
                    <a:pt x="209931" y="214503"/>
                  </a:lnTo>
                  <a:lnTo>
                    <a:pt x="210362" y="214122"/>
                  </a:lnTo>
                  <a:lnTo>
                    <a:pt x="231267" y="195961"/>
                  </a:lnTo>
                  <a:lnTo>
                    <a:pt x="230886" y="196342"/>
                  </a:lnTo>
                  <a:lnTo>
                    <a:pt x="231368" y="195961"/>
                  </a:lnTo>
                  <a:lnTo>
                    <a:pt x="252780" y="179197"/>
                  </a:lnTo>
                  <a:lnTo>
                    <a:pt x="253111" y="178943"/>
                  </a:lnTo>
                  <a:lnTo>
                    <a:pt x="252730" y="179197"/>
                  </a:lnTo>
                  <a:lnTo>
                    <a:pt x="298831" y="147955"/>
                  </a:lnTo>
                  <a:lnTo>
                    <a:pt x="323342" y="133731"/>
                  </a:lnTo>
                  <a:lnTo>
                    <a:pt x="322961" y="133985"/>
                  </a:lnTo>
                  <a:lnTo>
                    <a:pt x="323443" y="133731"/>
                  </a:lnTo>
                  <a:lnTo>
                    <a:pt x="348234" y="120904"/>
                  </a:lnTo>
                  <a:lnTo>
                    <a:pt x="347853" y="121158"/>
                  </a:lnTo>
                  <a:lnTo>
                    <a:pt x="348399" y="120904"/>
                  </a:lnTo>
                  <a:lnTo>
                    <a:pt x="373481" y="109474"/>
                  </a:lnTo>
                  <a:lnTo>
                    <a:pt x="373761" y="109347"/>
                  </a:lnTo>
                  <a:lnTo>
                    <a:pt x="373380" y="109474"/>
                  </a:lnTo>
                  <a:lnTo>
                    <a:pt x="399923" y="98933"/>
                  </a:lnTo>
                  <a:lnTo>
                    <a:pt x="399415" y="99187"/>
                  </a:lnTo>
                  <a:lnTo>
                    <a:pt x="400138" y="98933"/>
                  </a:lnTo>
                  <a:lnTo>
                    <a:pt x="426224" y="89916"/>
                  </a:lnTo>
                  <a:lnTo>
                    <a:pt x="426593" y="89789"/>
                  </a:lnTo>
                  <a:lnTo>
                    <a:pt x="426085" y="89916"/>
                  </a:lnTo>
                  <a:lnTo>
                    <a:pt x="453771" y="82042"/>
                  </a:lnTo>
                  <a:lnTo>
                    <a:pt x="453390" y="82169"/>
                  </a:lnTo>
                  <a:lnTo>
                    <a:pt x="453910" y="82042"/>
                  </a:lnTo>
                  <a:lnTo>
                    <a:pt x="481076" y="75565"/>
                  </a:lnTo>
                  <a:lnTo>
                    <a:pt x="481787" y="75438"/>
                  </a:lnTo>
                  <a:lnTo>
                    <a:pt x="509778" y="70485"/>
                  </a:lnTo>
                  <a:lnTo>
                    <a:pt x="509397" y="70485"/>
                  </a:lnTo>
                  <a:lnTo>
                    <a:pt x="538480" y="66675"/>
                  </a:lnTo>
                  <a:lnTo>
                    <a:pt x="537972" y="66802"/>
                  </a:lnTo>
                  <a:lnTo>
                    <a:pt x="539610" y="66675"/>
                  </a:lnTo>
                  <a:lnTo>
                    <a:pt x="567563" y="64516"/>
                  </a:lnTo>
                  <a:lnTo>
                    <a:pt x="566928" y="64516"/>
                  </a:lnTo>
                  <a:lnTo>
                    <a:pt x="596900" y="63754"/>
                  </a:lnTo>
                  <a:close/>
                </a:path>
                <a:path w="2444750" h="1278254">
                  <a:moveTo>
                    <a:pt x="2423922" y="668147"/>
                  </a:moveTo>
                  <a:lnTo>
                    <a:pt x="2423871" y="668655"/>
                  </a:lnTo>
                  <a:lnTo>
                    <a:pt x="2423922" y="668147"/>
                  </a:lnTo>
                  <a:close/>
                </a:path>
                <a:path w="2444750" h="1278254">
                  <a:moveTo>
                    <a:pt x="2444483" y="638810"/>
                  </a:moveTo>
                  <a:lnTo>
                    <a:pt x="2443746" y="609473"/>
                  </a:lnTo>
                  <a:lnTo>
                    <a:pt x="2443734" y="608711"/>
                  </a:lnTo>
                  <a:lnTo>
                    <a:pt x="2441448" y="578739"/>
                  </a:lnTo>
                  <a:lnTo>
                    <a:pt x="2437879" y="551942"/>
                  </a:lnTo>
                  <a:lnTo>
                    <a:pt x="2437511" y="549148"/>
                  </a:lnTo>
                  <a:lnTo>
                    <a:pt x="2432177" y="520065"/>
                  </a:lnTo>
                  <a:lnTo>
                    <a:pt x="2426678" y="496189"/>
                  </a:lnTo>
                  <a:lnTo>
                    <a:pt x="2425573" y="491363"/>
                  </a:lnTo>
                  <a:lnTo>
                    <a:pt x="2418994" y="469011"/>
                  </a:lnTo>
                  <a:lnTo>
                    <a:pt x="2417318" y="463296"/>
                  </a:lnTo>
                  <a:lnTo>
                    <a:pt x="2410206" y="442468"/>
                  </a:lnTo>
                  <a:lnTo>
                    <a:pt x="2407920" y="435737"/>
                  </a:lnTo>
                  <a:lnTo>
                    <a:pt x="2400122" y="416306"/>
                  </a:lnTo>
                  <a:lnTo>
                    <a:pt x="2397125" y="408813"/>
                  </a:lnTo>
                  <a:lnTo>
                    <a:pt x="2388895" y="390906"/>
                  </a:lnTo>
                  <a:lnTo>
                    <a:pt x="2385060" y="382524"/>
                  </a:lnTo>
                  <a:lnTo>
                    <a:pt x="2376614" y="366141"/>
                  </a:lnTo>
                  <a:lnTo>
                    <a:pt x="2371852" y="356870"/>
                  </a:lnTo>
                  <a:lnTo>
                    <a:pt x="2363279" y="342138"/>
                  </a:lnTo>
                  <a:lnTo>
                    <a:pt x="2357374" y="331978"/>
                  </a:lnTo>
                  <a:lnTo>
                    <a:pt x="2348776" y="318643"/>
                  </a:lnTo>
                  <a:lnTo>
                    <a:pt x="2341753" y="307721"/>
                  </a:lnTo>
                  <a:lnTo>
                    <a:pt x="2333460" y="296164"/>
                  </a:lnTo>
                  <a:lnTo>
                    <a:pt x="2324989" y="284353"/>
                  </a:lnTo>
                  <a:lnTo>
                    <a:pt x="2307209" y="261874"/>
                  </a:lnTo>
                  <a:lnTo>
                    <a:pt x="2288413" y="240284"/>
                  </a:lnTo>
                  <a:lnTo>
                    <a:pt x="2281796" y="233426"/>
                  </a:lnTo>
                  <a:lnTo>
                    <a:pt x="2268474" y="219583"/>
                  </a:lnTo>
                  <a:lnTo>
                    <a:pt x="2262759" y="214122"/>
                  </a:lnTo>
                  <a:lnTo>
                    <a:pt x="2247646" y="199644"/>
                  </a:lnTo>
                  <a:lnTo>
                    <a:pt x="2243404" y="195961"/>
                  </a:lnTo>
                  <a:lnTo>
                    <a:pt x="2226056" y="180848"/>
                  </a:lnTo>
                  <a:lnTo>
                    <a:pt x="2203450" y="163195"/>
                  </a:lnTo>
                  <a:lnTo>
                    <a:pt x="2202904" y="162814"/>
                  </a:lnTo>
                  <a:lnTo>
                    <a:pt x="2181568" y="147701"/>
                  </a:lnTo>
                  <a:lnTo>
                    <a:pt x="2179955" y="146558"/>
                  </a:lnTo>
                  <a:lnTo>
                    <a:pt x="2160130" y="133731"/>
                  </a:lnTo>
                  <a:lnTo>
                    <a:pt x="2155825" y="130937"/>
                  </a:lnTo>
                  <a:lnTo>
                    <a:pt x="2138476" y="120904"/>
                  </a:lnTo>
                  <a:lnTo>
                    <a:pt x="2130806" y="116459"/>
                  </a:lnTo>
                  <a:lnTo>
                    <a:pt x="2105152" y="103251"/>
                  </a:lnTo>
                  <a:lnTo>
                    <a:pt x="2095690" y="98933"/>
                  </a:lnTo>
                  <a:lnTo>
                    <a:pt x="2078736" y="91186"/>
                  </a:lnTo>
                  <a:lnTo>
                    <a:pt x="2075510" y="89916"/>
                  </a:lnTo>
                  <a:lnTo>
                    <a:pt x="2055545" y="82042"/>
                  </a:lnTo>
                  <a:lnTo>
                    <a:pt x="2051685" y="80518"/>
                  </a:lnTo>
                  <a:lnTo>
                    <a:pt x="2036978" y="75438"/>
                  </a:lnTo>
                  <a:lnTo>
                    <a:pt x="2024126" y="70993"/>
                  </a:lnTo>
                  <a:lnTo>
                    <a:pt x="2009140" y="66675"/>
                  </a:lnTo>
                  <a:lnTo>
                    <a:pt x="1995932" y="62865"/>
                  </a:lnTo>
                  <a:lnTo>
                    <a:pt x="1967230" y="56134"/>
                  </a:lnTo>
                  <a:lnTo>
                    <a:pt x="1937893" y="50927"/>
                  </a:lnTo>
                  <a:lnTo>
                    <a:pt x="1908302" y="46990"/>
                  </a:lnTo>
                  <a:lnTo>
                    <a:pt x="1888845" y="45516"/>
                  </a:lnTo>
                  <a:lnTo>
                    <a:pt x="1877860" y="54635"/>
                  </a:lnTo>
                  <a:lnTo>
                    <a:pt x="1887054" y="46990"/>
                  </a:lnTo>
                  <a:lnTo>
                    <a:pt x="1888845" y="45516"/>
                  </a:lnTo>
                  <a:lnTo>
                    <a:pt x="1890268" y="44323"/>
                  </a:lnTo>
                  <a:lnTo>
                    <a:pt x="1921129" y="18669"/>
                  </a:lnTo>
                  <a:lnTo>
                    <a:pt x="1925320" y="15240"/>
                  </a:lnTo>
                  <a:lnTo>
                    <a:pt x="1925955" y="9017"/>
                  </a:lnTo>
                  <a:lnTo>
                    <a:pt x="1918970" y="508"/>
                  </a:lnTo>
                  <a:lnTo>
                    <a:pt x="1912747" y="0"/>
                  </a:lnTo>
                  <a:lnTo>
                    <a:pt x="1908429" y="3429"/>
                  </a:lnTo>
                  <a:lnTo>
                    <a:pt x="1847850" y="53848"/>
                  </a:lnTo>
                  <a:lnTo>
                    <a:pt x="1905889" y="107188"/>
                  </a:lnTo>
                  <a:lnTo>
                    <a:pt x="1909826" y="110998"/>
                  </a:lnTo>
                  <a:lnTo>
                    <a:pt x="1916176" y="110744"/>
                  </a:lnTo>
                  <a:lnTo>
                    <a:pt x="1923542" y="102616"/>
                  </a:lnTo>
                  <a:lnTo>
                    <a:pt x="1923288" y="96393"/>
                  </a:lnTo>
                  <a:lnTo>
                    <a:pt x="1919224" y="92710"/>
                  </a:lnTo>
                  <a:lnTo>
                    <a:pt x="1889658" y="65506"/>
                  </a:lnTo>
                  <a:lnTo>
                    <a:pt x="1906524" y="66802"/>
                  </a:lnTo>
                  <a:lnTo>
                    <a:pt x="1906016" y="66675"/>
                  </a:lnTo>
                  <a:lnTo>
                    <a:pt x="1935099" y="70485"/>
                  </a:lnTo>
                  <a:lnTo>
                    <a:pt x="1934718" y="70485"/>
                  </a:lnTo>
                  <a:lnTo>
                    <a:pt x="1963420" y="75565"/>
                  </a:lnTo>
                  <a:lnTo>
                    <a:pt x="1991106" y="82169"/>
                  </a:lnTo>
                  <a:lnTo>
                    <a:pt x="1990725" y="82042"/>
                  </a:lnTo>
                  <a:lnTo>
                    <a:pt x="2018411" y="89916"/>
                  </a:lnTo>
                  <a:lnTo>
                    <a:pt x="2017903" y="89789"/>
                  </a:lnTo>
                  <a:lnTo>
                    <a:pt x="2045081" y="99187"/>
                  </a:lnTo>
                  <a:lnTo>
                    <a:pt x="2044573" y="98933"/>
                  </a:lnTo>
                  <a:lnTo>
                    <a:pt x="2071116" y="109474"/>
                  </a:lnTo>
                  <a:lnTo>
                    <a:pt x="2070735" y="109347"/>
                  </a:lnTo>
                  <a:lnTo>
                    <a:pt x="2071014" y="109474"/>
                  </a:lnTo>
                  <a:lnTo>
                    <a:pt x="2096617" y="121107"/>
                  </a:lnTo>
                  <a:lnTo>
                    <a:pt x="2096744" y="121158"/>
                  </a:lnTo>
                  <a:lnTo>
                    <a:pt x="2121535" y="133985"/>
                  </a:lnTo>
                  <a:lnTo>
                    <a:pt x="2168906" y="162915"/>
                  </a:lnTo>
                  <a:lnTo>
                    <a:pt x="2191702" y="179197"/>
                  </a:lnTo>
                  <a:lnTo>
                    <a:pt x="2213610" y="196342"/>
                  </a:lnTo>
                  <a:lnTo>
                    <a:pt x="2254504" y="233565"/>
                  </a:lnTo>
                  <a:lnTo>
                    <a:pt x="2273884" y="253746"/>
                  </a:lnTo>
                  <a:lnTo>
                    <a:pt x="2292096" y="274701"/>
                  </a:lnTo>
                  <a:lnTo>
                    <a:pt x="2291715" y="274320"/>
                  </a:lnTo>
                  <a:lnTo>
                    <a:pt x="2292007" y="274701"/>
                  </a:lnTo>
                  <a:lnTo>
                    <a:pt x="2309241" y="296545"/>
                  </a:lnTo>
                  <a:lnTo>
                    <a:pt x="2325395" y="318897"/>
                  </a:lnTo>
                  <a:lnTo>
                    <a:pt x="2325484" y="319024"/>
                  </a:lnTo>
                  <a:lnTo>
                    <a:pt x="2340483" y="342519"/>
                  </a:lnTo>
                  <a:lnTo>
                    <a:pt x="2340356" y="342138"/>
                  </a:lnTo>
                  <a:lnTo>
                    <a:pt x="2354580" y="366649"/>
                  </a:lnTo>
                  <a:lnTo>
                    <a:pt x="2367216" y="391058"/>
                  </a:lnTo>
                  <a:lnTo>
                    <a:pt x="2367381" y="391414"/>
                  </a:lnTo>
                  <a:lnTo>
                    <a:pt x="2378964" y="416814"/>
                  </a:lnTo>
                  <a:lnTo>
                    <a:pt x="2378837" y="416306"/>
                  </a:lnTo>
                  <a:lnTo>
                    <a:pt x="2389378" y="442849"/>
                  </a:lnTo>
                  <a:lnTo>
                    <a:pt x="2398522" y="469519"/>
                  </a:lnTo>
                  <a:lnTo>
                    <a:pt x="2398395" y="469011"/>
                  </a:lnTo>
                  <a:lnTo>
                    <a:pt x="2406345" y="496557"/>
                  </a:lnTo>
                  <a:lnTo>
                    <a:pt x="2406383" y="496697"/>
                  </a:lnTo>
                  <a:lnTo>
                    <a:pt x="2412746" y="523875"/>
                  </a:lnTo>
                  <a:lnTo>
                    <a:pt x="2412835" y="524383"/>
                  </a:lnTo>
                  <a:lnTo>
                    <a:pt x="2417953" y="552450"/>
                  </a:lnTo>
                  <a:lnTo>
                    <a:pt x="2417953" y="551942"/>
                  </a:lnTo>
                  <a:lnTo>
                    <a:pt x="2421763" y="581152"/>
                  </a:lnTo>
                  <a:lnTo>
                    <a:pt x="2421636" y="580644"/>
                  </a:lnTo>
                  <a:lnTo>
                    <a:pt x="2421674" y="581152"/>
                  </a:lnTo>
                  <a:lnTo>
                    <a:pt x="2423922" y="609981"/>
                  </a:lnTo>
                  <a:lnTo>
                    <a:pt x="2424671" y="639064"/>
                  </a:lnTo>
                  <a:lnTo>
                    <a:pt x="2424684" y="638810"/>
                  </a:lnTo>
                  <a:lnTo>
                    <a:pt x="2424684" y="639318"/>
                  </a:lnTo>
                  <a:lnTo>
                    <a:pt x="2424671" y="639064"/>
                  </a:lnTo>
                  <a:lnTo>
                    <a:pt x="2424658" y="639318"/>
                  </a:lnTo>
                  <a:lnTo>
                    <a:pt x="2423922" y="668655"/>
                  </a:lnTo>
                  <a:lnTo>
                    <a:pt x="2423820" y="669417"/>
                  </a:lnTo>
                  <a:lnTo>
                    <a:pt x="2421636" y="697611"/>
                  </a:lnTo>
                  <a:lnTo>
                    <a:pt x="2421763" y="697103"/>
                  </a:lnTo>
                  <a:lnTo>
                    <a:pt x="2417953" y="726186"/>
                  </a:lnTo>
                  <a:lnTo>
                    <a:pt x="2417953" y="725678"/>
                  </a:lnTo>
                  <a:lnTo>
                    <a:pt x="2417851" y="726186"/>
                  </a:lnTo>
                  <a:lnTo>
                    <a:pt x="2412746" y="754253"/>
                  </a:lnTo>
                  <a:lnTo>
                    <a:pt x="2406345" y="781583"/>
                  </a:lnTo>
                  <a:lnTo>
                    <a:pt x="2406396" y="781431"/>
                  </a:lnTo>
                  <a:lnTo>
                    <a:pt x="2406269" y="781939"/>
                  </a:lnTo>
                  <a:lnTo>
                    <a:pt x="2406345" y="781583"/>
                  </a:lnTo>
                  <a:lnTo>
                    <a:pt x="2406243" y="781939"/>
                  </a:lnTo>
                  <a:lnTo>
                    <a:pt x="2398395" y="809117"/>
                  </a:lnTo>
                  <a:lnTo>
                    <a:pt x="2398522" y="808609"/>
                  </a:lnTo>
                  <a:lnTo>
                    <a:pt x="2398344" y="809117"/>
                  </a:lnTo>
                  <a:lnTo>
                    <a:pt x="2389251" y="835787"/>
                  </a:lnTo>
                  <a:lnTo>
                    <a:pt x="2389378" y="835279"/>
                  </a:lnTo>
                  <a:lnTo>
                    <a:pt x="2389174" y="835787"/>
                  </a:lnTo>
                  <a:lnTo>
                    <a:pt x="2378837" y="861822"/>
                  </a:lnTo>
                  <a:lnTo>
                    <a:pt x="2378964" y="861314"/>
                  </a:lnTo>
                  <a:lnTo>
                    <a:pt x="2378722" y="861822"/>
                  </a:lnTo>
                  <a:lnTo>
                    <a:pt x="2367153" y="887222"/>
                  </a:lnTo>
                  <a:lnTo>
                    <a:pt x="2367407" y="886841"/>
                  </a:lnTo>
                  <a:lnTo>
                    <a:pt x="2354326" y="911987"/>
                  </a:lnTo>
                  <a:lnTo>
                    <a:pt x="2354580" y="911606"/>
                  </a:lnTo>
                  <a:lnTo>
                    <a:pt x="2340356" y="936117"/>
                  </a:lnTo>
                  <a:lnTo>
                    <a:pt x="2325420" y="959205"/>
                  </a:lnTo>
                  <a:lnTo>
                    <a:pt x="2325217" y="959485"/>
                  </a:lnTo>
                  <a:lnTo>
                    <a:pt x="2308987" y="981964"/>
                  </a:lnTo>
                  <a:lnTo>
                    <a:pt x="2309241" y="981583"/>
                  </a:lnTo>
                  <a:lnTo>
                    <a:pt x="2308936" y="981964"/>
                  </a:lnTo>
                  <a:lnTo>
                    <a:pt x="2291715" y="1003808"/>
                  </a:lnTo>
                  <a:lnTo>
                    <a:pt x="2292096" y="1003427"/>
                  </a:lnTo>
                  <a:lnTo>
                    <a:pt x="2273554" y="1024763"/>
                  </a:lnTo>
                  <a:lnTo>
                    <a:pt x="2273935" y="1024382"/>
                  </a:lnTo>
                  <a:lnTo>
                    <a:pt x="2254580" y="1044613"/>
                  </a:lnTo>
                  <a:lnTo>
                    <a:pt x="2254758" y="1044448"/>
                  </a:lnTo>
                  <a:lnTo>
                    <a:pt x="2254377" y="1044829"/>
                  </a:lnTo>
                  <a:lnTo>
                    <a:pt x="2254580" y="1044613"/>
                  </a:lnTo>
                  <a:lnTo>
                    <a:pt x="2254351" y="1044829"/>
                  </a:lnTo>
                  <a:lnTo>
                    <a:pt x="2234184" y="1063879"/>
                  </a:lnTo>
                  <a:lnTo>
                    <a:pt x="2234565" y="1063625"/>
                  </a:lnTo>
                  <a:lnTo>
                    <a:pt x="2213229" y="1082167"/>
                  </a:lnTo>
                  <a:lnTo>
                    <a:pt x="2213610" y="1081786"/>
                  </a:lnTo>
                  <a:lnTo>
                    <a:pt x="2213114" y="1082167"/>
                  </a:lnTo>
                  <a:lnTo>
                    <a:pt x="2191385" y="1099185"/>
                  </a:lnTo>
                  <a:lnTo>
                    <a:pt x="2191766" y="1098931"/>
                  </a:lnTo>
                  <a:lnTo>
                    <a:pt x="2168652" y="1115441"/>
                  </a:lnTo>
                  <a:lnTo>
                    <a:pt x="2169160" y="1115187"/>
                  </a:lnTo>
                  <a:lnTo>
                    <a:pt x="2145284" y="1130427"/>
                  </a:lnTo>
                  <a:lnTo>
                    <a:pt x="2145665" y="1130173"/>
                  </a:lnTo>
                  <a:lnTo>
                    <a:pt x="2145220" y="1130427"/>
                  </a:lnTo>
                  <a:lnTo>
                    <a:pt x="2121154" y="1144397"/>
                  </a:lnTo>
                  <a:lnTo>
                    <a:pt x="2121535" y="1144143"/>
                  </a:lnTo>
                  <a:lnTo>
                    <a:pt x="2121039" y="1144397"/>
                  </a:lnTo>
                  <a:lnTo>
                    <a:pt x="2096617" y="1157033"/>
                  </a:lnTo>
                  <a:lnTo>
                    <a:pt x="2096770" y="1156970"/>
                  </a:lnTo>
                  <a:lnTo>
                    <a:pt x="2096262" y="1157224"/>
                  </a:lnTo>
                  <a:lnTo>
                    <a:pt x="2096617" y="1157033"/>
                  </a:lnTo>
                  <a:lnTo>
                    <a:pt x="2096198" y="1157224"/>
                  </a:lnTo>
                  <a:lnTo>
                    <a:pt x="2070735" y="1168781"/>
                  </a:lnTo>
                  <a:lnTo>
                    <a:pt x="2071116" y="1168654"/>
                  </a:lnTo>
                  <a:lnTo>
                    <a:pt x="2044573" y="1179195"/>
                  </a:lnTo>
                  <a:lnTo>
                    <a:pt x="2045081" y="1178953"/>
                  </a:lnTo>
                  <a:lnTo>
                    <a:pt x="2017903" y="1188339"/>
                  </a:lnTo>
                  <a:lnTo>
                    <a:pt x="2018411" y="1188212"/>
                  </a:lnTo>
                  <a:lnTo>
                    <a:pt x="1990725" y="1196086"/>
                  </a:lnTo>
                  <a:lnTo>
                    <a:pt x="1991106" y="1195959"/>
                  </a:lnTo>
                  <a:lnTo>
                    <a:pt x="1962912" y="1202690"/>
                  </a:lnTo>
                  <a:lnTo>
                    <a:pt x="1963420" y="1202563"/>
                  </a:lnTo>
                  <a:lnTo>
                    <a:pt x="1934718" y="1207643"/>
                  </a:lnTo>
                  <a:lnTo>
                    <a:pt x="1935099" y="1207643"/>
                  </a:lnTo>
                  <a:lnTo>
                    <a:pt x="1906016" y="1211453"/>
                  </a:lnTo>
                  <a:lnTo>
                    <a:pt x="1906524" y="1211326"/>
                  </a:lnTo>
                  <a:lnTo>
                    <a:pt x="1876933" y="1213612"/>
                  </a:lnTo>
                  <a:lnTo>
                    <a:pt x="1877568" y="1213612"/>
                  </a:lnTo>
                  <a:lnTo>
                    <a:pt x="1847596" y="1214374"/>
                  </a:lnTo>
                  <a:lnTo>
                    <a:pt x="1848104" y="1234186"/>
                  </a:lnTo>
                  <a:lnTo>
                    <a:pt x="1878330" y="1233424"/>
                  </a:lnTo>
                  <a:lnTo>
                    <a:pt x="1908302" y="1231138"/>
                  </a:lnTo>
                  <a:lnTo>
                    <a:pt x="1937893" y="1227201"/>
                  </a:lnTo>
                  <a:lnTo>
                    <a:pt x="1967230" y="1221994"/>
                  </a:lnTo>
                  <a:lnTo>
                    <a:pt x="1995932" y="1215136"/>
                  </a:lnTo>
                  <a:lnTo>
                    <a:pt x="2008898" y="1211453"/>
                  </a:lnTo>
                  <a:lnTo>
                    <a:pt x="2024126" y="1207135"/>
                  </a:lnTo>
                  <a:lnTo>
                    <a:pt x="2036978" y="1202690"/>
                  </a:lnTo>
                  <a:lnTo>
                    <a:pt x="2051685" y="1197610"/>
                  </a:lnTo>
                  <a:lnTo>
                    <a:pt x="2055545" y="1196086"/>
                  </a:lnTo>
                  <a:lnTo>
                    <a:pt x="2075510" y="1188212"/>
                  </a:lnTo>
                  <a:lnTo>
                    <a:pt x="2078736" y="1186942"/>
                  </a:lnTo>
                  <a:lnTo>
                    <a:pt x="2095690" y="1179195"/>
                  </a:lnTo>
                  <a:lnTo>
                    <a:pt x="2105152" y="1174877"/>
                  </a:lnTo>
                  <a:lnTo>
                    <a:pt x="2117229" y="1168654"/>
                  </a:lnTo>
                  <a:lnTo>
                    <a:pt x="2130806" y="1161669"/>
                  </a:lnTo>
                  <a:lnTo>
                    <a:pt x="2138921" y="1156970"/>
                  </a:lnTo>
                  <a:lnTo>
                    <a:pt x="2155825" y="1147191"/>
                  </a:lnTo>
                  <a:lnTo>
                    <a:pt x="2179955" y="1131697"/>
                  </a:lnTo>
                  <a:lnTo>
                    <a:pt x="2203081" y="1115187"/>
                  </a:lnTo>
                  <a:lnTo>
                    <a:pt x="2203450" y="1114933"/>
                  </a:lnTo>
                  <a:lnTo>
                    <a:pt x="2223935" y="1098931"/>
                  </a:lnTo>
                  <a:lnTo>
                    <a:pt x="2226056" y="1097280"/>
                  </a:lnTo>
                  <a:lnTo>
                    <a:pt x="2247646" y="1078484"/>
                  </a:lnTo>
                  <a:lnTo>
                    <a:pt x="2263267" y="1063625"/>
                  </a:lnTo>
                  <a:lnTo>
                    <a:pt x="2268474" y="1058672"/>
                  </a:lnTo>
                  <a:lnTo>
                    <a:pt x="2282088" y="1044448"/>
                  </a:lnTo>
                  <a:lnTo>
                    <a:pt x="2288413" y="1037844"/>
                  </a:lnTo>
                  <a:lnTo>
                    <a:pt x="2300122" y="1024382"/>
                  </a:lnTo>
                  <a:lnTo>
                    <a:pt x="2307209" y="1016254"/>
                  </a:lnTo>
                  <a:lnTo>
                    <a:pt x="2317343" y="1003427"/>
                  </a:lnTo>
                  <a:lnTo>
                    <a:pt x="2324989" y="993775"/>
                  </a:lnTo>
                  <a:lnTo>
                    <a:pt x="2341753" y="970407"/>
                  </a:lnTo>
                  <a:lnTo>
                    <a:pt x="2349068" y="959104"/>
                  </a:lnTo>
                  <a:lnTo>
                    <a:pt x="2357374" y="946277"/>
                  </a:lnTo>
                  <a:lnTo>
                    <a:pt x="2363470" y="935736"/>
                  </a:lnTo>
                  <a:lnTo>
                    <a:pt x="2371852" y="921258"/>
                  </a:lnTo>
                  <a:lnTo>
                    <a:pt x="2376843" y="911606"/>
                  </a:lnTo>
                  <a:lnTo>
                    <a:pt x="2385060" y="895731"/>
                  </a:lnTo>
                  <a:lnTo>
                    <a:pt x="2389111" y="886841"/>
                  </a:lnTo>
                  <a:lnTo>
                    <a:pt x="2397125" y="869315"/>
                  </a:lnTo>
                  <a:lnTo>
                    <a:pt x="2407920" y="842391"/>
                  </a:lnTo>
                  <a:lnTo>
                    <a:pt x="2417318" y="814832"/>
                  </a:lnTo>
                  <a:lnTo>
                    <a:pt x="2425573" y="786765"/>
                  </a:lnTo>
                  <a:lnTo>
                    <a:pt x="2426792" y="781431"/>
                  </a:lnTo>
                  <a:lnTo>
                    <a:pt x="2432177" y="758063"/>
                  </a:lnTo>
                  <a:lnTo>
                    <a:pt x="2432964" y="753745"/>
                  </a:lnTo>
                  <a:lnTo>
                    <a:pt x="2437511" y="728980"/>
                  </a:lnTo>
                  <a:lnTo>
                    <a:pt x="2441448" y="699389"/>
                  </a:lnTo>
                  <a:lnTo>
                    <a:pt x="2441613" y="697103"/>
                  </a:lnTo>
                  <a:lnTo>
                    <a:pt x="2443734" y="669417"/>
                  </a:lnTo>
                  <a:lnTo>
                    <a:pt x="2444483" y="639318"/>
                  </a:lnTo>
                  <a:lnTo>
                    <a:pt x="2444483" y="63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71238" y="449961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71238" y="449961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697095" y="4567808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16582" y="4489450"/>
            <a:ext cx="386080" cy="386080"/>
            <a:chOff x="2116582" y="4489450"/>
            <a:chExt cx="386080" cy="386080"/>
          </a:xfrm>
        </p:grpSpPr>
        <p:sp>
          <p:nvSpPr>
            <p:cNvPr id="35" name="object 35"/>
            <p:cNvSpPr/>
            <p:nvPr/>
          </p:nvSpPr>
          <p:spPr>
            <a:xfrm>
              <a:off x="2126742" y="449961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79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59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79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26742" y="449961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79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79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80" y="365759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79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251329" y="4567808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304544" y="3664965"/>
            <a:ext cx="4456430" cy="386080"/>
            <a:chOff x="1304544" y="3664965"/>
            <a:chExt cx="4456430" cy="386080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4544" y="3791838"/>
              <a:ext cx="1600327" cy="11099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126741" y="367512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80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80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0520" y="3791838"/>
              <a:ext cx="1600327" cy="11099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126741" y="367512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80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251329" y="3743705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561078" y="3664965"/>
            <a:ext cx="386080" cy="386080"/>
            <a:chOff x="4561078" y="3664965"/>
            <a:chExt cx="386080" cy="386080"/>
          </a:xfrm>
        </p:grpSpPr>
        <p:sp>
          <p:nvSpPr>
            <p:cNvPr id="45" name="object 45"/>
            <p:cNvSpPr/>
            <p:nvPr/>
          </p:nvSpPr>
          <p:spPr>
            <a:xfrm>
              <a:off x="4571238" y="367512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1238" y="3675125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697095" y="3743705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423659" y="3665220"/>
            <a:ext cx="1600835" cy="386080"/>
            <a:chOff x="6423659" y="3665220"/>
            <a:chExt cx="1600835" cy="386080"/>
          </a:xfrm>
        </p:grpSpPr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3659" y="3791839"/>
              <a:ext cx="1600326" cy="11099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290053" y="367512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60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90053" y="367512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60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415276" y="3743705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875519" y="3665220"/>
            <a:ext cx="1121410" cy="386080"/>
            <a:chOff x="9875519" y="3665220"/>
            <a:chExt cx="1121410" cy="386080"/>
          </a:xfrm>
        </p:grpSpPr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75519" y="3791839"/>
              <a:ext cx="1121409" cy="1109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0264901" y="367512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6535" y="231483"/>
                  </a:lnTo>
                  <a:lnTo>
                    <a:pt x="24976" y="275166"/>
                  </a:lnTo>
                  <a:lnTo>
                    <a:pt x="53578" y="312181"/>
                  </a:lnTo>
                  <a:lnTo>
                    <a:pt x="90593" y="340783"/>
                  </a:lnTo>
                  <a:lnTo>
                    <a:pt x="134276" y="359224"/>
                  </a:lnTo>
                  <a:lnTo>
                    <a:pt x="182879" y="365760"/>
                  </a:lnTo>
                  <a:lnTo>
                    <a:pt x="231483" y="359224"/>
                  </a:lnTo>
                  <a:lnTo>
                    <a:pt x="275166" y="340783"/>
                  </a:lnTo>
                  <a:lnTo>
                    <a:pt x="312181" y="312181"/>
                  </a:lnTo>
                  <a:lnTo>
                    <a:pt x="340783" y="275166"/>
                  </a:lnTo>
                  <a:lnTo>
                    <a:pt x="359224" y="231483"/>
                  </a:lnTo>
                  <a:lnTo>
                    <a:pt x="365759" y="182880"/>
                  </a:lnTo>
                  <a:lnTo>
                    <a:pt x="359224" y="134276"/>
                  </a:lnTo>
                  <a:lnTo>
                    <a:pt x="340783" y="90593"/>
                  </a:lnTo>
                  <a:lnTo>
                    <a:pt x="312181" y="53578"/>
                  </a:lnTo>
                  <a:lnTo>
                    <a:pt x="275166" y="24976"/>
                  </a:lnTo>
                  <a:lnTo>
                    <a:pt x="231483" y="6535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090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264901" y="367512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79" y="0"/>
                  </a:lnTo>
                  <a:lnTo>
                    <a:pt x="231483" y="6535"/>
                  </a:lnTo>
                  <a:lnTo>
                    <a:pt x="275166" y="24976"/>
                  </a:lnTo>
                  <a:lnTo>
                    <a:pt x="312181" y="53578"/>
                  </a:lnTo>
                  <a:lnTo>
                    <a:pt x="340783" y="90593"/>
                  </a:lnTo>
                  <a:lnTo>
                    <a:pt x="359224" y="134276"/>
                  </a:lnTo>
                  <a:lnTo>
                    <a:pt x="365759" y="182880"/>
                  </a:lnTo>
                  <a:lnTo>
                    <a:pt x="359224" y="231483"/>
                  </a:lnTo>
                  <a:lnTo>
                    <a:pt x="340783" y="275166"/>
                  </a:lnTo>
                  <a:lnTo>
                    <a:pt x="312181" y="312181"/>
                  </a:lnTo>
                  <a:lnTo>
                    <a:pt x="275166" y="340783"/>
                  </a:lnTo>
                  <a:lnTo>
                    <a:pt x="231483" y="359224"/>
                  </a:lnTo>
                  <a:lnTo>
                    <a:pt x="182879" y="365760"/>
                  </a:lnTo>
                  <a:lnTo>
                    <a:pt x="134276" y="359224"/>
                  </a:lnTo>
                  <a:lnTo>
                    <a:pt x="90593" y="340783"/>
                  </a:lnTo>
                  <a:lnTo>
                    <a:pt x="53578" y="312181"/>
                  </a:lnTo>
                  <a:lnTo>
                    <a:pt x="24976" y="275166"/>
                  </a:lnTo>
                  <a:lnTo>
                    <a:pt x="6535" y="231483"/>
                  </a:lnTo>
                  <a:lnTo>
                    <a:pt x="0" y="18288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0391393" y="3743705"/>
            <a:ext cx="114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2937" y="1686814"/>
            <a:ext cx="22523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Securely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connect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FMs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RAG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deliver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93134" y="1686814"/>
            <a:ext cx="20586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Fully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managed</a:t>
            </a:r>
            <a:r>
              <a:rPr sz="18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RAG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workflow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including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ingestion,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retrieval,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augmentation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93307" y="1659382"/>
            <a:ext cx="2242820" cy="1040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Built-in</a:t>
            </a:r>
            <a:r>
              <a:rPr sz="18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session context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management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multi-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turn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conversations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356104" y="1702307"/>
            <a:ext cx="2459355" cy="3164840"/>
            <a:chOff x="2356104" y="1702307"/>
            <a:chExt cx="2459355" cy="3164840"/>
          </a:xfrm>
        </p:grpSpPr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89732" y="1702307"/>
              <a:ext cx="19812" cy="126339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56104" y="2406395"/>
              <a:ext cx="2458973" cy="2460497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9293479" y="1659382"/>
            <a:ext cx="2284730" cy="79438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1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Automatic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citations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retrievals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transparency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88379" y="1702307"/>
            <a:ext cx="19812" cy="1263395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88552" y="1702307"/>
            <a:ext cx="19812" cy="1263395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2995422" y="3951858"/>
            <a:ext cx="1106170" cy="330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>
              <a:lnSpc>
                <a:spcPts val="1195"/>
              </a:lnSpc>
              <a:spcBef>
                <a:spcPts val="105"/>
              </a:spcBef>
            </a:pPr>
            <a:r>
              <a:rPr sz="1050" b="1" dirty="0">
                <a:solidFill>
                  <a:srgbClr val="05EEB7"/>
                </a:solidFill>
                <a:latin typeface="Trebuchet MS"/>
                <a:cs typeface="Trebuchet MS"/>
              </a:rPr>
              <a:t>A</a:t>
            </a:r>
            <a:r>
              <a:rPr sz="1050" b="1" spc="300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spc="114" dirty="0">
                <a:solidFill>
                  <a:srgbClr val="05EEB7"/>
                </a:solidFill>
                <a:latin typeface="Trebuchet MS"/>
                <a:cs typeface="Trebuchet MS"/>
              </a:rPr>
              <a:t>M</a:t>
            </a:r>
            <a:r>
              <a:rPr sz="1050" b="1" spc="295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05EEB7"/>
                </a:solidFill>
                <a:latin typeface="Trebuchet MS"/>
                <a:cs typeface="Trebuchet MS"/>
              </a:rPr>
              <a:t>A</a:t>
            </a:r>
            <a:r>
              <a:rPr sz="1050" b="1" spc="305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05EEB7"/>
                </a:solidFill>
                <a:latin typeface="Trebuchet MS"/>
                <a:cs typeface="Trebuchet MS"/>
              </a:rPr>
              <a:t>Z</a:t>
            </a:r>
            <a:r>
              <a:rPr sz="1050" b="1" spc="300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spc="95" dirty="0">
                <a:solidFill>
                  <a:srgbClr val="05EEB7"/>
                </a:solidFill>
                <a:latin typeface="Trebuchet MS"/>
                <a:cs typeface="Trebuchet MS"/>
              </a:rPr>
              <a:t>O</a:t>
            </a:r>
            <a:r>
              <a:rPr sz="1050" b="1" spc="300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spc="20" dirty="0">
                <a:solidFill>
                  <a:srgbClr val="05EEB7"/>
                </a:solidFill>
                <a:latin typeface="Trebuchet MS"/>
                <a:cs typeface="Trebuchet MS"/>
              </a:rPr>
              <a:t>N</a:t>
            </a:r>
            <a:endParaRPr sz="1050">
              <a:latin typeface="Trebuchet MS"/>
              <a:cs typeface="Trebuchet MS"/>
            </a:endParaRPr>
          </a:p>
          <a:p>
            <a:pPr marL="12700">
              <a:lnSpc>
                <a:spcPts val="1195"/>
              </a:lnSpc>
            </a:pPr>
            <a:r>
              <a:rPr sz="1050" b="1" dirty="0">
                <a:solidFill>
                  <a:srgbClr val="05EEB7"/>
                </a:solidFill>
                <a:latin typeface="Trebuchet MS"/>
                <a:cs typeface="Trebuchet MS"/>
              </a:rPr>
              <a:t>B</a:t>
            </a:r>
            <a:r>
              <a:rPr sz="1050" b="1" spc="290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05EEB7"/>
                </a:solidFill>
                <a:latin typeface="Trebuchet MS"/>
                <a:cs typeface="Trebuchet MS"/>
              </a:rPr>
              <a:t>E</a:t>
            </a:r>
            <a:r>
              <a:rPr sz="1050" b="1" spc="290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spc="70" dirty="0">
                <a:solidFill>
                  <a:srgbClr val="05EEB7"/>
                </a:solidFill>
                <a:latin typeface="Trebuchet MS"/>
                <a:cs typeface="Trebuchet MS"/>
              </a:rPr>
              <a:t>D</a:t>
            </a:r>
            <a:r>
              <a:rPr sz="1050" b="1" spc="295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05EEB7"/>
                </a:solidFill>
                <a:latin typeface="Trebuchet MS"/>
                <a:cs typeface="Trebuchet MS"/>
              </a:rPr>
              <a:t>R</a:t>
            </a:r>
            <a:r>
              <a:rPr sz="1050" b="1" spc="290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spc="95" dirty="0">
                <a:solidFill>
                  <a:srgbClr val="05EEB7"/>
                </a:solidFill>
                <a:latin typeface="Trebuchet MS"/>
                <a:cs typeface="Trebuchet MS"/>
              </a:rPr>
              <a:t>O</a:t>
            </a:r>
            <a:r>
              <a:rPr sz="1050" b="1" spc="290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dirty="0">
                <a:solidFill>
                  <a:srgbClr val="05EEB7"/>
                </a:solidFill>
                <a:latin typeface="Trebuchet MS"/>
                <a:cs typeface="Trebuchet MS"/>
              </a:rPr>
              <a:t>C</a:t>
            </a:r>
            <a:r>
              <a:rPr sz="1050" b="1" spc="290" dirty="0">
                <a:solidFill>
                  <a:srgbClr val="05EEB7"/>
                </a:solidFill>
                <a:latin typeface="Trebuchet MS"/>
                <a:cs typeface="Trebuchet MS"/>
              </a:rPr>
              <a:t> </a:t>
            </a:r>
            <a:r>
              <a:rPr sz="1050" b="1" spc="5" dirty="0">
                <a:solidFill>
                  <a:srgbClr val="05EEB7"/>
                </a:solidFill>
                <a:latin typeface="Trebuchet MS"/>
                <a:cs typeface="Trebuchet MS"/>
              </a:rPr>
              <a:t>K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292869" y="3229896"/>
            <a:ext cx="592455" cy="591820"/>
          </a:xfrm>
          <a:custGeom>
            <a:avLst/>
            <a:gdLst/>
            <a:ahLst/>
            <a:cxnLst/>
            <a:rect l="l" t="t" r="r" b="b"/>
            <a:pathLst>
              <a:path w="592454" h="591820">
                <a:moveTo>
                  <a:pt x="211970" y="0"/>
                </a:moveTo>
                <a:lnTo>
                  <a:pt x="208823" y="316"/>
                </a:lnTo>
                <a:lnTo>
                  <a:pt x="76027" y="77627"/>
                </a:lnTo>
                <a:lnTo>
                  <a:pt x="74035" y="81111"/>
                </a:lnTo>
                <a:lnTo>
                  <a:pt x="74035" y="184303"/>
                </a:lnTo>
                <a:lnTo>
                  <a:pt x="2030" y="225369"/>
                </a:lnTo>
                <a:lnTo>
                  <a:pt x="0" y="228870"/>
                </a:lnTo>
                <a:lnTo>
                  <a:pt x="0" y="363126"/>
                </a:lnTo>
                <a:lnTo>
                  <a:pt x="2030" y="366619"/>
                </a:lnTo>
                <a:lnTo>
                  <a:pt x="74035" y="407684"/>
                </a:lnTo>
                <a:lnTo>
                  <a:pt x="74035" y="510877"/>
                </a:lnTo>
                <a:lnTo>
                  <a:pt x="76027" y="514361"/>
                </a:lnTo>
                <a:lnTo>
                  <a:pt x="207827" y="591102"/>
                </a:lnTo>
                <a:lnTo>
                  <a:pt x="209678" y="591588"/>
                </a:lnTo>
                <a:lnTo>
                  <a:pt x="212648" y="591588"/>
                </a:lnTo>
                <a:lnTo>
                  <a:pt x="213785" y="591408"/>
                </a:lnTo>
                <a:lnTo>
                  <a:pt x="279615" y="569503"/>
                </a:lnTo>
                <a:lnTo>
                  <a:pt x="212728" y="569503"/>
                </a:lnTo>
                <a:lnTo>
                  <a:pt x="178372" y="549506"/>
                </a:lnTo>
                <a:lnTo>
                  <a:pt x="197648" y="537480"/>
                </a:lnTo>
                <a:lnTo>
                  <a:pt x="157730" y="537480"/>
                </a:lnTo>
                <a:lnTo>
                  <a:pt x="95188" y="501077"/>
                </a:lnTo>
                <a:lnTo>
                  <a:pt x="95188" y="407209"/>
                </a:lnTo>
                <a:lnTo>
                  <a:pt x="122323" y="389157"/>
                </a:lnTo>
                <a:lnTo>
                  <a:pt x="84179" y="389157"/>
                </a:lnTo>
                <a:lnTo>
                  <a:pt x="21152" y="353211"/>
                </a:lnTo>
                <a:lnTo>
                  <a:pt x="21152" y="302117"/>
                </a:lnTo>
                <a:lnTo>
                  <a:pt x="63772" y="277810"/>
                </a:lnTo>
                <a:lnTo>
                  <a:pt x="21152" y="277810"/>
                </a:lnTo>
                <a:lnTo>
                  <a:pt x="21152" y="238776"/>
                </a:lnTo>
                <a:lnTo>
                  <a:pt x="84611" y="202593"/>
                </a:lnTo>
                <a:lnTo>
                  <a:pt x="127257" y="202593"/>
                </a:lnTo>
                <a:lnTo>
                  <a:pt x="95188" y="184303"/>
                </a:lnTo>
                <a:lnTo>
                  <a:pt x="95188" y="90920"/>
                </a:lnTo>
                <a:lnTo>
                  <a:pt x="148070" y="60138"/>
                </a:lnTo>
                <a:lnTo>
                  <a:pt x="169223" y="60138"/>
                </a:lnTo>
                <a:lnTo>
                  <a:pt x="169223" y="47822"/>
                </a:lnTo>
                <a:lnTo>
                  <a:pt x="212728" y="22494"/>
                </a:lnTo>
                <a:lnTo>
                  <a:pt x="279618" y="22494"/>
                </a:lnTo>
                <a:lnTo>
                  <a:pt x="211970" y="0"/>
                </a:lnTo>
                <a:close/>
              </a:path>
              <a:path w="592454" h="591820">
                <a:moveTo>
                  <a:pt x="317294" y="377985"/>
                </a:moveTo>
                <a:lnTo>
                  <a:pt x="296141" y="377985"/>
                </a:lnTo>
                <a:lnTo>
                  <a:pt x="296141" y="541747"/>
                </a:lnTo>
                <a:lnTo>
                  <a:pt x="212728" y="569503"/>
                </a:lnTo>
                <a:lnTo>
                  <a:pt x="279615" y="569503"/>
                </a:lnTo>
                <a:lnTo>
                  <a:pt x="314385" y="557933"/>
                </a:lnTo>
                <a:lnTo>
                  <a:pt x="317294" y="553911"/>
                </a:lnTo>
                <a:lnTo>
                  <a:pt x="317294" y="422675"/>
                </a:lnTo>
                <a:lnTo>
                  <a:pt x="412482" y="422675"/>
                </a:lnTo>
                <a:lnTo>
                  <a:pt x="412482" y="406294"/>
                </a:lnTo>
                <a:lnTo>
                  <a:pt x="407758" y="401561"/>
                </a:lnTo>
                <a:lnTo>
                  <a:pt x="317294" y="401561"/>
                </a:lnTo>
                <a:lnTo>
                  <a:pt x="317294" y="377985"/>
                </a:lnTo>
                <a:close/>
              </a:path>
              <a:path w="592454" h="591820">
                <a:moveTo>
                  <a:pt x="412482" y="422675"/>
                </a:moveTo>
                <a:lnTo>
                  <a:pt x="391329" y="422675"/>
                </a:lnTo>
                <a:lnTo>
                  <a:pt x="391329" y="466406"/>
                </a:lnTo>
                <a:lnTo>
                  <a:pt x="378697" y="472001"/>
                </a:lnTo>
                <a:lnTo>
                  <a:pt x="368642" y="481183"/>
                </a:lnTo>
                <a:lnTo>
                  <a:pt x="361999" y="493157"/>
                </a:lnTo>
                <a:lnTo>
                  <a:pt x="359600" y="507129"/>
                </a:lnTo>
                <a:lnTo>
                  <a:pt x="362929" y="523555"/>
                </a:lnTo>
                <a:lnTo>
                  <a:pt x="372004" y="536978"/>
                </a:lnTo>
                <a:lnTo>
                  <a:pt x="385453" y="546034"/>
                </a:lnTo>
                <a:lnTo>
                  <a:pt x="401906" y="549356"/>
                </a:lnTo>
                <a:lnTo>
                  <a:pt x="418358" y="546034"/>
                </a:lnTo>
                <a:lnTo>
                  <a:pt x="431807" y="536978"/>
                </a:lnTo>
                <a:lnTo>
                  <a:pt x="437713" y="528243"/>
                </a:lnTo>
                <a:lnTo>
                  <a:pt x="401906" y="528243"/>
                </a:lnTo>
                <a:lnTo>
                  <a:pt x="393677" y="526582"/>
                </a:lnTo>
                <a:lnTo>
                  <a:pt x="386953" y="522054"/>
                </a:lnTo>
                <a:lnTo>
                  <a:pt x="382417" y="515342"/>
                </a:lnTo>
                <a:lnTo>
                  <a:pt x="380753" y="507129"/>
                </a:lnTo>
                <a:lnTo>
                  <a:pt x="382417" y="498920"/>
                </a:lnTo>
                <a:lnTo>
                  <a:pt x="386953" y="492208"/>
                </a:lnTo>
                <a:lnTo>
                  <a:pt x="393677" y="487678"/>
                </a:lnTo>
                <a:lnTo>
                  <a:pt x="401906" y="486016"/>
                </a:lnTo>
                <a:lnTo>
                  <a:pt x="437850" y="486016"/>
                </a:lnTo>
                <a:lnTo>
                  <a:pt x="435169" y="481183"/>
                </a:lnTo>
                <a:lnTo>
                  <a:pt x="425114" y="472001"/>
                </a:lnTo>
                <a:lnTo>
                  <a:pt x="412482" y="466406"/>
                </a:lnTo>
                <a:lnTo>
                  <a:pt x="412482" y="422675"/>
                </a:lnTo>
                <a:close/>
              </a:path>
              <a:path w="592454" h="591820">
                <a:moveTo>
                  <a:pt x="237653" y="487626"/>
                </a:moveTo>
                <a:lnTo>
                  <a:pt x="157730" y="537480"/>
                </a:lnTo>
                <a:lnTo>
                  <a:pt x="197648" y="537480"/>
                </a:lnTo>
                <a:lnTo>
                  <a:pt x="248864" y="505528"/>
                </a:lnTo>
                <a:lnTo>
                  <a:pt x="237653" y="487626"/>
                </a:lnTo>
                <a:close/>
              </a:path>
              <a:path w="592454" h="591820">
                <a:moveTo>
                  <a:pt x="437850" y="486016"/>
                </a:moveTo>
                <a:lnTo>
                  <a:pt x="401906" y="486016"/>
                </a:lnTo>
                <a:lnTo>
                  <a:pt x="410134" y="487678"/>
                </a:lnTo>
                <a:lnTo>
                  <a:pt x="416858" y="492208"/>
                </a:lnTo>
                <a:lnTo>
                  <a:pt x="421394" y="498920"/>
                </a:lnTo>
                <a:lnTo>
                  <a:pt x="423058" y="507129"/>
                </a:lnTo>
                <a:lnTo>
                  <a:pt x="421394" y="515342"/>
                </a:lnTo>
                <a:lnTo>
                  <a:pt x="416858" y="522054"/>
                </a:lnTo>
                <a:lnTo>
                  <a:pt x="410134" y="526582"/>
                </a:lnTo>
                <a:lnTo>
                  <a:pt x="401906" y="528243"/>
                </a:lnTo>
                <a:lnTo>
                  <a:pt x="437713" y="528243"/>
                </a:lnTo>
                <a:lnTo>
                  <a:pt x="440882" y="523555"/>
                </a:lnTo>
                <a:lnTo>
                  <a:pt x="444211" y="507129"/>
                </a:lnTo>
                <a:lnTo>
                  <a:pt x="441812" y="493157"/>
                </a:lnTo>
                <a:lnTo>
                  <a:pt x="437850" y="486016"/>
                </a:lnTo>
                <a:close/>
              </a:path>
              <a:path w="592454" h="591820">
                <a:moveTo>
                  <a:pt x="279618" y="22494"/>
                </a:moveTo>
                <a:lnTo>
                  <a:pt x="212728" y="22494"/>
                </a:lnTo>
                <a:lnTo>
                  <a:pt x="296141" y="50250"/>
                </a:lnTo>
                <a:lnTo>
                  <a:pt x="296141" y="353361"/>
                </a:lnTo>
                <a:lnTo>
                  <a:pt x="142623" y="445302"/>
                </a:lnTo>
                <a:lnTo>
                  <a:pt x="153517" y="463398"/>
                </a:lnTo>
                <a:lnTo>
                  <a:pt x="296141" y="377985"/>
                </a:lnTo>
                <a:lnTo>
                  <a:pt x="317294" y="377985"/>
                </a:lnTo>
                <a:lnTo>
                  <a:pt x="317294" y="348778"/>
                </a:lnTo>
                <a:lnTo>
                  <a:pt x="475938" y="348778"/>
                </a:lnTo>
                <a:lnTo>
                  <a:pt x="461248" y="329230"/>
                </a:lnTo>
                <a:lnTo>
                  <a:pt x="458111" y="327664"/>
                </a:lnTo>
                <a:lnTo>
                  <a:pt x="317294" y="327664"/>
                </a:lnTo>
                <a:lnTo>
                  <a:pt x="317294" y="274880"/>
                </a:lnTo>
                <a:lnTo>
                  <a:pt x="532072" y="274880"/>
                </a:lnTo>
                <a:lnTo>
                  <a:pt x="530487" y="272536"/>
                </a:lnTo>
                <a:lnTo>
                  <a:pt x="528823" y="264323"/>
                </a:lnTo>
                <a:lnTo>
                  <a:pt x="530487" y="256114"/>
                </a:lnTo>
                <a:lnTo>
                  <a:pt x="532074" y="253767"/>
                </a:lnTo>
                <a:lnTo>
                  <a:pt x="317294" y="253767"/>
                </a:lnTo>
                <a:lnTo>
                  <a:pt x="317294" y="200983"/>
                </a:lnTo>
                <a:lnTo>
                  <a:pt x="439487" y="200983"/>
                </a:lnTo>
                <a:lnTo>
                  <a:pt x="444211" y="196259"/>
                </a:lnTo>
                <a:lnTo>
                  <a:pt x="444211" y="179869"/>
                </a:lnTo>
                <a:lnTo>
                  <a:pt x="317294" y="179869"/>
                </a:lnTo>
                <a:lnTo>
                  <a:pt x="317294" y="38083"/>
                </a:lnTo>
                <a:lnTo>
                  <a:pt x="314385" y="34063"/>
                </a:lnTo>
                <a:lnTo>
                  <a:pt x="279618" y="22494"/>
                </a:lnTo>
                <a:close/>
              </a:path>
              <a:path w="592454" h="591820">
                <a:moveTo>
                  <a:pt x="475938" y="348778"/>
                </a:moveTo>
                <a:lnTo>
                  <a:pt x="449500" y="348778"/>
                </a:lnTo>
                <a:lnTo>
                  <a:pt x="472116" y="378864"/>
                </a:lnTo>
                <a:lnTo>
                  <a:pt x="467894" y="385436"/>
                </a:lnTo>
                <a:lnTo>
                  <a:pt x="465364" y="393195"/>
                </a:lnTo>
                <a:lnTo>
                  <a:pt x="465364" y="401561"/>
                </a:lnTo>
                <a:lnTo>
                  <a:pt x="468694" y="417987"/>
                </a:lnTo>
                <a:lnTo>
                  <a:pt x="477769" y="431411"/>
                </a:lnTo>
                <a:lnTo>
                  <a:pt x="491218" y="440466"/>
                </a:lnTo>
                <a:lnTo>
                  <a:pt x="507670" y="443789"/>
                </a:lnTo>
                <a:lnTo>
                  <a:pt x="524123" y="440466"/>
                </a:lnTo>
                <a:lnTo>
                  <a:pt x="537572" y="431411"/>
                </a:lnTo>
                <a:lnTo>
                  <a:pt x="543477" y="422675"/>
                </a:lnTo>
                <a:lnTo>
                  <a:pt x="507670" y="422675"/>
                </a:lnTo>
                <a:lnTo>
                  <a:pt x="499442" y="421014"/>
                </a:lnTo>
                <a:lnTo>
                  <a:pt x="492718" y="416486"/>
                </a:lnTo>
                <a:lnTo>
                  <a:pt x="488181" y="409774"/>
                </a:lnTo>
                <a:lnTo>
                  <a:pt x="486517" y="401561"/>
                </a:lnTo>
                <a:lnTo>
                  <a:pt x="488181" y="393352"/>
                </a:lnTo>
                <a:lnTo>
                  <a:pt x="492718" y="386640"/>
                </a:lnTo>
                <a:lnTo>
                  <a:pt x="499442" y="382110"/>
                </a:lnTo>
                <a:lnTo>
                  <a:pt x="507670" y="380448"/>
                </a:lnTo>
                <a:lnTo>
                  <a:pt x="543475" y="380448"/>
                </a:lnTo>
                <a:lnTo>
                  <a:pt x="537572" y="371715"/>
                </a:lnTo>
                <a:lnTo>
                  <a:pt x="526908" y="364534"/>
                </a:lnTo>
                <a:lnTo>
                  <a:pt x="487778" y="364534"/>
                </a:lnTo>
                <a:lnTo>
                  <a:pt x="475938" y="348778"/>
                </a:lnTo>
                <a:close/>
              </a:path>
              <a:path w="592454" h="591820">
                <a:moveTo>
                  <a:pt x="543475" y="380448"/>
                </a:moveTo>
                <a:lnTo>
                  <a:pt x="507670" y="380448"/>
                </a:lnTo>
                <a:lnTo>
                  <a:pt x="515898" y="382110"/>
                </a:lnTo>
                <a:lnTo>
                  <a:pt x="522623" y="386640"/>
                </a:lnTo>
                <a:lnTo>
                  <a:pt x="527159" y="393352"/>
                </a:lnTo>
                <a:lnTo>
                  <a:pt x="528823" y="401561"/>
                </a:lnTo>
                <a:lnTo>
                  <a:pt x="527159" y="409774"/>
                </a:lnTo>
                <a:lnTo>
                  <a:pt x="522623" y="416486"/>
                </a:lnTo>
                <a:lnTo>
                  <a:pt x="515898" y="421014"/>
                </a:lnTo>
                <a:lnTo>
                  <a:pt x="507670" y="422675"/>
                </a:lnTo>
                <a:lnTo>
                  <a:pt x="543477" y="422675"/>
                </a:lnTo>
                <a:lnTo>
                  <a:pt x="546647" y="417987"/>
                </a:lnTo>
                <a:lnTo>
                  <a:pt x="549976" y="401561"/>
                </a:lnTo>
                <a:lnTo>
                  <a:pt x="546647" y="385139"/>
                </a:lnTo>
                <a:lnTo>
                  <a:pt x="543475" y="380448"/>
                </a:lnTo>
                <a:close/>
              </a:path>
              <a:path w="592454" h="591820">
                <a:moveTo>
                  <a:pt x="142200" y="350555"/>
                </a:moveTo>
                <a:lnTo>
                  <a:pt x="84179" y="389157"/>
                </a:lnTo>
                <a:lnTo>
                  <a:pt x="122323" y="389157"/>
                </a:lnTo>
                <a:lnTo>
                  <a:pt x="153940" y="368123"/>
                </a:lnTo>
                <a:lnTo>
                  <a:pt x="142200" y="350555"/>
                </a:lnTo>
                <a:close/>
              </a:path>
              <a:path w="592454" h="591820">
                <a:moveTo>
                  <a:pt x="507670" y="359334"/>
                </a:moveTo>
                <a:lnTo>
                  <a:pt x="500434" y="359334"/>
                </a:lnTo>
                <a:lnTo>
                  <a:pt x="493727" y="361323"/>
                </a:lnTo>
                <a:lnTo>
                  <a:pt x="487778" y="364534"/>
                </a:lnTo>
                <a:lnTo>
                  <a:pt x="526908" y="364534"/>
                </a:lnTo>
                <a:lnTo>
                  <a:pt x="524123" y="362658"/>
                </a:lnTo>
                <a:lnTo>
                  <a:pt x="507670" y="359334"/>
                </a:lnTo>
                <a:close/>
              </a:path>
              <a:path w="592454" h="591820">
                <a:moveTo>
                  <a:pt x="127257" y="202593"/>
                </a:moveTo>
                <a:lnTo>
                  <a:pt x="84611" y="202593"/>
                </a:lnTo>
                <a:lnTo>
                  <a:pt x="148070" y="238776"/>
                </a:lnTo>
                <a:lnTo>
                  <a:pt x="148070" y="279464"/>
                </a:lnTo>
                <a:lnTo>
                  <a:pt x="100317" y="308064"/>
                </a:lnTo>
                <a:lnTo>
                  <a:pt x="111211" y="326160"/>
                </a:lnTo>
                <a:lnTo>
                  <a:pt x="158647" y="297753"/>
                </a:lnTo>
                <a:lnTo>
                  <a:pt x="199761" y="297753"/>
                </a:lnTo>
                <a:lnTo>
                  <a:pt x="169223" y="279464"/>
                </a:lnTo>
                <a:lnTo>
                  <a:pt x="169223" y="238301"/>
                </a:lnTo>
                <a:lnTo>
                  <a:pt x="196356" y="220249"/>
                </a:lnTo>
                <a:lnTo>
                  <a:pt x="158215" y="220249"/>
                </a:lnTo>
                <a:lnTo>
                  <a:pt x="127257" y="202593"/>
                </a:lnTo>
                <a:close/>
              </a:path>
              <a:path w="592454" h="591820">
                <a:moveTo>
                  <a:pt x="199761" y="297753"/>
                </a:moveTo>
                <a:lnTo>
                  <a:pt x="158647" y="297753"/>
                </a:lnTo>
                <a:lnTo>
                  <a:pt x="206082" y="326160"/>
                </a:lnTo>
                <a:lnTo>
                  <a:pt x="216976" y="308064"/>
                </a:lnTo>
                <a:lnTo>
                  <a:pt x="199761" y="297753"/>
                </a:lnTo>
                <a:close/>
              </a:path>
              <a:path w="592454" h="591820">
                <a:moveTo>
                  <a:pt x="532072" y="274880"/>
                </a:moveTo>
                <a:lnTo>
                  <a:pt x="509169" y="274880"/>
                </a:lnTo>
                <a:lnTo>
                  <a:pt x="514776" y="287489"/>
                </a:lnTo>
                <a:lnTo>
                  <a:pt x="523973" y="297524"/>
                </a:lnTo>
                <a:lnTo>
                  <a:pt x="535970" y="304155"/>
                </a:lnTo>
                <a:lnTo>
                  <a:pt x="549976" y="306551"/>
                </a:lnTo>
                <a:lnTo>
                  <a:pt x="566429" y="303228"/>
                </a:lnTo>
                <a:lnTo>
                  <a:pt x="579878" y="294173"/>
                </a:lnTo>
                <a:lnTo>
                  <a:pt x="585783" y="285437"/>
                </a:lnTo>
                <a:lnTo>
                  <a:pt x="549976" y="285437"/>
                </a:lnTo>
                <a:lnTo>
                  <a:pt x="541748" y="283776"/>
                </a:lnTo>
                <a:lnTo>
                  <a:pt x="535024" y="279248"/>
                </a:lnTo>
                <a:lnTo>
                  <a:pt x="532072" y="274880"/>
                </a:lnTo>
                <a:close/>
              </a:path>
              <a:path w="592454" h="591820">
                <a:moveTo>
                  <a:pt x="585781" y="243210"/>
                </a:moveTo>
                <a:lnTo>
                  <a:pt x="549976" y="243210"/>
                </a:lnTo>
                <a:lnTo>
                  <a:pt x="558204" y="244872"/>
                </a:lnTo>
                <a:lnTo>
                  <a:pt x="564929" y="249402"/>
                </a:lnTo>
                <a:lnTo>
                  <a:pt x="569465" y="256114"/>
                </a:lnTo>
                <a:lnTo>
                  <a:pt x="571129" y="264323"/>
                </a:lnTo>
                <a:lnTo>
                  <a:pt x="569465" y="272536"/>
                </a:lnTo>
                <a:lnTo>
                  <a:pt x="564929" y="279248"/>
                </a:lnTo>
                <a:lnTo>
                  <a:pt x="558204" y="283776"/>
                </a:lnTo>
                <a:lnTo>
                  <a:pt x="549976" y="285437"/>
                </a:lnTo>
                <a:lnTo>
                  <a:pt x="585783" y="285437"/>
                </a:lnTo>
                <a:lnTo>
                  <a:pt x="588953" y="280749"/>
                </a:lnTo>
                <a:lnTo>
                  <a:pt x="592282" y="264323"/>
                </a:lnTo>
                <a:lnTo>
                  <a:pt x="588953" y="247901"/>
                </a:lnTo>
                <a:lnTo>
                  <a:pt x="585781" y="243210"/>
                </a:lnTo>
                <a:close/>
              </a:path>
              <a:path w="592454" h="591820">
                <a:moveTo>
                  <a:pt x="79367" y="244609"/>
                </a:moveTo>
                <a:lnTo>
                  <a:pt x="21152" y="277810"/>
                </a:lnTo>
                <a:lnTo>
                  <a:pt x="63772" y="277810"/>
                </a:lnTo>
                <a:lnTo>
                  <a:pt x="89855" y="262933"/>
                </a:lnTo>
                <a:lnTo>
                  <a:pt x="79367" y="244609"/>
                </a:lnTo>
                <a:close/>
              </a:path>
              <a:path w="592454" h="591820">
                <a:moveTo>
                  <a:pt x="549976" y="222096"/>
                </a:moveTo>
                <a:lnTo>
                  <a:pt x="535970" y="224491"/>
                </a:lnTo>
                <a:lnTo>
                  <a:pt x="523973" y="231122"/>
                </a:lnTo>
                <a:lnTo>
                  <a:pt x="514776" y="241158"/>
                </a:lnTo>
                <a:lnTo>
                  <a:pt x="509169" y="253767"/>
                </a:lnTo>
                <a:lnTo>
                  <a:pt x="532074" y="253767"/>
                </a:lnTo>
                <a:lnTo>
                  <a:pt x="535024" y="249402"/>
                </a:lnTo>
                <a:lnTo>
                  <a:pt x="541748" y="244872"/>
                </a:lnTo>
                <a:lnTo>
                  <a:pt x="549976" y="243210"/>
                </a:lnTo>
                <a:lnTo>
                  <a:pt x="585781" y="243210"/>
                </a:lnTo>
                <a:lnTo>
                  <a:pt x="579878" y="234477"/>
                </a:lnTo>
                <a:lnTo>
                  <a:pt x="566429" y="225420"/>
                </a:lnTo>
                <a:lnTo>
                  <a:pt x="549976" y="222096"/>
                </a:lnTo>
                <a:close/>
              </a:path>
              <a:path w="592454" h="591820">
                <a:moveTo>
                  <a:pt x="232682" y="116529"/>
                </a:moveTo>
                <a:lnTo>
                  <a:pt x="211529" y="116529"/>
                </a:lnTo>
                <a:lnTo>
                  <a:pt x="211529" y="184778"/>
                </a:lnTo>
                <a:lnTo>
                  <a:pt x="158215" y="220249"/>
                </a:lnTo>
                <a:lnTo>
                  <a:pt x="196356" y="220249"/>
                </a:lnTo>
                <a:lnTo>
                  <a:pt x="230919" y="197253"/>
                </a:lnTo>
                <a:lnTo>
                  <a:pt x="232682" y="193954"/>
                </a:lnTo>
                <a:lnTo>
                  <a:pt x="232682" y="116529"/>
                </a:lnTo>
                <a:close/>
              </a:path>
              <a:path w="592454" h="591820">
                <a:moveTo>
                  <a:pt x="433635" y="42631"/>
                </a:moveTo>
                <a:lnTo>
                  <a:pt x="417182" y="45955"/>
                </a:lnTo>
                <a:lnTo>
                  <a:pt x="403733" y="55012"/>
                </a:lnTo>
                <a:lnTo>
                  <a:pt x="394659" y="68436"/>
                </a:lnTo>
                <a:lnTo>
                  <a:pt x="391329" y="84858"/>
                </a:lnTo>
                <a:lnTo>
                  <a:pt x="393729" y="98836"/>
                </a:lnTo>
                <a:lnTo>
                  <a:pt x="400372" y="110813"/>
                </a:lnTo>
                <a:lnTo>
                  <a:pt x="410426" y="119995"/>
                </a:lnTo>
                <a:lnTo>
                  <a:pt x="423058" y="125590"/>
                </a:lnTo>
                <a:lnTo>
                  <a:pt x="423058" y="179869"/>
                </a:lnTo>
                <a:lnTo>
                  <a:pt x="444211" y="179869"/>
                </a:lnTo>
                <a:lnTo>
                  <a:pt x="444211" y="125590"/>
                </a:lnTo>
                <a:lnTo>
                  <a:pt x="456844" y="119995"/>
                </a:lnTo>
                <a:lnTo>
                  <a:pt x="466898" y="110813"/>
                </a:lnTo>
                <a:lnTo>
                  <a:pt x="469583" y="105972"/>
                </a:lnTo>
                <a:lnTo>
                  <a:pt x="433635" y="105972"/>
                </a:lnTo>
                <a:lnTo>
                  <a:pt x="425407" y="104311"/>
                </a:lnTo>
                <a:lnTo>
                  <a:pt x="418682" y="99783"/>
                </a:lnTo>
                <a:lnTo>
                  <a:pt x="414146" y="93071"/>
                </a:lnTo>
                <a:lnTo>
                  <a:pt x="412482" y="84858"/>
                </a:lnTo>
                <a:lnTo>
                  <a:pt x="414146" y="76649"/>
                </a:lnTo>
                <a:lnTo>
                  <a:pt x="418682" y="69937"/>
                </a:lnTo>
                <a:lnTo>
                  <a:pt x="425407" y="65407"/>
                </a:lnTo>
                <a:lnTo>
                  <a:pt x="433635" y="63745"/>
                </a:lnTo>
                <a:lnTo>
                  <a:pt x="469440" y="63745"/>
                </a:lnTo>
                <a:lnTo>
                  <a:pt x="463537" y="55012"/>
                </a:lnTo>
                <a:lnTo>
                  <a:pt x="450088" y="45955"/>
                </a:lnTo>
                <a:lnTo>
                  <a:pt x="433635" y="42631"/>
                </a:lnTo>
                <a:close/>
              </a:path>
              <a:path w="592454" h="591820">
                <a:moveTo>
                  <a:pt x="169223" y="60138"/>
                </a:moveTo>
                <a:lnTo>
                  <a:pt x="148070" y="60138"/>
                </a:lnTo>
                <a:lnTo>
                  <a:pt x="148070" y="148199"/>
                </a:lnTo>
                <a:lnTo>
                  <a:pt x="169223" y="148199"/>
                </a:lnTo>
                <a:lnTo>
                  <a:pt x="169223" y="60138"/>
                </a:lnTo>
                <a:close/>
              </a:path>
              <a:path w="592454" h="591820">
                <a:moveTo>
                  <a:pt x="469440" y="63745"/>
                </a:moveTo>
                <a:lnTo>
                  <a:pt x="433635" y="63745"/>
                </a:lnTo>
                <a:lnTo>
                  <a:pt x="441863" y="65407"/>
                </a:lnTo>
                <a:lnTo>
                  <a:pt x="448587" y="69937"/>
                </a:lnTo>
                <a:lnTo>
                  <a:pt x="453124" y="76649"/>
                </a:lnTo>
                <a:lnTo>
                  <a:pt x="454788" y="84858"/>
                </a:lnTo>
                <a:lnTo>
                  <a:pt x="453124" y="93071"/>
                </a:lnTo>
                <a:lnTo>
                  <a:pt x="448587" y="99783"/>
                </a:lnTo>
                <a:lnTo>
                  <a:pt x="441863" y="104311"/>
                </a:lnTo>
                <a:lnTo>
                  <a:pt x="433635" y="105972"/>
                </a:lnTo>
                <a:lnTo>
                  <a:pt x="469583" y="105972"/>
                </a:lnTo>
                <a:lnTo>
                  <a:pt x="473541" y="98836"/>
                </a:lnTo>
                <a:lnTo>
                  <a:pt x="475941" y="84858"/>
                </a:lnTo>
                <a:lnTo>
                  <a:pt x="472611" y="68436"/>
                </a:lnTo>
                <a:lnTo>
                  <a:pt x="469440" y="63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48066" y="5694426"/>
            <a:ext cx="1737360" cy="365760"/>
          </a:xfrm>
          <a:custGeom>
            <a:avLst/>
            <a:gdLst/>
            <a:ahLst/>
            <a:cxnLst/>
            <a:rect l="l" t="t" r="r" b="b"/>
            <a:pathLst>
              <a:path w="1737359" h="365760">
                <a:moveTo>
                  <a:pt x="0" y="182880"/>
                </a:moveTo>
                <a:lnTo>
                  <a:pt x="6535" y="134262"/>
                </a:lnTo>
                <a:lnTo>
                  <a:pt x="24976" y="90576"/>
                </a:lnTo>
                <a:lnTo>
                  <a:pt x="53578" y="53563"/>
                </a:lnTo>
                <a:lnTo>
                  <a:pt x="90593" y="24968"/>
                </a:lnTo>
                <a:lnTo>
                  <a:pt x="134276" y="6532"/>
                </a:lnTo>
                <a:lnTo>
                  <a:pt x="182879" y="0"/>
                </a:lnTo>
                <a:lnTo>
                  <a:pt x="1554479" y="0"/>
                </a:lnTo>
                <a:lnTo>
                  <a:pt x="1603083" y="6532"/>
                </a:lnTo>
                <a:lnTo>
                  <a:pt x="1646766" y="24968"/>
                </a:lnTo>
                <a:lnTo>
                  <a:pt x="1683781" y="53563"/>
                </a:lnTo>
                <a:lnTo>
                  <a:pt x="1712383" y="90576"/>
                </a:lnTo>
                <a:lnTo>
                  <a:pt x="1730824" y="134262"/>
                </a:lnTo>
                <a:lnTo>
                  <a:pt x="1737359" y="182880"/>
                </a:lnTo>
                <a:lnTo>
                  <a:pt x="1730824" y="231497"/>
                </a:lnTo>
                <a:lnTo>
                  <a:pt x="1712383" y="275183"/>
                </a:lnTo>
                <a:lnTo>
                  <a:pt x="1683781" y="312196"/>
                </a:lnTo>
                <a:lnTo>
                  <a:pt x="1646766" y="340791"/>
                </a:lnTo>
                <a:lnTo>
                  <a:pt x="1603083" y="359227"/>
                </a:lnTo>
                <a:lnTo>
                  <a:pt x="1554479" y="365760"/>
                </a:lnTo>
                <a:lnTo>
                  <a:pt x="182879" y="365760"/>
                </a:lnTo>
                <a:lnTo>
                  <a:pt x="134276" y="359227"/>
                </a:lnTo>
                <a:lnTo>
                  <a:pt x="90593" y="340791"/>
                </a:lnTo>
                <a:lnTo>
                  <a:pt x="53578" y="312196"/>
                </a:lnTo>
                <a:lnTo>
                  <a:pt x="24976" y="275183"/>
                </a:lnTo>
                <a:lnTo>
                  <a:pt x="6535" y="231497"/>
                </a:lnTo>
                <a:lnTo>
                  <a:pt x="0" y="182880"/>
                </a:lnTo>
                <a:close/>
              </a:path>
            </a:pathLst>
          </a:custGeom>
          <a:ln w="19812">
            <a:solidFill>
              <a:srgbClr val="0E6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48066" y="6186678"/>
            <a:ext cx="1737360" cy="365760"/>
          </a:xfrm>
          <a:custGeom>
            <a:avLst/>
            <a:gdLst/>
            <a:ahLst/>
            <a:cxnLst/>
            <a:rect l="l" t="t" r="r" b="b"/>
            <a:pathLst>
              <a:path w="1737359" h="365759">
                <a:moveTo>
                  <a:pt x="0" y="182880"/>
                </a:moveTo>
                <a:lnTo>
                  <a:pt x="6535" y="134262"/>
                </a:lnTo>
                <a:lnTo>
                  <a:pt x="24976" y="90576"/>
                </a:lnTo>
                <a:lnTo>
                  <a:pt x="53578" y="53563"/>
                </a:lnTo>
                <a:lnTo>
                  <a:pt x="90593" y="24968"/>
                </a:lnTo>
                <a:lnTo>
                  <a:pt x="134276" y="6532"/>
                </a:lnTo>
                <a:lnTo>
                  <a:pt x="182879" y="0"/>
                </a:lnTo>
                <a:lnTo>
                  <a:pt x="1554479" y="0"/>
                </a:lnTo>
                <a:lnTo>
                  <a:pt x="1603083" y="6532"/>
                </a:lnTo>
                <a:lnTo>
                  <a:pt x="1646766" y="24968"/>
                </a:lnTo>
                <a:lnTo>
                  <a:pt x="1683781" y="53563"/>
                </a:lnTo>
                <a:lnTo>
                  <a:pt x="1712383" y="90576"/>
                </a:lnTo>
                <a:lnTo>
                  <a:pt x="1730824" y="134262"/>
                </a:lnTo>
                <a:lnTo>
                  <a:pt x="1737359" y="182880"/>
                </a:lnTo>
                <a:lnTo>
                  <a:pt x="1730824" y="231497"/>
                </a:lnTo>
                <a:lnTo>
                  <a:pt x="1712383" y="275183"/>
                </a:lnTo>
                <a:lnTo>
                  <a:pt x="1683781" y="312196"/>
                </a:lnTo>
                <a:lnTo>
                  <a:pt x="1646766" y="340791"/>
                </a:lnTo>
                <a:lnTo>
                  <a:pt x="1603083" y="359227"/>
                </a:lnTo>
                <a:lnTo>
                  <a:pt x="1554479" y="365760"/>
                </a:lnTo>
                <a:lnTo>
                  <a:pt x="182879" y="365760"/>
                </a:lnTo>
                <a:lnTo>
                  <a:pt x="134276" y="359227"/>
                </a:lnTo>
                <a:lnTo>
                  <a:pt x="90593" y="340791"/>
                </a:lnTo>
                <a:lnTo>
                  <a:pt x="53578" y="312196"/>
                </a:lnTo>
                <a:lnTo>
                  <a:pt x="24976" y="275183"/>
                </a:lnTo>
                <a:lnTo>
                  <a:pt x="6535" y="231497"/>
                </a:lnTo>
                <a:lnTo>
                  <a:pt x="0" y="182880"/>
                </a:lnTo>
                <a:close/>
              </a:path>
            </a:pathLst>
          </a:custGeom>
          <a:ln w="19812">
            <a:solidFill>
              <a:srgbClr val="0E64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8314435" y="5762650"/>
            <a:ext cx="140462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Mistral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12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Mistral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Cohere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6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068BF-CC8B-BCD7-0061-53C4D6B0C9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5587" y="6241440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315" dirty="0"/>
              <a:t> </a:t>
            </a:r>
            <a:r>
              <a:rPr spc="-10" dirty="0"/>
              <a:t>Ingestion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100" y="1022730"/>
            <a:ext cx="441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2545" algn="l"/>
                <a:tab pos="2091689" algn="l"/>
                <a:tab pos="2612390" algn="l"/>
                <a:tab pos="3522345" algn="l"/>
              </a:tabLst>
            </a:pP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K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W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L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F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M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Z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C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K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848" y="1591055"/>
            <a:ext cx="1830705" cy="1621790"/>
          </a:xfrm>
          <a:custGeom>
            <a:avLst/>
            <a:gdLst/>
            <a:ahLst/>
            <a:cxnLst/>
            <a:rect l="l" t="t" r="r" b="b"/>
            <a:pathLst>
              <a:path w="1830705" h="1621789">
                <a:moveTo>
                  <a:pt x="1830324" y="0"/>
                </a:moveTo>
                <a:lnTo>
                  <a:pt x="1552448" y="0"/>
                </a:lnTo>
                <a:lnTo>
                  <a:pt x="1298448" y="0"/>
                </a:lnTo>
                <a:lnTo>
                  <a:pt x="270256" y="0"/>
                </a:lnTo>
                <a:lnTo>
                  <a:pt x="221678" y="4356"/>
                </a:lnTo>
                <a:lnTo>
                  <a:pt x="175945" y="16916"/>
                </a:lnTo>
                <a:lnTo>
                  <a:pt x="133845" y="36906"/>
                </a:lnTo>
                <a:lnTo>
                  <a:pt x="96126" y="63576"/>
                </a:lnTo>
                <a:lnTo>
                  <a:pt x="63550" y="96151"/>
                </a:lnTo>
                <a:lnTo>
                  <a:pt x="36893" y="133870"/>
                </a:lnTo>
                <a:lnTo>
                  <a:pt x="16903" y="175971"/>
                </a:lnTo>
                <a:lnTo>
                  <a:pt x="4343" y="221691"/>
                </a:lnTo>
                <a:lnTo>
                  <a:pt x="0" y="270256"/>
                </a:lnTo>
                <a:lnTo>
                  <a:pt x="0" y="1351280"/>
                </a:lnTo>
                <a:lnTo>
                  <a:pt x="4343" y="1399857"/>
                </a:lnTo>
                <a:lnTo>
                  <a:pt x="16903" y="1445577"/>
                </a:lnTo>
                <a:lnTo>
                  <a:pt x="36893" y="1487678"/>
                </a:lnTo>
                <a:lnTo>
                  <a:pt x="63550" y="1525397"/>
                </a:lnTo>
                <a:lnTo>
                  <a:pt x="96126" y="1557972"/>
                </a:lnTo>
                <a:lnTo>
                  <a:pt x="133845" y="1584642"/>
                </a:lnTo>
                <a:lnTo>
                  <a:pt x="175945" y="1604632"/>
                </a:lnTo>
                <a:lnTo>
                  <a:pt x="221678" y="1617192"/>
                </a:lnTo>
                <a:lnTo>
                  <a:pt x="270256" y="1621536"/>
                </a:lnTo>
                <a:lnTo>
                  <a:pt x="1298448" y="1621536"/>
                </a:lnTo>
                <a:lnTo>
                  <a:pt x="1552448" y="1621536"/>
                </a:lnTo>
                <a:lnTo>
                  <a:pt x="1830324" y="1621536"/>
                </a:lnTo>
                <a:lnTo>
                  <a:pt x="183032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3729" y="2814320"/>
            <a:ext cx="9836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260" y="1609089"/>
            <a:ext cx="110807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Fully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managed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ingestion workflow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529" y="3350085"/>
            <a:ext cx="408241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63855" indent="-287020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sz="20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sources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(Amazon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S3,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9900"/>
                </a:solidFill>
                <a:latin typeface="Trebuchet MS"/>
                <a:cs typeface="Trebuchet MS"/>
              </a:rPr>
              <a:t>Web,</a:t>
            </a:r>
            <a:r>
              <a:rPr sz="2000" spc="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9900"/>
                </a:solidFill>
                <a:latin typeface="Trebuchet MS"/>
                <a:cs typeface="Trebuchet MS"/>
              </a:rPr>
              <a:t>Salesforce, </a:t>
            </a:r>
            <a:r>
              <a:rPr sz="2000" dirty="0">
                <a:solidFill>
                  <a:srgbClr val="FF9900"/>
                </a:solidFill>
                <a:latin typeface="Trebuchet MS"/>
                <a:cs typeface="Trebuchet MS"/>
              </a:rPr>
              <a:t>SharePoint,</a:t>
            </a:r>
            <a:r>
              <a:rPr sz="2000" spc="5" dirty="0">
                <a:solidFill>
                  <a:srgbClr val="FF990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9900"/>
                </a:solidFill>
                <a:latin typeface="Trebuchet MS"/>
                <a:cs typeface="Trebuchet MS"/>
              </a:rPr>
              <a:t>Confluence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incremental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updates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metadata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4392" y="1662683"/>
            <a:ext cx="1008887" cy="13258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9295" y="1024127"/>
            <a:ext cx="4361688" cy="53157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8323" y="3968496"/>
            <a:ext cx="754379" cy="365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407E90-8C48-9D65-778B-D57DEA3CA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48" y="6339839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315" dirty="0"/>
              <a:t> </a:t>
            </a:r>
            <a:r>
              <a:rPr spc="-10" dirty="0"/>
              <a:t>Ingestion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100" y="1022730"/>
            <a:ext cx="441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2545" algn="l"/>
                <a:tab pos="2091689" algn="l"/>
                <a:tab pos="2612390" algn="l"/>
                <a:tab pos="3522345" algn="l"/>
              </a:tabLst>
            </a:pP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K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W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L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F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M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Z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C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K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7848" y="1591055"/>
            <a:ext cx="1830705" cy="1621790"/>
          </a:xfrm>
          <a:custGeom>
            <a:avLst/>
            <a:gdLst/>
            <a:ahLst/>
            <a:cxnLst/>
            <a:rect l="l" t="t" r="r" b="b"/>
            <a:pathLst>
              <a:path w="1830705" h="1621789">
                <a:moveTo>
                  <a:pt x="1830324" y="0"/>
                </a:moveTo>
                <a:lnTo>
                  <a:pt x="1552448" y="0"/>
                </a:lnTo>
                <a:lnTo>
                  <a:pt x="1298448" y="0"/>
                </a:lnTo>
                <a:lnTo>
                  <a:pt x="270256" y="0"/>
                </a:lnTo>
                <a:lnTo>
                  <a:pt x="221678" y="4356"/>
                </a:lnTo>
                <a:lnTo>
                  <a:pt x="175945" y="16916"/>
                </a:lnTo>
                <a:lnTo>
                  <a:pt x="133845" y="36906"/>
                </a:lnTo>
                <a:lnTo>
                  <a:pt x="96126" y="63576"/>
                </a:lnTo>
                <a:lnTo>
                  <a:pt x="63550" y="96151"/>
                </a:lnTo>
                <a:lnTo>
                  <a:pt x="36893" y="133870"/>
                </a:lnTo>
                <a:lnTo>
                  <a:pt x="16903" y="175971"/>
                </a:lnTo>
                <a:lnTo>
                  <a:pt x="4343" y="221691"/>
                </a:lnTo>
                <a:lnTo>
                  <a:pt x="0" y="270256"/>
                </a:lnTo>
                <a:lnTo>
                  <a:pt x="0" y="1351280"/>
                </a:lnTo>
                <a:lnTo>
                  <a:pt x="4343" y="1399857"/>
                </a:lnTo>
                <a:lnTo>
                  <a:pt x="16903" y="1445577"/>
                </a:lnTo>
                <a:lnTo>
                  <a:pt x="36893" y="1487678"/>
                </a:lnTo>
                <a:lnTo>
                  <a:pt x="63550" y="1525397"/>
                </a:lnTo>
                <a:lnTo>
                  <a:pt x="96126" y="1557972"/>
                </a:lnTo>
                <a:lnTo>
                  <a:pt x="133845" y="1584642"/>
                </a:lnTo>
                <a:lnTo>
                  <a:pt x="175945" y="1604632"/>
                </a:lnTo>
                <a:lnTo>
                  <a:pt x="221678" y="1617192"/>
                </a:lnTo>
                <a:lnTo>
                  <a:pt x="270256" y="1621536"/>
                </a:lnTo>
                <a:lnTo>
                  <a:pt x="1298448" y="1621536"/>
                </a:lnTo>
                <a:lnTo>
                  <a:pt x="1552448" y="1621536"/>
                </a:lnTo>
                <a:lnTo>
                  <a:pt x="1830324" y="1621536"/>
                </a:lnTo>
                <a:lnTo>
                  <a:pt x="1830324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4260" y="1609089"/>
            <a:ext cx="110807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Fully 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managed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ingestion workflow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01511" y="1661160"/>
            <a:ext cx="1097280" cy="1247140"/>
            <a:chOff x="6001511" y="1661160"/>
            <a:chExt cx="1097280" cy="12471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851" y="1769364"/>
              <a:ext cx="637031" cy="6781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3283" y="2229612"/>
              <a:ext cx="635508" cy="6781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1511" y="1661160"/>
              <a:ext cx="637032" cy="6781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8943" y="2121408"/>
              <a:ext cx="635507" cy="67817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403729" y="2810001"/>
            <a:ext cx="2912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89735" algn="l"/>
              </a:tabLst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74392" y="1609344"/>
            <a:ext cx="9660890" cy="4829810"/>
            <a:chOff x="2374392" y="1609344"/>
            <a:chExt cx="9660890" cy="482981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4392" y="1662684"/>
              <a:ext cx="1008887" cy="13258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74136" y="2302001"/>
              <a:ext cx="2629535" cy="76200"/>
            </a:xfrm>
            <a:custGeom>
              <a:avLst/>
              <a:gdLst/>
              <a:ahLst/>
              <a:cxnLst/>
              <a:rect l="l" t="t" r="r" b="b"/>
              <a:pathLst>
                <a:path w="2629535" h="76200">
                  <a:moveTo>
                    <a:pt x="744093" y="38100"/>
                  </a:moveTo>
                  <a:lnTo>
                    <a:pt x="724281" y="28194"/>
                  </a:lnTo>
                  <a:lnTo>
                    <a:pt x="667893" y="0"/>
                  </a:lnTo>
                  <a:lnTo>
                    <a:pt x="667893" y="28194"/>
                  </a:lnTo>
                  <a:lnTo>
                    <a:pt x="4445" y="28194"/>
                  </a:lnTo>
                  <a:lnTo>
                    <a:pt x="0" y="32639"/>
                  </a:lnTo>
                  <a:lnTo>
                    <a:pt x="0" y="43561"/>
                  </a:lnTo>
                  <a:lnTo>
                    <a:pt x="4445" y="48006"/>
                  </a:lnTo>
                  <a:lnTo>
                    <a:pt x="667893" y="48006"/>
                  </a:lnTo>
                  <a:lnTo>
                    <a:pt x="667893" y="76200"/>
                  </a:lnTo>
                  <a:lnTo>
                    <a:pt x="724268" y="48006"/>
                  </a:lnTo>
                  <a:lnTo>
                    <a:pt x="744093" y="38100"/>
                  </a:lnTo>
                  <a:close/>
                </a:path>
                <a:path w="2629535" h="76200">
                  <a:moveTo>
                    <a:pt x="2629281" y="38100"/>
                  </a:moveTo>
                  <a:lnTo>
                    <a:pt x="2609469" y="28194"/>
                  </a:lnTo>
                  <a:lnTo>
                    <a:pt x="2553081" y="0"/>
                  </a:lnTo>
                  <a:lnTo>
                    <a:pt x="2553081" y="28194"/>
                  </a:lnTo>
                  <a:lnTo>
                    <a:pt x="1889633" y="28194"/>
                  </a:lnTo>
                  <a:lnTo>
                    <a:pt x="1885188" y="32639"/>
                  </a:lnTo>
                  <a:lnTo>
                    <a:pt x="1885188" y="43561"/>
                  </a:lnTo>
                  <a:lnTo>
                    <a:pt x="1889633" y="48006"/>
                  </a:lnTo>
                  <a:lnTo>
                    <a:pt x="2553081" y="48006"/>
                  </a:lnTo>
                  <a:lnTo>
                    <a:pt x="2553081" y="76200"/>
                  </a:lnTo>
                  <a:lnTo>
                    <a:pt x="2609456" y="48006"/>
                  </a:lnTo>
                  <a:lnTo>
                    <a:pt x="2629281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6972" y="1609344"/>
              <a:ext cx="1325879" cy="13258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95744" y="2688336"/>
              <a:ext cx="4876800" cy="375056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095744" y="3948683"/>
              <a:ext cx="4901565" cy="1620520"/>
            </a:xfrm>
            <a:custGeom>
              <a:avLst/>
              <a:gdLst/>
              <a:ahLst/>
              <a:cxnLst/>
              <a:rect l="l" t="t" r="r" b="b"/>
              <a:pathLst>
                <a:path w="4901565" h="1620520">
                  <a:moveTo>
                    <a:pt x="0" y="1620011"/>
                  </a:moveTo>
                  <a:lnTo>
                    <a:pt x="4901184" y="1620011"/>
                  </a:lnTo>
                  <a:lnTo>
                    <a:pt x="4901184" y="0"/>
                  </a:lnTo>
                  <a:lnTo>
                    <a:pt x="0" y="0"/>
                  </a:lnTo>
                  <a:lnTo>
                    <a:pt x="0" y="1620011"/>
                  </a:lnTo>
                  <a:close/>
                </a:path>
              </a:pathLst>
            </a:custGeom>
            <a:ln w="76200">
              <a:solidFill>
                <a:srgbClr val="FF7D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63183" y="2810001"/>
            <a:ext cx="7950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Chunking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7861" y="3217900"/>
            <a:ext cx="3589020" cy="313499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Choose</a:t>
            </a:r>
            <a:r>
              <a:rPr sz="20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chunking</a:t>
            </a:r>
            <a:r>
              <a:rPr sz="2000" spc="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Default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Fixed-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spc="114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chunking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Hierarchical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endParaRPr sz="20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sz="20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chunking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28900" y="158495"/>
            <a:ext cx="9316720" cy="6274435"/>
            <a:chOff x="2628900" y="158495"/>
            <a:chExt cx="9316720" cy="627443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28900" y="5603748"/>
              <a:ext cx="754379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9504" y="5106924"/>
              <a:ext cx="754380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4" y="6065519"/>
              <a:ext cx="754379" cy="36728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61092" y="158495"/>
              <a:ext cx="1684020" cy="1684019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560E034-1EC7-714F-A1CA-0EC762F5D2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87" y="6249161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Vector</a:t>
            </a:r>
            <a:r>
              <a:rPr spc="-340" dirty="0"/>
              <a:t> </a:t>
            </a:r>
            <a:r>
              <a:rPr spc="-60" dirty="0"/>
              <a:t>databases</a:t>
            </a:r>
            <a:r>
              <a:rPr spc="-330" dirty="0"/>
              <a:t> </a:t>
            </a:r>
            <a:r>
              <a:rPr spc="-50" dirty="0"/>
              <a:t>for</a:t>
            </a:r>
            <a:r>
              <a:rPr spc="-330" dirty="0"/>
              <a:t> </a:t>
            </a:r>
            <a:r>
              <a:rPr spc="-20" dirty="0"/>
              <a:t>Knowledge</a:t>
            </a:r>
            <a:r>
              <a:rPr spc="-315" dirty="0"/>
              <a:t> </a:t>
            </a:r>
            <a:r>
              <a:rPr spc="-10" dirty="0"/>
              <a:t>Bases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2100" y="1022730"/>
            <a:ext cx="441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2545" algn="l"/>
                <a:tab pos="2091689" algn="l"/>
                <a:tab pos="2612390" algn="l"/>
                <a:tab pos="3522345" algn="l"/>
              </a:tabLst>
            </a:pP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K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W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L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F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M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Z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C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K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6196" y="4154551"/>
            <a:ext cx="1080135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5080" indent="-335915">
              <a:lnSpc>
                <a:spcPct val="102600"/>
              </a:lnSpc>
              <a:spcBef>
                <a:spcPts val="100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</a:rPr>
              <a:t>Redis</a:t>
            </a:r>
            <a:r>
              <a:rPr sz="11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Trebuchet MS"/>
                <a:cs typeface="Trebuchet MS"/>
              </a:rPr>
              <a:t>Enterprise Cloud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68751" y="2801111"/>
            <a:ext cx="1849120" cy="2095500"/>
            <a:chOff x="2968751" y="2801111"/>
            <a:chExt cx="1849120" cy="2095500"/>
          </a:xfrm>
        </p:grpSpPr>
        <p:sp>
          <p:nvSpPr>
            <p:cNvPr id="8" name="object 8"/>
            <p:cNvSpPr/>
            <p:nvPr/>
          </p:nvSpPr>
          <p:spPr>
            <a:xfrm>
              <a:off x="3559097" y="3352813"/>
              <a:ext cx="653415" cy="560070"/>
            </a:xfrm>
            <a:custGeom>
              <a:avLst/>
              <a:gdLst/>
              <a:ahLst/>
              <a:cxnLst/>
              <a:rect l="l" t="t" r="r" b="b"/>
              <a:pathLst>
                <a:path w="653414" h="560070">
                  <a:moveTo>
                    <a:pt x="0" y="352782"/>
                  </a:moveTo>
                  <a:lnTo>
                    <a:pt x="84" y="419020"/>
                  </a:lnTo>
                  <a:lnTo>
                    <a:pt x="63484" y="456841"/>
                  </a:lnTo>
                  <a:lnTo>
                    <a:pt x="248357" y="533924"/>
                  </a:lnTo>
                  <a:lnTo>
                    <a:pt x="283388" y="549174"/>
                  </a:lnTo>
                  <a:lnTo>
                    <a:pt x="304881" y="557315"/>
                  </a:lnTo>
                  <a:lnTo>
                    <a:pt x="325414" y="559514"/>
                  </a:lnTo>
                  <a:lnTo>
                    <a:pt x="347462" y="555217"/>
                  </a:lnTo>
                  <a:lnTo>
                    <a:pt x="373499" y="543869"/>
                  </a:lnTo>
                  <a:lnTo>
                    <a:pt x="411308" y="526249"/>
                  </a:lnTo>
                  <a:lnTo>
                    <a:pt x="486507" y="493526"/>
                  </a:lnTo>
                  <a:lnTo>
                    <a:pt x="325422" y="493526"/>
                  </a:lnTo>
                  <a:lnTo>
                    <a:pt x="304884" y="491327"/>
                  </a:lnTo>
                  <a:lnTo>
                    <a:pt x="283388" y="483187"/>
                  </a:lnTo>
                  <a:lnTo>
                    <a:pt x="248310" y="467924"/>
                  </a:lnTo>
                  <a:lnTo>
                    <a:pt x="63473" y="390806"/>
                  </a:lnTo>
                  <a:lnTo>
                    <a:pt x="26357" y="374574"/>
                  </a:lnTo>
                  <a:lnTo>
                    <a:pt x="15021" y="368601"/>
                  </a:lnTo>
                  <a:lnTo>
                    <a:pt x="6844" y="363043"/>
                  </a:lnTo>
                  <a:lnTo>
                    <a:pt x="1834" y="357802"/>
                  </a:lnTo>
                  <a:lnTo>
                    <a:pt x="0" y="352782"/>
                  </a:lnTo>
                  <a:close/>
                </a:path>
                <a:path w="653414" h="560070">
                  <a:moveTo>
                    <a:pt x="652848" y="343437"/>
                  </a:moveTo>
                  <a:lnTo>
                    <a:pt x="652644" y="343437"/>
                  </a:lnTo>
                  <a:lnTo>
                    <a:pt x="650965" y="348297"/>
                  </a:lnTo>
                  <a:lnTo>
                    <a:pt x="646203" y="353499"/>
                  </a:lnTo>
                  <a:lnTo>
                    <a:pt x="638311" y="359178"/>
                  </a:lnTo>
                  <a:lnTo>
                    <a:pt x="627245" y="365453"/>
                  </a:lnTo>
                  <a:lnTo>
                    <a:pt x="591169" y="382209"/>
                  </a:lnTo>
                  <a:lnTo>
                    <a:pt x="411318" y="460263"/>
                  </a:lnTo>
                  <a:lnTo>
                    <a:pt x="373499" y="477881"/>
                  </a:lnTo>
                  <a:lnTo>
                    <a:pt x="347470" y="489229"/>
                  </a:lnTo>
                  <a:lnTo>
                    <a:pt x="325422" y="493526"/>
                  </a:lnTo>
                  <a:lnTo>
                    <a:pt x="486507" y="493526"/>
                  </a:lnTo>
                  <a:lnTo>
                    <a:pt x="591159" y="448189"/>
                  </a:lnTo>
                  <a:lnTo>
                    <a:pt x="627245" y="431441"/>
                  </a:lnTo>
                  <a:lnTo>
                    <a:pt x="652848" y="408588"/>
                  </a:lnTo>
                  <a:lnTo>
                    <a:pt x="652848" y="343437"/>
                  </a:lnTo>
                  <a:close/>
                </a:path>
                <a:path w="653414" h="560070">
                  <a:moveTo>
                    <a:pt x="0" y="245148"/>
                  </a:moveTo>
                  <a:lnTo>
                    <a:pt x="88" y="311399"/>
                  </a:lnTo>
                  <a:lnTo>
                    <a:pt x="63473" y="349208"/>
                  </a:lnTo>
                  <a:lnTo>
                    <a:pt x="248310" y="426343"/>
                  </a:lnTo>
                  <a:lnTo>
                    <a:pt x="283388" y="441643"/>
                  </a:lnTo>
                  <a:lnTo>
                    <a:pt x="304881" y="449718"/>
                  </a:lnTo>
                  <a:lnTo>
                    <a:pt x="325414" y="451899"/>
                  </a:lnTo>
                  <a:lnTo>
                    <a:pt x="347462" y="447626"/>
                  </a:lnTo>
                  <a:lnTo>
                    <a:pt x="373499" y="436338"/>
                  </a:lnTo>
                  <a:lnTo>
                    <a:pt x="411308" y="418679"/>
                  </a:lnTo>
                  <a:lnTo>
                    <a:pt x="486662" y="385888"/>
                  </a:lnTo>
                  <a:lnTo>
                    <a:pt x="325422" y="385888"/>
                  </a:lnTo>
                  <a:lnTo>
                    <a:pt x="304884" y="383725"/>
                  </a:lnTo>
                  <a:lnTo>
                    <a:pt x="283388" y="375655"/>
                  </a:lnTo>
                  <a:lnTo>
                    <a:pt x="248310" y="360345"/>
                  </a:lnTo>
                  <a:lnTo>
                    <a:pt x="207867" y="343437"/>
                  </a:lnTo>
                  <a:lnTo>
                    <a:pt x="63473" y="283210"/>
                  </a:lnTo>
                  <a:lnTo>
                    <a:pt x="26357" y="266940"/>
                  </a:lnTo>
                  <a:lnTo>
                    <a:pt x="1834" y="250183"/>
                  </a:lnTo>
                  <a:lnTo>
                    <a:pt x="0" y="245148"/>
                  </a:lnTo>
                  <a:close/>
                </a:path>
                <a:path w="653414" h="560070">
                  <a:moveTo>
                    <a:pt x="652848" y="235905"/>
                  </a:moveTo>
                  <a:lnTo>
                    <a:pt x="652644" y="235905"/>
                  </a:lnTo>
                  <a:lnTo>
                    <a:pt x="650913" y="240688"/>
                  </a:lnTo>
                  <a:lnTo>
                    <a:pt x="646157" y="245870"/>
                  </a:lnTo>
                  <a:lnTo>
                    <a:pt x="638294" y="251569"/>
                  </a:lnTo>
                  <a:lnTo>
                    <a:pt x="627245" y="257901"/>
                  </a:lnTo>
                  <a:lnTo>
                    <a:pt x="591169" y="274600"/>
                  </a:lnTo>
                  <a:lnTo>
                    <a:pt x="432289" y="343457"/>
                  </a:lnTo>
                  <a:lnTo>
                    <a:pt x="411318" y="352608"/>
                  </a:lnTo>
                  <a:lnTo>
                    <a:pt x="373499" y="370228"/>
                  </a:lnTo>
                  <a:lnTo>
                    <a:pt x="347470" y="381578"/>
                  </a:lnTo>
                  <a:lnTo>
                    <a:pt x="325422" y="385888"/>
                  </a:lnTo>
                  <a:lnTo>
                    <a:pt x="486662" y="385888"/>
                  </a:lnTo>
                  <a:lnTo>
                    <a:pt x="584751" y="343437"/>
                  </a:lnTo>
                  <a:lnTo>
                    <a:pt x="627245" y="323910"/>
                  </a:lnTo>
                  <a:lnTo>
                    <a:pt x="652848" y="300955"/>
                  </a:lnTo>
                  <a:lnTo>
                    <a:pt x="652848" y="235905"/>
                  </a:lnTo>
                  <a:close/>
                </a:path>
                <a:path w="653414" h="560070">
                  <a:moveTo>
                    <a:pt x="337040" y="0"/>
                  </a:moveTo>
                  <a:lnTo>
                    <a:pt x="290406" y="11355"/>
                  </a:lnTo>
                  <a:lnTo>
                    <a:pt x="55728" y="102127"/>
                  </a:lnTo>
                  <a:lnTo>
                    <a:pt x="13976" y="119046"/>
                  </a:lnTo>
                  <a:lnTo>
                    <a:pt x="122" y="133557"/>
                  </a:lnTo>
                  <a:lnTo>
                    <a:pt x="203" y="199787"/>
                  </a:lnTo>
                  <a:lnTo>
                    <a:pt x="63556" y="237616"/>
                  </a:lnTo>
                  <a:lnTo>
                    <a:pt x="248423" y="314751"/>
                  </a:lnTo>
                  <a:lnTo>
                    <a:pt x="283511" y="330051"/>
                  </a:lnTo>
                  <a:lnTo>
                    <a:pt x="304952" y="338124"/>
                  </a:lnTo>
                  <a:lnTo>
                    <a:pt x="325491" y="340292"/>
                  </a:lnTo>
                  <a:lnTo>
                    <a:pt x="347567" y="335982"/>
                  </a:lnTo>
                  <a:lnTo>
                    <a:pt x="373621" y="324624"/>
                  </a:lnTo>
                  <a:lnTo>
                    <a:pt x="411392" y="307005"/>
                  </a:lnTo>
                  <a:lnTo>
                    <a:pt x="587817" y="230498"/>
                  </a:lnTo>
                  <a:lnTo>
                    <a:pt x="339389" y="230498"/>
                  </a:lnTo>
                  <a:lnTo>
                    <a:pt x="233773" y="186710"/>
                  </a:lnTo>
                  <a:lnTo>
                    <a:pt x="385087" y="163551"/>
                  </a:lnTo>
                  <a:lnTo>
                    <a:pt x="464184" y="163551"/>
                  </a:lnTo>
                  <a:lnTo>
                    <a:pt x="460883" y="162245"/>
                  </a:lnTo>
                  <a:lnTo>
                    <a:pt x="192971" y="162245"/>
                  </a:lnTo>
                  <a:lnTo>
                    <a:pt x="161504" y="159781"/>
                  </a:lnTo>
                  <a:lnTo>
                    <a:pt x="135798" y="153063"/>
                  </a:lnTo>
                  <a:lnTo>
                    <a:pt x="118461" y="143101"/>
                  </a:lnTo>
                  <a:lnTo>
                    <a:pt x="112102" y="130904"/>
                  </a:lnTo>
                  <a:lnTo>
                    <a:pt x="118461" y="118758"/>
                  </a:lnTo>
                  <a:lnTo>
                    <a:pt x="135798" y="108827"/>
                  </a:lnTo>
                  <a:lnTo>
                    <a:pt x="161504" y="102124"/>
                  </a:lnTo>
                  <a:lnTo>
                    <a:pt x="192971" y="99665"/>
                  </a:lnTo>
                  <a:lnTo>
                    <a:pt x="331084" y="99665"/>
                  </a:lnTo>
                  <a:lnTo>
                    <a:pt x="322272" y="84974"/>
                  </a:lnTo>
                  <a:lnTo>
                    <a:pt x="256928" y="79138"/>
                  </a:lnTo>
                  <a:lnTo>
                    <a:pt x="305707" y="61509"/>
                  </a:lnTo>
                  <a:lnTo>
                    <a:pt x="291039" y="34514"/>
                  </a:lnTo>
                  <a:lnTo>
                    <a:pt x="445228" y="34514"/>
                  </a:lnTo>
                  <a:lnTo>
                    <a:pt x="379130" y="8906"/>
                  </a:lnTo>
                  <a:lnTo>
                    <a:pt x="356468" y="1960"/>
                  </a:lnTo>
                  <a:lnTo>
                    <a:pt x="337040" y="0"/>
                  </a:lnTo>
                  <a:close/>
                </a:path>
                <a:path w="653414" h="560070">
                  <a:moveTo>
                    <a:pt x="464184" y="163551"/>
                  </a:moveTo>
                  <a:lnTo>
                    <a:pt x="385087" y="163551"/>
                  </a:lnTo>
                  <a:lnTo>
                    <a:pt x="339389" y="230498"/>
                  </a:lnTo>
                  <a:lnTo>
                    <a:pt x="587817" y="230498"/>
                  </a:lnTo>
                  <a:lnTo>
                    <a:pt x="591272" y="228996"/>
                  </a:lnTo>
                  <a:lnTo>
                    <a:pt x="627368" y="212297"/>
                  </a:lnTo>
                  <a:lnTo>
                    <a:pt x="652869" y="189342"/>
                  </a:lnTo>
                  <a:lnTo>
                    <a:pt x="652869" y="165551"/>
                  </a:lnTo>
                  <a:lnTo>
                    <a:pt x="469240" y="165551"/>
                  </a:lnTo>
                  <a:lnTo>
                    <a:pt x="464184" y="163551"/>
                  </a:lnTo>
                  <a:close/>
                </a:path>
                <a:path w="653414" h="560070">
                  <a:moveTo>
                    <a:pt x="589420" y="91054"/>
                  </a:moveTo>
                  <a:lnTo>
                    <a:pt x="478808" y="91054"/>
                  </a:lnTo>
                  <a:lnTo>
                    <a:pt x="568368" y="126334"/>
                  </a:lnTo>
                  <a:lnTo>
                    <a:pt x="469240" y="165551"/>
                  </a:lnTo>
                  <a:lnTo>
                    <a:pt x="652869" y="165551"/>
                  </a:lnTo>
                  <a:lnTo>
                    <a:pt x="652869" y="124211"/>
                  </a:lnTo>
                  <a:lnTo>
                    <a:pt x="652644" y="124211"/>
                  </a:lnTo>
                  <a:lnTo>
                    <a:pt x="651214" y="119390"/>
                  </a:lnTo>
                  <a:lnTo>
                    <a:pt x="646432" y="114728"/>
                  </a:lnTo>
                  <a:lnTo>
                    <a:pt x="638300" y="110106"/>
                  </a:lnTo>
                  <a:lnTo>
                    <a:pt x="626817" y="105399"/>
                  </a:lnTo>
                  <a:lnTo>
                    <a:pt x="589420" y="91054"/>
                  </a:lnTo>
                  <a:close/>
                </a:path>
                <a:path w="653414" h="560070">
                  <a:moveTo>
                    <a:pt x="331084" y="99665"/>
                  </a:moveTo>
                  <a:lnTo>
                    <a:pt x="192971" y="99665"/>
                  </a:lnTo>
                  <a:lnTo>
                    <a:pt x="224482" y="102127"/>
                  </a:lnTo>
                  <a:lnTo>
                    <a:pt x="250183" y="108834"/>
                  </a:lnTo>
                  <a:lnTo>
                    <a:pt x="267496" y="118766"/>
                  </a:lnTo>
                  <a:lnTo>
                    <a:pt x="273841" y="130904"/>
                  </a:lnTo>
                  <a:lnTo>
                    <a:pt x="267482" y="143109"/>
                  </a:lnTo>
                  <a:lnTo>
                    <a:pt x="250145" y="153071"/>
                  </a:lnTo>
                  <a:lnTo>
                    <a:pt x="224439" y="159784"/>
                  </a:lnTo>
                  <a:lnTo>
                    <a:pt x="192971" y="162245"/>
                  </a:lnTo>
                  <a:lnTo>
                    <a:pt x="460883" y="162245"/>
                  </a:lnTo>
                  <a:lnTo>
                    <a:pt x="379782" y="130170"/>
                  </a:lnTo>
                  <a:lnTo>
                    <a:pt x="408090" y="118988"/>
                  </a:lnTo>
                  <a:lnTo>
                    <a:pt x="342673" y="118988"/>
                  </a:lnTo>
                  <a:lnTo>
                    <a:pt x="331084" y="99665"/>
                  </a:lnTo>
                  <a:close/>
                </a:path>
                <a:path w="653414" h="560070">
                  <a:moveTo>
                    <a:pt x="652869" y="124191"/>
                  </a:moveTo>
                  <a:lnTo>
                    <a:pt x="652644" y="124211"/>
                  </a:lnTo>
                  <a:lnTo>
                    <a:pt x="652869" y="124211"/>
                  </a:lnTo>
                  <a:close/>
                </a:path>
                <a:path w="653414" h="560070">
                  <a:moveTo>
                    <a:pt x="454972" y="38329"/>
                  </a:moveTo>
                  <a:lnTo>
                    <a:pt x="379762" y="38329"/>
                  </a:lnTo>
                  <a:lnTo>
                    <a:pt x="368072" y="66181"/>
                  </a:lnTo>
                  <a:lnTo>
                    <a:pt x="411955" y="82648"/>
                  </a:lnTo>
                  <a:lnTo>
                    <a:pt x="355424" y="88483"/>
                  </a:lnTo>
                  <a:lnTo>
                    <a:pt x="342673" y="118988"/>
                  </a:lnTo>
                  <a:lnTo>
                    <a:pt x="408090" y="118988"/>
                  </a:lnTo>
                  <a:lnTo>
                    <a:pt x="478808" y="91054"/>
                  </a:lnTo>
                  <a:lnTo>
                    <a:pt x="589420" y="91054"/>
                  </a:lnTo>
                  <a:lnTo>
                    <a:pt x="454972" y="38329"/>
                  </a:lnTo>
                  <a:close/>
                </a:path>
                <a:path w="653414" h="560070">
                  <a:moveTo>
                    <a:pt x="445228" y="34514"/>
                  </a:moveTo>
                  <a:lnTo>
                    <a:pt x="291039" y="34514"/>
                  </a:lnTo>
                  <a:lnTo>
                    <a:pt x="336737" y="52367"/>
                  </a:lnTo>
                  <a:lnTo>
                    <a:pt x="379762" y="38329"/>
                  </a:lnTo>
                  <a:lnTo>
                    <a:pt x="454972" y="38329"/>
                  </a:lnTo>
                  <a:lnTo>
                    <a:pt x="445228" y="3451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8751" y="2801111"/>
              <a:ext cx="1848612" cy="209550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434593" y="3354833"/>
            <a:ext cx="504190" cy="502920"/>
          </a:xfrm>
          <a:custGeom>
            <a:avLst/>
            <a:gdLst/>
            <a:ahLst/>
            <a:cxnLst/>
            <a:rect l="l" t="t" r="r" b="b"/>
            <a:pathLst>
              <a:path w="504189" h="502920">
                <a:moveTo>
                  <a:pt x="149215" y="353735"/>
                </a:moveTo>
                <a:lnTo>
                  <a:pt x="130563" y="353735"/>
                </a:lnTo>
                <a:lnTo>
                  <a:pt x="130563" y="498955"/>
                </a:lnTo>
                <a:lnTo>
                  <a:pt x="134293" y="502678"/>
                </a:lnTo>
                <a:lnTo>
                  <a:pt x="238744" y="502678"/>
                </a:lnTo>
                <a:lnTo>
                  <a:pt x="242474" y="498955"/>
                </a:lnTo>
                <a:lnTo>
                  <a:pt x="242474" y="484061"/>
                </a:lnTo>
                <a:lnTo>
                  <a:pt x="149215" y="484061"/>
                </a:lnTo>
                <a:lnTo>
                  <a:pt x="149215" y="353735"/>
                </a:lnTo>
                <a:close/>
              </a:path>
              <a:path w="504189" h="502920">
                <a:moveTo>
                  <a:pt x="279778" y="437516"/>
                </a:moveTo>
                <a:lnTo>
                  <a:pt x="261126" y="437516"/>
                </a:lnTo>
                <a:lnTo>
                  <a:pt x="261126" y="498955"/>
                </a:lnTo>
                <a:lnTo>
                  <a:pt x="264857" y="502678"/>
                </a:lnTo>
                <a:lnTo>
                  <a:pt x="369307" y="502678"/>
                </a:lnTo>
                <a:lnTo>
                  <a:pt x="373038" y="498955"/>
                </a:lnTo>
                <a:lnTo>
                  <a:pt x="373038" y="484061"/>
                </a:lnTo>
                <a:lnTo>
                  <a:pt x="279778" y="484061"/>
                </a:lnTo>
                <a:lnTo>
                  <a:pt x="279778" y="437516"/>
                </a:lnTo>
                <a:close/>
              </a:path>
              <a:path w="504189" h="502920">
                <a:moveTo>
                  <a:pt x="242474" y="428206"/>
                </a:moveTo>
                <a:lnTo>
                  <a:pt x="223822" y="428206"/>
                </a:lnTo>
                <a:lnTo>
                  <a:pt x="223822" y="484061"/>
                </a:lnTo>
                <a:lnTo>
                  <a:pt x="242474" y="484061"/>
                </a:lnTo>
                <a:lnTo>
                  <a:pt x="242474" y="428206"/>
                </a:lnTo>
                <a:close/>
              </a:path>
              <a:path w="504189" h="502920">
                <a:moveTo>
                  <a:pt x="373038" y="446825"/>
                </a:moveTo>
                <a:lnTo>
                  <a:pt x="354386" y="446825"/>
                </a:lnTo>
                <a:lnTo>
                  <a:pt x="354386" y="484061"/>
                </a:lnTo>
                <a:lnTo>
                  <a:pt x="373038" y="484061"/>
                </a:lnTo>
                <a:lnTo>
                  <a:pt x="373038" y="446825"/>
                </a:lnTo>
                <a:close/>
              </a:path>
              <a:path w="504189" h="502920">
                <a:moveTo>
                  <a:pt x="391072" y="391902"/>
                </a:moveTo>
                <a:lnTo>
                  <a:pt x="363712" y="391902"/>
                </a:lnTo>
                <a:lnTo>
                  <a:pt x="443915" y="464512"/>
                </a:lnTo>
                <a:lnTo>
                  <a:pt x="450443" y="470097"/>
                </a:lnTo>
                <a:lnTo>
                  <a:pt x="458837" y="473821"/>
                </a:lnTo>
                <a:lnTo>
                  <a:pt x="467230" y="473821"/>
                </a:lnTo>
                <a:lnTo>
                  <a:pt x="498022" y="454970"/>
                </a:lnTo>
                <a:lnTo>
                  <a:pt x="468629" y="454970"/>
                </a:lnTo>
                <a:lnTo>
                  <a:pt x="462450" y="454069"/>
                </a:lnTo>
                <a:lnTo>
                  <a:pt x="456971" y="450549"/>
                </a:lnTo>
                <a:lnTo>
                  <a:pt x="391072" y="391902"/>
                </a:lnTo>
                <a:close/>
              </a:path>
              <a:path w="504189" h="502920">
                <a:moveTo>
                  <a:pt x="430339" y="357459"/>
                </a:moveTo>
                <a:lnTo>
                  <a:pt x="401016" y="357459"/>
                </a:lnTo>
                <a:lnTo>
                  <a:pt x="479354" y="427275"/>
                </a:lnTo>
                <a:lnTo>
                  <a:pt x="483172" y="432207"/>
                </a:lnTo>
                <a:lnTo>
                  <a:pt x="484716" y="438098"/>
                </a:lnTo>
                <a:lnTo>
                  <a:pt x="483813" y="444163"/>
                </a:lnTo>
                <a:lnTo>
                  <a:pt x="480286" y="449618"/>
                </a:lnTo>
                <a:lnTo>
                  <a:pt x="474807" y="453429"/>
                </a:lnTo>
                <a:lnTo>
                  <a:pt x="468629" y="454970"/>
                </a:lnTo>
                <a:lnTo>
                  <a:pt x="498022" y="454970"/>
                </a:lnTo>
                <a:lnTo>
                  <a:pt x="500512" y="450883"/>
                </a:lnTo>
                <a:lnTo>
                  <a:pt x="502368" y="438098"/>
                </a:lnTo>
                <a:lnTo>
                  <a:pt x="502406" y="437516"/>
                </a:lnTo>
                <a:lnTo>
                  <a:pt x="499113" y="424555"/>
                </a:lnTo>
                <a:lnTo>
                  <a:pt x="490545" y="413312"/>
                </a:lnTo>
                <a:lnTo>
                  <a:pt x="430339" y="357459"/>
                </a:lnTo>
                <a:close/>
              </a:path>
              <a:path w="504189" h="502920">
                <a:moveTo>
                  <a:pt x="291902" y="149872"/>
                </a:moveTo>
                <a:lnTo>
                  <a:pt x="250099" y="156649"/>
                </a:lnTo>
                <a:lnTo>
                  <a:pt x="213534" y="175490"/>
                </a:lnTo>
                <a:lnTo>
                  <a:pt x="184534" y="204161"/>
                </a:lnTo>
                <a:lnTo>
                  <a:pt x="165427" y="240428"/>
                </a:lnTo>
                <a:lnTo>
                  <a:pt x="158541" y="282057"/>
                </a:lnTo>
                <a:lnTo>
                  <a:pt x="165330" y="323686"/>
                </a:lnTo>
                <a:lnTo>
                  <a:pt x="184206" y="359954"/>
                </a:lnTo>
                <a:lnTo>
                  <a:pt x="212930" y="388625"/>
                </a:lnTo>
                <a:lnTo>
                  <a:pt x="249264" y="407466"/>
                </a:lnTo>
                <a:lnTo>
                  <a:pt x="290969" y="414243"/>
                </a:lnTo>
                <a:lnTo>
                  <a:pt x="310860" y="412716"/>
                </a:lnTo>
                <a:lnTo>
                  <a:pt x="329789" y="408308"/>
                </a:lnTo>
                <a:lnTo>
                  <a:pt x="347493" y="401283"/>
                </a:lnTo>
                <a:lnTo>
                  <a:pt x="357275" y="395625"/>
                </a:lnTo>
                <a:lnTo>
                  <a:pt x="290969" y="395625"/>
                </a:lnTo>
                <a:lnTo>
                  <a:pt x="246831" y="386782"/>
                </a:lnTo>
                <a:lnTo>
                  <a:pt x="210650" y="362579"/>
                </a:lnTo>
                <a:lnTo>
                  <a:pt x="186183" y="326507"/>
                </a:lnTo>
                <a:lnTo>
                  <a:pt x="177193" y="282057"/>
                </a:lnTo>
                <a:lnTo>
                  <a:pt x="186183" y="237608"/>
                </a:lnTo>
                <a:lnTo>
                  <a:pt x="210650" y="201536"/>
                </a:lnTo>
                <a:lnTo>
                  <a:pt x="246831" y="177333"/>
                </a:lnTo>
                <a:lnTo>
                  <a:pt x="290969" y="168489"/>
                </a:lnTo>
                <a:lnTo>
                  <a:pt x="356835" y="168489"/>
                </a:lnTo>
                <a:lnTo>
                  <a:pt x="333608" y="156559"/>
                </a:lnTo>
                <a:lnTo>
                  <a:pt x="291902" y="149872"/>
                </a:lnTo>
                <a:close/>
              </a:path>
              <a:path w="504189" h="502920">
                <a:moveTo>
                  <a:pt x="356835" y="168489"/>
                </a:moveTo>
                <a:lnTo>
                  <a:pt x="290969" y="168489"/>
                </a:lnTo>
                <a:lnTo>
                  <a:pt x="335107" y="177464"/>
                </a:lnTo>
                <a:lnTo>
                  <a:pt x="371289" y="201885"/>
                </a:lnTo>
                <a:lnTo>
                  <a:pt x="395755" y="238000"/>
                </a:lnTo>
                <a:lnTo>
                  <a:pt x="404746" y="282057"/>
                </a:lnTo>
                <a:lnTo>
                  <a:pt x="395755" y="326114"/>
                </a:lnTo>
                <a:lnTo>
                  <a:pt x="371289" y="362230"/>
                </a:lnTo>
                <a:lnTo>
                  <a:pt x="335107" y="386651"/>
                </a:lnTo>
                <a:lnTo>
                  <a:pt x="290969" y="395625"/>
                </a:lnTo>
                <a:lnTo>
                  <a:pt x="357275" y="395625"/>
                </a:lnTo>
                <a:lnTo>
                  <a:pt x="363712" y="391902"/>
                </a:lnTo>
                <a:lnTo>
                  <a:pt x="391072" y="391902"/>
                </a:lnTo>
                <a:lnTo>
                  <a:pt x="379566" y="381662"/>
                </a:lnTo>
                <a:lnTo>
                  <a:pt x="385672" y="375917"/>
                </a:lnTo>
                <a:lnTo>
                  <a:pt x="391340" y="369909"/>
                </a:lnTo>
                <a:lnTo>
                  <a:pt x="396484" y="363728"/>
                </a:lnTo>
                <a:lnTo>
                  <a:pt x="401016" y="357459"/>
                </a:lnTo>
                <a:lnTo>
                  <a:pt x="430339" y="357459"/>
                </a:lnTo>
                <a:lnTo>
                  <a:pt x="411274" y="339772"/>
                </a:lnTo>
                <a:lnTo>
                  <a:pt x="416872" y="326114"/>
                </a:lnTo>
                <a:lnTo>
                  <a:pt x="420950" y="311962"/>
                </a:lnTo>
                <a:lnTo>
                  <a:pt x="423471" y="297228"/>
                </a:lnTo>
                <a:lnTo>
                  <a:pt x="424331" y="282057"/>
                </a:lnTo>
                <a:lnTo>
                  <a:pt x="417541" y="240071"/>
                </a:lnTo>
                <a:lnTo>
                  <a:pt x="398666" y="203759"/>
                </a:lnTo>
                <a:lnTo>
                  <a:pt x="369942" y="175222"/>
                </a:lnTo>
                <a:lnTo>
                  <a:pt x="356835" y="168489"/>
                </a:lnTo>
                <a:close/>
              </a:path>
              <a:path w="504189" h="502920">
                <a:moveTo>
                  <a:pt x="503601" y="74470"/>
                </a:moveTo>
                <a:lnTo>
                  <a:pt x="484949" y="74470"/>
                </a:lnTo>
                <a:lnTo>
                  <a:pt x="484949" y="381662"/>
                </a:lnTo>
                <a:lnTo>
                  <a:pt x="503601" y="381662"/>
                </a:lnTo>
                <a:lnTo>
                  <a:pt x="503601" y="74470"/>
                </a:lnTo>
                <a:close/>
              </a:path>
              <a:path w="504189" h="502920">
                <a:moveTo>
                  <a:pt x="291902" y="188969"/>
                </a:moveTo>
                <a:lnTo>
                  <a:pt x="255691" y="196314"/>
                </a:lnTo>
                <a:lnTo>
                  <a:pt x="226037" y="216314"/>
                </a:lnTo>
                <a:lnTo>
                  <a:pt x="206001" y="245913"/>
                </a:lnTo>
                <a:lnTo>
                  <a:pt x="198642" y="282057"/>
                </a:lnTo>
                <a:lnTo>
                  <a:pt x="206001" y="318202"/>
                </a:lnTo>
                <a:lnTo>
                  <a:pt x="226037" y="347801"/>
                </a:lnTo>
                <a:lnTo>
                  <a:pt x="255691" y="367800"/>
                </a:lnTo>
                <a:lnTo>
                  <a:pt x="291902" y="375146"/>
                </a:lnTo>
                <a:lnTo>
                  <a:pt x="328113" y="367800"/>
                </a:lnTo>
                <a:lnTo>
                  <a:pt x="344827" y="356528"/>
                </a:lnTo>
                <a:lnTo>
                  <a:pt x="291902" y="356528"/>
                </a:lnTo>
                <a:lnTo>
                  <a:pt x="262933" y="350652"/>
                </a:lnTo>
                <a:lnTo>
                  <a:pt x="239210" y="334652"/>
                </a:lnTo>
                <a:lnTo>
                  <a:pt x="223181" y="310973"/>
                </a:lnTo>
                <a:lnTo>
                  <a:pt x="217294" y="282057"/>
                </a:lnTo>
                <a:lnTo>
                  <a:pt x="223181" y="253142"/>
                </a:lnTo>
                <a:lnTo>
                  <a:pt x="239210" y="229462"/>
                </a:lnTo>
                <a:lnTo>
                  <a:pt x="262933" y="213463"/>
                </a:lnTo>
                <a:lnTo>
                  <a:pt x="291902" y="207587"/>
                </a:lnTo>
                <a:lnTo>
                  <a:pt x="344827" y="207587"/>
                </a:lnTo>
                <a:lnTo>
                  <a:pt x="328113" y="196314"/>
                </a:lnTo>
                <a:lnTo>
                  <a:pt x="291902" y="188969"/>
                </a:lnTo>
                <a:close/>
              </a:path>
              <a:path w="504189" h="502920">
                <a:moveTo>
                  <a:pt x="344827" y="207587"/>
                </a:moveTo>
                <a:lnTo>
                  <a:pt x="291902" y="207587"/>
                </a:lnTo>
                <a:lnTo>
                  <a:pt x="320871" y="213463"/>
                </a:lnTo>
                <a:lnTo>
                  <a:pt x="344594" y="229462"/>
                </a:lnTo>
                <a:lnTo>
                  <a:pt x="360623" y="253142"/>
                </a:lnTo>
                <a:lnTo>
                  <a:pt x="366510" y="282057"/>
                </a:lnTo>
                <a:lnTo>
                  <a:pt x="360623" y="310973"/>
                </a:lnTo>
                <a:lnTo>
                  <a:pt x="344594" y="334652"/>
                </a:lnTo>
                <a:lnTo>
                  <a:pt x="320871" y="350652"/>
                </a:lnTo>
                <a:lnTo>
                  <a:pt x="291902" y="356528"/>
                </a:lnTo>
                <a:lnTo>
                  <a:pt x="344827" y="356528"/>
                </a:lnTo>
                <a:lnTo>
                  <a:pt x="357767" y="347801"/>
                </a:lnTo>
                <a:lnTo>
                  <a:pt x="377803" y="318202"/>
                </a:lnTo>
                <a:lnTo>
                  <a:pt x="385162" y="282057"/>
                </a:lnTo>
                <a:lnTo>
                  <a:pt x="377803" y="245913"/>
                </a:lnTo>
                <a:lnTo>
                  <a:pt x="357767" y="216314"/>
                </a:lnTo>
                <a:lnTo>
                  <a:pt x="344827" y="207587"/>
                </a:lnTo>
                <a:close/>
              </a:path>
              <a:path w="504189" h="502920">
                <a:moveTo>
                  <a:pt x="238744" y="83779"/>
                </a:moveTo>
                <a:lnTo>
                  <a:pt x="134293" y="83779"/>
                </a:lnTo>
                <a:lnTo>
                  <a:pt x="130563" y="87503"/>
                </a:lnTo>
                <a:lnTo>
                  <a:pt x="130563" y="214103"/>
                </a:lnTo>
                <a:lnTo>
                  <a:pt x="149215" y="214103"/>
                </a:lnTo>
                <a:lnTo>
                  <a:pt x="149215" y="102397"/>
                </a:lnTo>
                <a:lnTo>
                  <a:pt x="242474" y="102397"/>
                </a:lnTo>
                <a:lnTo>
                  <a:pt x="242474" y="87503"/>
                </a:lnTo>
                <a:lnTo>
                  <a:pt x="238744" y="83779"/>
                </a:lnTo>
                <a:close/>
              </a:path>
              <a:path w="504189" h="502920">
                <a:moveTo>
                  <a:pt x="499871" y="55853"/>
                </a:moveTo>
                <a:lnTo>
                  <a:pt x="395420" y="55853"/>
                </a:lnTo>
                <a:lnTo>
                  <a:pt x="391690" y="59576"/>
                </a:lnTo>
                <a:lnTo>
                  <a:pt x="391690" y="176867"/>
                </a:lnTo>
                <a:lnTo>
                  <a:pt x="410342" y="176867"/>
                </a:lnTo>
                <a:lnTo>
                  <a:pt x="410342" y="74470"/>
                </a:lnTo>
                <a:lnTo>
                  <a:pt x="503601" y="74470"/>
                </a:lnTo>
                <a:lnTo>
                  <a:pt x="503601" y="59576"/>
                </a:lnTo>
                <a:lnTo>
                  <a:pt x="499871" y="55853"/>
                </a:lnTo>
                <a:close/>
              </a:path>
              <a:path w="504189" h="502920">
                <a:moveTo>
                  <a:pt x="373038" y="18617"/>
                </a:moveTo>
                <a:lnTo>
                  <a:pt x="354386" y="18617"/>
                </a:lnTo>
                <a:lnTo>
                  <a:pt x="354386" y="139632"/>
                </a:lnTo>
                <a:lnTo>
                  <a:pt x="373038" y="139632"/>
                </a:lnTo>
                <a:lnTo>
                  <a:pt x="373038" y="18617"/>
                </a:lnTo>
                <a:close/>
              </a:path>
              <a:path w="504189" h="502920">
                <a:moveTo>
                  <a:pt x="242474" y="102397"/>
                </a:moveTo>
                <a:lnTo>
                  <a:pt x="223822" y="102397"/>
                </a:lnTo>
                <a:lnTo>
                  <a:pt x="223822" y="130323"/>
                </a:lnTo>
                <a:lnTo>
                  <a:pt x="242474" y="130323"/>
                </a:lnTo>
                <a:lnTo>
                  <a:pt x="242474" y="102397"/>
                </a:lnTo>
                <a:close/>
              </a:path>
              <a:path w="504189" h="502920">
                <a:moveTo>
                  <a:pt x="369307" y="0"/>
                </a:moveTo>
                <a:lnTo>
                  <a:pt x="264857" y="0"/>
                </a:lnTo>
                <a:lnTo>
                  <a:pt x="261126" y="3723"/>
                </a:lnTo>
                <a:lnTo>
                  <a:pt x="261126" y="121014"/>
                </a:lnTo>
                <a:lnTo>
                  <a:pt x="279778" y="121014"/>
                </a:lnTo>
                <a:lnTo>
                  <a:pt x="279778" y="18617"/>
                </a:lnTo>
                <a:lnTo>
                  <a:pt x="373038" y="18617"/>
                </a:lnTo>
                <a:lnTo>
                  <a:pt x="373038" y="3723"/>
                </a:lnTo>
                <a:lnTo>
                  <a:pt x="369307" y="0"/>
                </a:lnTo>
                <a:close/>
              </a:path>
              <a:path w="504189" h="502920">
                <a:moveTo>
                  <a:pt x="108181" y="148941"/>
                </a:moveTo>
                <a:lnTo>
                  <a:pt x="3730" y="148941"/>
                </a:lnTo>
                <a:lnTo>
                  <a:pt x="0" y="152664"/>
                </a:lnTo>
                <a:lnTo>
                  <a:pt x="0" y="498955"/>
                </a:lnTo>
                <a:lnTo>
                  <a:pt x="3730" y="502678"/>
                </a:lnTo>
                <a:lnTo>
                  <a:pt x="108181" y="502678"/>
                </a:lnTo>
                <a:lnTo>
                  <a:pt x="111911" y="498955"/>
                </a:lnTo>
                <a:lnTo>
                  <a:pt x="111911" y="484061"/>
                </a:lnTo>
                <a:lnTo>
                  <a:pt x="18651" y="484061"/>
                </a:lnTo>
                <a:lnTo>
                  <a:pt x="18651" y="167559"/>
                </a:lnTo>
                <a:lnTo>
                  <a:pt x="111911" y="167559"/>
                </a:lnTo>
                <a:lnTo>
                  <a:pt x="111911" y="152664"/>
                </a:lnTo>
                <a:lnTo>
                  <a:pt x="108181" y="148941"/>
                </a:lnTo>
                <a:close/>
              </a:path>
              <a:path w="504189" h="502920">
                <a:moveTo>
                  <a:pt x="111911" y="167559"/>
                </a:moveTo>
                <a:lnTo>
                  <a:pt x="93259" y="167559"/>
                </a:lnTo>
                <a:lnTo>
                  <a:pt x="93259" y="484061"/>
                </a:lnTo>
                <a:lnTo>
                  <a:pt x="111911" y="484061"/>
                </a:lnTo>
                <a:lnTo>
                  <a:pt x="111911" y="1675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56868" y="4154551"/>
            <a:ext cx="1417320" cy="567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00"/>
              </a:lnSpc>
              <a:spcBef>
                <a:spcPts val="9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r>
              <a:rPr sz="11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115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50" spc="-10" dirty="0">
                <a:solidFill>
                  <a:srgbClr val="FFFFFF"/>
                </a:solidFill>
                <a:latin typeface="Trebuchet MS"/>
                <a:cs typeface="Trebuchet MS"/>
              </a:rPr>
              <a:t>OpenSearch Serverless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187" y="2801111"/>
            <a:ext cx="1850136" cy="20955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794628" y="4154551"/>
            <a:ext cx="62801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0" dirty="0">
                <a:solidFill>
                  <a:srgbClr val="FFFFFF"/>
                </a:solidFill>
                <a:latin typeface="Trebuchet MS"/>
                <a:cs typeface="Trebuchet MS"/>
              </a:rPr>
              <a:t>Pinecone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81600" y="2801111"/>
            <a:ext cx="1850389" cy="2095500"/>
            <a:chOff x="5181600" y="2801111"/>
            <a:chExt cx="1850389" cy="20955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5395" y="3311651"/>
              <a:ext cx="571500" cy="6416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1600" y="2801111"/>
              <a:ext cx="1850135" cy="209550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0369521" y="3486422"/>
            <a:ext cx="448945" cy="492759"/>
            <a:chOff x="10369521" y="3486422"/>
            <a:chExt cx="448945" cy="492759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96174" y="3626111"/>
              <a:ext cx="222115" cy="2825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369512" y="3486429"/>
              <a:ext cx="340360" cy="492759"/>
            </a:xfrm>
            <a:custGeom>
              <a:avLst/>
              <a:gdLst/>
              <a:ahLst/>
              <a:cxnLst/>
              <a:rect l="l" t="t" r="r" b="b"/>
              <a:pathLst>
                <a:path w="340359" h="492760">
                  <a:moveTo>
                    <a:pt x="340093" y="70650"/>
                  </a:moveTo>
                  <a:lnTo>
                    <a:pt x="339864" y="70650"/>
                  </a:lnTo>
                  <a:lnTo>
                    <a:pt x="325043" y="40398"/>
                  </a:lnTo>
                  <a:lnTo>
                    <a:pt x="320306" y="37719"/>
                  </a:lnTo>
                  <a:lnTo>
                    <a:pt x="320306" y="70866"/>
                  </a:lnTo>
                  <a:lnTo>
                    <a:pt x="309283" y="89115"/>
                  </a:lnTo>
                  <a:lnTo>
                    <a:pt x="278384" y="105689"/>
                  </a:lnTo>
                  <a:lnTo>
                    <a:pt x="230898" y="117729"/>
                  </a:lnTo>
                  <a:lnTo>
                    <a:pt x="170091" y="122377"/>
                  </a:lnTo>
                  <a:lnTo>
                    <a:pt x="109270" y="117792"/>
                  </a:lnTo>
                  <a:lnTo>
                    <a:pt x="61747" y="105841"/>
                  </a:lnTo>
                  <a:lnTo>
                    <a:pt x="30822" y="89281"/>
                  </a:lnTo>
                  <a:lnTo>
                    <a:pt x="19786" y="70866"/>
                  </a:lnTo>
                  <a:lnTo>
                    <a:pt x="30810" y="52387"/>
                  </a:lnTo>
                  <a:lnTo>
                    <a:pt x="61709" y="35725"/>
                  </a:lnTo>
                  <a:lnTo>
                    <a:pt x="109232" y="23672"/>
                  </a:lnTo>
                  <a:lnTo>
                    <a:pt x="170091" y="19037"/>
                  </a:lnTo>
                  <a:lnTo>
                    <a:pt x="230898" y="23723"/>
                  </a:lnTo>
                  <a:lnTo>
                    <a:pt x="278384" y="35877"/>
                  </a:lnTo>
                  <a:lnTo>
                    <a:pt x="309283" y="52552"/>
                  </a:lnTo>
                  <a:lnTo>
                    <a:pt x="320306" y="70866"/>
                  </a:lnTo>
                  <a:lnTo>
                    <a:pt x="320306" y="37719"/>
                  </a:lnTo>
                  <a:lnTo>
                    <a:pt x="287451" y="19037"/>
                  </a:lnTo>
                  <a:lnTo>
                    <a:pt x="285991" y="18199"/>
                  </a:lnTo>
                  <a:lnTo>
                    <a:pt x="231457" y="4610"/>
                  </a:lnTo>
                  <a:lnTo>
                    <a:pt x="170091" y="0"/>
                  </a:lnTo>
                  <a:lnTo>
                    <a:pt x="108699" y="4610"/>
                  </a:lnTo>
                  <a:lnTo>
                    <a:pt x="54102" y="18199"/>
                  </a:lnTo>
                  <a:lnTo>
                    <a:pt x="14973" y="40398"/>
                  </a:lnTo>
                  <a:lnTo>
                    <a:pt x="0" y="70866"/>
                  </a:lnTo>
                  <a:lnTo>
                    <a:pt x="0" y="421487"/>
                  </a:lnTo>
                  <a:lnTo>
                    <a:pt x="14986" y="451942"/>
                  </a:lnTo>
                  <a:lnTo>
                    <a:pt x="54140" y="474154"/>
                  </a:lnTo>
                  <a:lnTo>
                    <a:pt x="108750" y="487730"/>
                  </a:lnTo>
                  <a:lnTo>
                    <a:pt x="170091" y="492340"/>
                  </a:lnTo>
                  <a:lnTo>
                    <a:pt x="231406" y="487730"/>
                  </a:lnTo>
                  <a:lnTo>
                    <a:pt x="285940" y="474129"/>
                  </a:lnTo>
                  <a:lnTo>
                    <a:pt x="325031" y="451866"/>
                  </a:lnTo>
                  <a:lnTo>
                    <a:pt x="339979" y="421284"/>
                  </a:lnTo>
                  <a:lnTo>
                    <a:pt x="320306" y="421284"/>
                  </a:lnTo>
                  <a:lnTo>
                    <a:pt x="309283" y="439521"/>
                  </a:lnTo>
                  <a:lnTo>
                    <a:pt x="278384" y="456133"/>
                  </a:lnTo>
                  <a:lnTo>
                    <a:pt x="230898" y="468236"/>
                  </a:lnTo>
                  <a:lnTo>
                    <a:pt x="170091" y="472909"/>
                  </a:lnTo>
                  <a:lnTo>
                    <a:pt x="109270" y="468274"/>
                  </a:lnTo>
                  <a:lnTo>
                    <a:pt x="61747" y="456247"/>
                  </a:lnTo>
                  <a:lnTo>
                    <a:pt x="30822" y="439648"/>
                  </a:lnTo>
                  <a:lnTo>
                    <a:pt x="19786" y="421284"/>
                  </a:lnTo>
                  <a:lnTo>
                    <a:pt x="19786" y="104051"/>
                  </a:lnTo>
                  <a:lnTo>
                    <a:pt x="54140" y="123520"/>
                  </a:lnTo>
                  <a:lnTo>
                    <a:pt x="108750" y="137109"/>
                  </a:lnTo>
                  <a:lnTo>
                    <a:pt x="170091" y="141719"/>
                  </a:lnTo>
                  <a:lnTo>
                    <a:pt x="231406" y="137109"/>
                  </a:lnTo>
                  <a:lnTo>
                    <a:pt x="285940" y="123520"/>
                  </a:lnTo>
                  <a:lnTo>
                    <a:pt x="287947" y="122377"/>
                  </a:lnTo>
                  <a:lnTo>
                    <a:pt x="320306" y="104013"/>
                  </a:lnTo>
                  <a:lnTo>
                    <a:pt x="320306" y="131991"/>
                  </a:lnTo>
                  <a:lnTo>
                    <a:pt x="340093" y="131991"/>
                  </a:lnTo>
                  <a:lnTo>
                    <a:pt x="340093" y="70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70242" y="3679858"/>
              <a:ext cx="216352" cy="712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70242" y="3800213"/>
              <a:ext cx="216250" cy="7085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210545" y="4154551"/>
            <a:ext cx="681990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70" dirty="0">
                <a:solidFill>
                  <a:srgbClr val="FFFFFF"/>
                </a:solidFill>
                <a:latin typeface="Trebuchet MS"/>
                <a:cs typeface="Trebuchet MS"/>
              </a:rPr>
              <a:t>MongoDB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40916" y="2801111"/>
            <a:ext cx="1848519" cy="209550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8051686" y="3460915"/>
            <a:ext cx="634365" cy="485140"/>
          </a:xfrm>
          <a:custGeom>
            <a:avLst/>
            <a:gdLst/>
            <a:ahLst/>
            <a:cxnLst/>
            <a:rect l="l" t="t" r="r" b="b"/>
            <a:pathLst>
              <a:path w="634365" h="485139">
                <a:moveTo>
                  <a:pt x="361378" y="105117"/>
                </a:moveTo>
                <a:lnTo>
                  <a:pt x="359257" y="105117"/>
                </a:lnTo>
                <a:lnTo>
                  <a:pt x="360921" y="102247"/>
                </a:lnTo>
                <a:lnTo>
                  <a:pt x="345033" y="74714"/>
                </a:lnTo>
                <a:lnTo>
                  <a:pt x="338823" y="71716"/>
                </a:lnTo>
                <a:lnTo>
                  <a:pt x="338823" y="132791"/>
                </a:lnTo>
                <a:lnTo>
                  <a:pt x="338823" y="210235"/>
                </a:lnTo>
                <a:lnTo>
                  <a:pt x="338366" y="210235"/>
                </a:lnTo>
                <a:lnTo>
                  <a:pt x="326377" y="226199"/>
                </a:lnTo>
                <a:lnTo>
                  <a:pt x="293243" y="240639"/>
                </a:lnTo>
                <a:lnTo>
                  <a:pt x="243192" y="251104"/>
                </a:lnTo>
                <a:lnTo>
                  <a:pt x="180454" y="255143"/>
                </a:lnTo>
                <a:lnTo>
                  <a:pt x="117716" y="251104"/>
                </a:lnTo>
                <a:lnTo>
                  <a:pt x="67678" y="240639"/>
                </a:lnTo>
                <a:lnTo>
                  <a:pt x="34544" y="226199"/>
                </a:lnTo>
                <a:lnTo>
                  <a:pt x="22555" y="210235"/>
                </a:lnTo>
                <a:lnTo>
                  <a:pt x="22555" y="133007"/>
                </a:lnTo>
                <a:lnTo>
                  <a:pt x="57454" y="149847"/>
                </a:lnTo>
                <a:lnTo>
                  <a:pt x="115392" y="162115"/>
                </a:lnTo>
                <a:lnTo>
                  <a:pt x="180454" y="166281"/>
                </a:lnTo>
                <a:lnTo>
                  <a:pt x="245529" y="162115"/>
                </a:lnTo>
                <a:lnTo>
                  <a:pt x="303466" y="149847"/>
                </a:lnTo>
                <a:lnTo>
                  <a:pt x="309041" y="147154"/>
                </a:lnTo>
                <a:lnTo>
                  <a:pt x="338823" y="132791"/>
                </a:lnTo>
                <a:lnTo>
                  <a:pt x="338823" y="71716"/>
                </a:lnTo>
                <a:lnTo>
                  <a:pt x="338366" y="71501"/>
                </a:lnTo>
                <a:lnTo>
                  <a:pt x="338366" y="102247"/>
                </a:lnTo>
                <a:lnTo>
                  <a:pt x="326377" y="118224"/>
                </a:lnTo>
                <a:lnTo>
                  <a:pt x="293243" y="132664"/>
                </a:lnTo>
                <a:lnTo>
                  <a:pt x="243192" y="143129"/>
                </a:lnTo>
                <a:lnTo>
                  <a:pt x="180454" y="147154"/>
                </a:lnTo>
                <a:lnTo>
                  <a:pt x="117716" y="143129"/>
                </a:lnTo>
                <a:lnTo>
                  <a:pt x="67678" y="132664"/>
                </a:lnTo>
                <a:lnTo>
                  <a:pt x="34544" y="118224"/>
                </a:lnTo>
                <a:lnTo>
                  <a:pt x="22555" y="102247"/>
                </a:lnTo>
                <a:lnTo>
                  <a:pt x="34544" y="86283"/>
                </a:lnTo>
                <a:lnTo>
                  <a:pt x="67678" y="71843"/>
                </a:lnTo>
                <a:lnTo>
                  <a:pt x="117716" y="61379"/>
                </a:lnTo>
                <a:lnTo>
                  <a:pt x="180454" y="57340"/>
                </a:lnTo>
                <a:lnTo>
                  <a:pt x="243192" y="61379"/>
                </a:lnTo>
                <a:lnTo>
                  <a:pt x="293243" y="71843"/>
                </a:lnTo>
                <a:lnTo>
                  <a:pt x="326377" y="86283"/>
                </a:lnTo>
                <a:lnTo>
                  <a:pt x="338366" y="102247"/>
                </a:lnTo>
                <a:lnTo>
                  <a:pt x="338366" y="71501"/>
                </a:lnTo>
                <a:lnTo>
                  <a:pt x="309079" y="57340"/>
                </a:lnTo>
                <a:lnTo>
                  <a:pt x="303504" y="54648"/>
                </a:lnTo>
                <a:lnTo>
                  <a:pt x="245579" y="42379"/>
                </a:lnTo>
                <a:lnTo>
                  <a:pt x="180454" y="38227"/>
                </a:lnTo>
                <a:lnTo>
                  <a:pt x="115341" y="42379"/>
                </a:lnTo>
                <a:lnTo>
                  <a:pt x="57416" y="54648"/>
                </a:lnTo>
                <a:lnTo>
                  <a:pt x="15887" y="74714"/>
                </a:lnTo>
                <a:lnTo>
                  <a:pt x="0" y="102247"/>
                </a:lnTo>
                <a:lnTo>
                  <a:pt x="1651" y="105117"/>
                </a:lnTo>
                <a:lnTo>
                  <a:pt x="0" y="105117"/>
                </a:lnTo>
                <a:lnTo>
                  <a:pt x="0" y="210235"/>
                </a:lnTo>
                <a:lnTo>
                  <a:pt x="0" y="413194"/>
                </a:lnTo>
                <a:lnTo>
                  <a:pt x="15925" y="440474"/>
                </a:lnTo>
                <a:lnTo>
                  <a:pt x="57492" y="460324"/>
                </a:lnTo>
                <a:lnTo>
                  <a:pt x="115430" y="472440"/>
                </a:lnTo>
                <a:lnTo>
                  <a:pt x="180454" y="476554"/>
                </a:lnTo>
                <a:lnTo>
                  <a:pt x="245529" y="472478"/>
                </a:lnTo>
                <a:lnTo>
                  <a:pt x="303466" y="460413"/>
                </a:lnTo>
                <a:lnTo>
                  <a:pt x="345008" y="440626"/>
                </a:lnTo>
                <a:lnTo>
                  <a:pt x="360921" y="413385"/>
                </a:lnTo>
                <a:lnTo>
                  <a:pt x="360921" y="382244"/>
                </a:lnTo>
                <a:lnTo>
                  <a:pt x="338366" y="382244"/>
                </a:lnTo>
                <a:lnTo>
                  <a:pt x="338366" y="413385"/>
                </a:lnTo>
                <a:lnTo>
                  <a:pt x="326377" y="429196"/>
                </a:lnTo>
                <a:lnTo>
                  <a:pt x="293243" y="443484"/>
                </a:lnTo>
                <a:lnTo>
                  <a:pt x="243192" y="453834"/>
                </a:lnTo>
                <a:lnTo>
                  <a:pt x="180454" y="457822"/>
                </a:lnTo>
                <a:lnTo>
                  <a:pt x="117716" y="453834"/>
                </a:lnTo>
                <a:lnTo>
                  <a:pt x="67678" y="443484"/>
                </a:lnTo>
                <a:lnTo>
                  <a:pt x="34544" y="429196"/>
                </a:lnTo>
                <a:lnTo>
                  <a:pt x="22555" y="413385"/>
                </a:lnTo>
                <a:lnTo>
                  <a:pt x="22555" y="345655"/>
                </a:lnTo>
                <a:lnTo>
                  <a:pt x="58394" y="362940"/>
                </a:lnTo>
                <a:lnTo>
                  <a:pt x="116332" y="375208"/>
                </a:lnTo>
                <a:lnTo>
                  <a:pt x="181356" y="379374"/>
                </a:lnTo>
                <a:lnTo>
                  <a:pt x="210832" y="378675"/>
                </a:lnTo>
                <a:lnTo>
                  <a:pt x="240118" y="376021"/>
                </a:lnTo>
                <a:lnTo>
                  <a:pt x="269062" y="371449"/>
                </a:lnTo>
                <a:lnTo>
                  <a:pt x="297535" y="364947"/>
                </a:lnTo>
                <a:lnTo>
                  <a:pt x="290322" y="346875"/>
                </a:lnTo>
                <a:lnTo>
                  <a:pt x="263601" y="352933"/>
                </a:lnTo>
                <a:lnTo>
                  <a:pt x="236461" y="357187"/>
                </a:lnTo>
                <a:lnTo>
                  <a:pt x="209003" y="359638"/>
                </a:lnTo>
                <a:lnTo>
                  <a:pt x="181356" y="360260"/>
                </a:lnTo>
                <a:lnTo>
                  <a:pt x="118618" y="356222"/>
                </a:lnTo>
                <a:lnTo>
                  <a:pt x="68580" y="345757"/>
                </a:lnTo>
                <a:lnTo>
                  <a:pt x="35445" y="331317"/>
                </a:lnTo>
                <a:lnTo>
                  <a:pt x="23456" y="315341"/>
                </a:lnTo>
                <a:lnTo>
                  <a:pt x="22555" y="315341"/>
                </a:lnTo>
                <a:lnTo>
                  <a:pt x="22555" y="240969"/>
                </a:lnTo>
                <a:lnTo>
                  <a:pt x="57531" y="257835"/>
                </a:lnTo>
                <a:lnTo>
                  <a:pt x="115481" y="270090"/>
                </a:lnTo>
                <a:lnTo>
                  <a:pt x="180454" y="274256"/>
                </a:lnTo>
                <a:lnTo>
                  <a:pt x="245579" y="270090"/>
                </a:lnTo>
                <a:lnTo>
                  <a:pt x="303504" y="257835"/>
                </a:lnTo>
                <a:lnTo>
                  <a:pt x="338823" y="240779"/>
                </a:lnTo>
                <a:lnTo>
                  <a:pt x="338823" y="267563"/>
                </a:lnTo>
                <a:lnTo>
                  <a:pt x="361378" y="267563"/>
                </a:lnTo>
                <a:lnTo>
                  <a:pt x="361378" y="105117"/>
                </a:lnTo>
                <a:close/>
              </a:path>
              <a:path w="634365" h="485139">
                <a:moveTo>
                  <a:pt x="417766" y="19113"/>
                </a:moveTo>
                <a:lnTo>
                  <a:pt x="395211" y="19113"/>
                </a:lnTo>
                <a:lnTo>
                  <a:pt x="395211" y="0"/>
                </a:lnTo>
                <a:lnTo>
                  <a:pt x="372656" y="0"/>
                </a:lnTo>
                <a:lnTo>
                  <a:pt x="372656" y="19113"/>
                </a:lnTo>
                <a:lnTo>
                  <a:pt x="350100" y="19113"/>
                </a:lnTo>
                <a:lnTo>
                  <a:pt x="350100" y="38227"/>
                </a:lnTo>
                <a:lnTo>
                  <a:pt x="372656" y="38227"/>
                </a:lnTo>
                <a:lnTo>
                  <a:pt x="372656" y="57340"/>
                </a:lnTo>
                <a:lnTo>
                  <a:pt x="395211" y="57340"/>
                </a:lnTo>
                <a:lnTo>
                  <a:pt x="395211" y="38227"/>
                </a:lnTo>
                <a:lnTo>
                  <a:pt x="417766" y="38227"/>
                </a:lnTo>
                <a:lnTo>
                  <a:pt x="417766" y="19113"/>
                </a:lnTo>
                <a:close/>
              </a:path>
              <a:path w="634365" h="485139">
                <a:moveTo>
                  <a:pt x="541832" y="114668"/>
                </a:moveTo>
                <a:lnTo>
                  <a:pt x="519277" y="114668"/>
                </a:lnTo>
                <a:lnTo>
                  <a:pt x="519277" y="95554"/>
                </a:lnTo>
                <a:lnTo>
                  <a:pt x="496709" y="95554"/>
                </a:lnTo>
                <a:lnTo>
                  <a:pt x="496709" y="114668"/>
                </a:lnTo>
                <a:lnTo>
                  <a:pt x="474154" y="114668"/>
                </a:lnTo>
                <a:lnTo>
                  <a:pt x="474154" y="133781"/>
                </a:lnTo>
                <a:lnTo>
                  <a:pt x="496709" y="133781"/>
                </a:lnTo>
                <a:lnTo>
                  <a:pt x="496709" y="152895"/>
                </a:lnTo>
                <a:lnTo>
                  <a:pt x="519277" y="152895"/>
                </a:lnTo>
                <a:lnTo>
                  <a:pt x="519277" y="133781"/>
                </a:lnTo>
                <a:lnTo>
                  <a:pt x="541832" y="133781"/>
                </a:lnTo>
                <a:lnTo>
                  <a:pt x="541832" y="114668"/>
                </a:lnTo>
                <a:close/>
              </a:path>
              <a:path w="634365" h="485139">
                <a:moveTo>
                  <a:pt x="634199" y="319620"/>
                </a:moveTo>
                <a:lnTo>
                  <a:pt x="629158" y="315341"/>
                </a:lnTo>
                <a:lnTo>
                  <a:pt x="622922" y="315341"/>
                </a:lnTo>
                <a:lnTo>
                  <a:pt x="575741" y="307009"/>
                </a:lnTo>
                <a:lnTo>
                  <a:pt x="567994" y="303174"/>
                </a:lnTo>
                <a:lnTo>
                  <a:pt x="567994" y="324904"/>
                </a:lnTo>
                <a:lnTo>
                  <a:pt x="528802" y="342900"/>
                </a:lnTo>
                <a:lnTo>
                  <a:pt x="494690" y="366712"/>
                </a:lnTo>
                <a:lnTo>
                  <a:pt x="466534" y="395617"/>
                </a:lnTo>
                <a:lnTo>
                  <a:pt x="445287" y="428777"/>
                </a:lnTo>
                <a:lnTo>
                  <a:pt x="424027" y="395579"/>
                </a:lnTo>
                <a:lnTo>
                  <a:pt x="396011" y="366763"/>
                </a:lnTo>
                <a:lnTo>
                  <a:pt x="362000" y="342950"/>
                </a:lnTo>
                <a:lnTo>
                  <a:pt x="322910" y="324904"/>
                </a:lnTo>
                <a:lnTo>
                  <a:pt x="361988" y="306819"/>
                </a:lnTo>
                <a:lnTo>
                  <a:pt x="395998" y="282968"/>
                </a:lnTo>
                <a:lnTo>
                  <a:pt x="424040" y="254101"/>
                </a:lnTo>
                <a:lnTo>
                  <a:pt x="445287" y="220941"/>
                </a:lnTo>
                <a:lnTo>
                  <a:pt x="466585" y="254139"/>
                </a:lnTo>
                <a:lnTo>
                  <a:pt x="494715" y="283019"/>
                </a:lnTo>
                <a:lnTo>
                  <a:pt x="528815" y="306857"/>
                </a:lnTo>
                <a:lnTo>
                  <a:pt x="567994" y="324904"/>
                </a:lnTo>
                <a:lnTo>
                  <a:pt x="567994" y="303174"/>
                </a:lnTo>
                <a:lnTo>
                  <a:pt x="530745" y="284695"/>
                </a:lnTo>
                <a:lnTo>
                  <a:pt x="492709" y="252450"/>
                </a:lnTo>
                <a:lnTo>
                  <a:pt x="470941" y="220941"/>
                </a:lnTo>
                <a:lnTo>
                  <a:pt x="466394" y="214337"/>
                </a:lnTo>
                <a:lnTo>
                  <a:pt x="456565" y="174396"/>
                </a:lnTo>
                <a:lnTo>
                  <a:pt x="456565" y="169113"/>
                </a:lnTo>
                <a:lnTo>
                  <a:pt x="451510" y="164833"/>
                </a:lnTo>
                <a:lnTo>
                  <a:pt x="439051" y="164833"/>
                </a:lnTo>
                <a:lnTo>
                  <a:pt x="433997" y="169113"/>
                </a:lnTo>
                <a:lnTo>
                  <a:pt x="433997" y="174396"/>
                </a:lnTo>
                <a:lnTo>
                  <a:pt x="424167" y="214337"/>
                </a:lnTo>
                <a:lnTo>
                  <a:pt x="397827" y="252450"/>
                </a:lnTo>
                <a:lnTo>
                  <a:pt x="359778" y="284695"/>
                </a:lnTo>
                <a:lnTo>
                  <a:pt x="314794" y="307009"/>
                </a:lnTo>
                <a:lnTo>
                  <a:pt x="267652" y="315341"/>
                </a:lnTo>
                <a:lnTo>
                  <a:pt x="261416" y="315341"/>
                </a:lnTo>
                <a:lnTo>
                  <a:pt x="256362" y="319620"/>
                </a:lnTo>
                <a:lnTo>
                  <a:pt x="256362" y="330174"/>
                </a:lnTo>
                <a:lnTo>
                  <a:pt x="261416" y="334454"/>
                </a:lnTo>
                <a:lnTo>
                  <a:pt x="267652" y="334454"/>
                </a:lnTo>
                <a:lnTo>
                  <a:pt x="314833" y="342798"/>
                </a:lnTo>
                <a:lnTo>
                  <a:pt x="359829" y="365125"/>
                </a:lnTo>
                <a:lnTo>
                  <a:pt x="397852" y="397370"/>
                </a:lnTo>
                <a:lnTo>
                  <a:pt x="424167" y="435457"/>
                </a:lnTo>
                <a:lnTo>
                  <a:pt x="433997" y="475310"/>
                </a:lnTo>
                <a:lnTo>
                  <a:pt x="433997" y="480593"/>
                </a:lnTo>
                <a:lnTo>
                  <a:pt x="439051" y="484860"/>
                </a:lnTo>
                <a:lnTo>
                  <a:pt x="451510" y="484860"/>
                </a:lnTo>
                <a:lnTo>
                  <a:pt x="456565" y="480593"/>
                </a:lnTo>
                <a:lnTo>
                  <a:pt x="456565" y="475310"/>
                </a:lnTo>
                <a:lnTo>
                  <a:pt x="466394" y="435381"/>
                </a:lnTo>
                <a:lnTo>
                  <a:pt x="492709" y="397281"/>
                </a:lnTo>
                <a:lnTo>
                  <a:pt x="530745" y="365074"/>
                </a:lnTo>
                <a:lnTo>
                  <a:pt x="575741" y="342785"/>
                </a:lnTo>
                <a:lnTo>
                  <a:pt x="622922" y="334454"/>
                </a:lnTo>
                <a:lnTo>
                  <a:pt x="629158" y="334454"/>
                </a:lnTo>
                <a:lnTo>
                  <a:pt x="634199" y="330174"/>
                </a:lnTo>
                <a:lnTo>
                  <a:pt x="634199" y="319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26400" y="4154551"/>
            <a:ext cx="568960" cy="386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2600"/>
              </a:lnSpc>
              <a:spcBef>
                <a:spcPts val="100"/>
              </a:spcBef>
            </a:pPr>
            <a:r>
              <a:rPr sz="1150" spc="-10" dirty="0">
                <a:solidFill>
                  <a:srgbClr val="FFFFFF"/>
                </a:solidFill>
                <a:latin typeface="Trebuchet MS"/>
                <a:cs typeface="Trebuchet MS"/>
              </a:rPr>
              <a:t>Amazon Aurora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95971" y="2801111"/>
            <a:ext cx="1848611" cy="2095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B2E6E6-7B08-CDBF-313C-1BB8259681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1590" y="6315710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608" y="1552955"/>
            <a:ext cx="11709400" cy="5095240"/>
            <a:chOff x="292608" y="1552955"/>
            <a:chExt cx="11709400" cy="5095240"/>
          </a:xfrm>
        </p:grpSpPr>
        <p:sp>
          <p:nvSpPr>
            <p:cNvPr id="3" name="object 3"/>
            <p:cNvSpPr/>
            <p:nvPr/>
          </p:nvSpPr>
          <p:spPr>
            <a:xfrm>
              <a:off x="419100" y="1577339"/>
              <a:ext cx="11582400" cy="4840605"/>
            </a:xfrm>
            <a:custGeom>
              <a:avLst/>
              <a:gdLst/>
              <a:ahLst/>
              <a:cxnLst/>
              <a:rect l="l" t="t" r="r" b="b"/>
              <a:pathLst>
                <a:path w="11582400" h="4840605">
                  <a:moveTo>
                    <a:pt x="10775696" y="0"/>
                  </a:moveTo>
                  <a:lnTo>
                    <a:pt x="806716" y="0"/>
                  </a:lnTo>
                  <a:lnTo>
                    <a:pt x="759315" y="1369"/>
                  </a:lnTo>
                  <a:lnTo>
                    <a:pt x="712635" y="5427"/>
                  </a:lnTo>
                  <a:lnTo>
                    <a:pt x="666752" y="12098"/>
                  </a:lnTo>
                  <a:lnTo>
                    <a:pt x="621742" y="21306"/>
                  </a:lnTo>
                  <a:lnTo>
                    <a:pt x="577680" y="32975"/>
                  </a:lnTo>
                  <a:lnTo>
                    <a:pt x="534642" y="47031"/>
                  </a:lnTo>
                  <a:lnTo>
                    <a:pt x="492704" y="63396"/>
                  </a:lnTo>
                  <a:lnTo>
                    <a:pt x="451941" y="81996"/>
                  </a:lnTo>
                  <a:lnTo>
                    <a:pt x="412429" y="102755"/>
                  </a:lnTo>
                  <a:lnTo>
                    <a:pt x="374243" y="125597"/>
                  </a:lnTo>
                  <a:lnTo>
                    <a:pt x="337460" y="150447"/>
                  </a:lnTo>
                  <a:lnTo>
                    <a:pt x="302154" y="177228"/>
                  </a:lnTo>
                  <a:lnTo>
                    <a:pt x="268402" y="205865"/>
                  </a:lnTo>
                  <a:lnTo>
                    <a:pt x="236280" y="236283"/>
                  </a:lnTo>
                  <a:lnTo>
                    <a:pt x="205862" y="268406"/>
                  </a:lnTo>
                  <a:lnTo>
                    <a:pt x="177225" y="302157"/>
                  </a:lnTo>
                  <a:lnTo>
                    <a:pt x="150444" y="337462"/>
                  </a:lnTo>
                  <a:lnTo>
                    <a:pt x="125595" y="374245"/>
                  </a:lnTo>
                  <a:lnTo>
                    <a:pt x="102753" y="412430"/>
                  </a:lnTo>
                  <a:lnTo>
                    <a:pt x="81994" y="451942"/>
                  </a:lnTo>
                  <a:lnTo>
                    <a:pt x="63395" y="492704"/>
                  </a:lnTo>
                  <a:lnTo>
                    <a:pt x="47030" y="534641"/>
                  </a:lnTo>
                  <a:lnTo>
                    <a:pt x="32974" y="577678"/>
                  </a:lnTo>
                  <a:lnTo>
                    <a:pt x="21305" y="621738"/>
                  </a:lnTo>
                  <a:lnTo>
                    <a:pt x="12097" y="666747"/>
                  </a:lnTo>
                  <a:lnTo>
                    <a:pt x="5427" y="712627"/>
                  </a:lnTo>
                  <a:lnTo>
                    <a:pt x="1369" y="759305"/>
                  </a:lnTo>
                  <a:lnTo>
                    <a:pt x="0" y="806704"/>
                  </a:lnTo>
                  <a:lnTo>
                    <a:pt x="0" y="4033507"/>
                  </a:lnTo>
                  <a:lnTo>
                    <a:pt x="1369" y="4080908"/>
                  </a:lnTo>
                  <a:lnTo>
                    <a:pt x="5427" y="4127588"/>
                  </a:lnTo>
                  <a:lnTo>
                    <a:pt x="12097" y="4173471"/>
                  </a:lnTo>
                  <a:lnTo>
                    <a:pt x="21305" y="4218481"/>
                  </a:lnTo>
                  <a:lnTo>
                    <a:pt x="32974" y="4262543"/>
                  </a:lnTo>
                  <a:lnTo>
                    <a:pt x="47030" y="4305581"/>
                  </a:lnTo>
                  <a:lnTo>
                    <a:pt x="63395" y="4347519"/>
                  </a:lnTo>
                  <a:lnTo>
                    <a:pt x="81994" y="4388282"/>
                  </a:lnTo>
                  <a:lnTo>
                    <a:pt x="102753" y="4427794"/>
                  </a:lnTo>
                  <a:lnTo>
                    <a:pt x="125595" y="4465980"/>
                  </a:lnTo>
                  <a:lnTo>
                    <a:pt x="150444" y="4502763"/>
                  </a:lnTo>
                  <a:lnTo>
                    <a:pt x="177225" y="4538069"/>
                  </a:lnTo>
                  <a:lnTo>
                    <a:pt x="205862" y="4571821"/>
                  </a:lnTo>
                  <a:lnTo>
                    <a:pt x="236280" y="4603943"/>
                  </a:lnTo>
                  <a:lnTo>
                    <a:pt x="268402" y="4634361"/>
                  </a:lnTo>
                  <a:lnTo>
                    <a:pt x="302154" y="4662998"/>
                  </a:lnTo>
                  <a:lnTo>
                    <a:pt x="337460" y="4689779"/>
                  </a:lnTo>
                  <a:lnTo>
                    <a:pt x="374243" y="4714628"/>
                  </a:lnTo>
                  <a:lnTo>
                    <a:pt x="412429" y="4737470"/>
                  </a:lnTo>
                  <a:lnTo>
                    <a:pt x="451941" y="4758229"/>
                  </a:lnTo>
                  <a:lnTo>
                    <a:pt x="492704" y="4776828"/>
                  </a:lnTo>
                  <a:lnTo>
                    <a:pt x="534642" y="4793193"/>
                  </a:lnTo>
                  <a:lnTo>
                    <a:pt x="577680" y="4807249"/>
                  </a:lnTo>
                  <a:lnTo>
                    <a:pt x="621742" y="4818918"/>
                  </a:lnTo>
                  <a:lnTo>
                    <a:pt x="666752" y="4828126"/>
                  </a:lnTo>
                  <a:lnTo>
                    <a:pt x="712635" y="4834796"/>
                  </a:lnTo>
                  <a:lnTo>
                    <a:pt x="759315" y="4838854"/>
                  </a:lnTo>
                  <a:lnTo>
                    <a:pt x="806716" y="4840224"/>
                  </a:lnTo>
                  <a:lnTo>
                    <a:pt x="10775696" y="4840224"/>
                  </a:lnTo>
                  <a:lnTo>
                    <a:pt x="10823094" y="4838854"/>
                  </a:lnTo>
                  <a:lnTo>
                    <a:pt x="10869772" y="4834796"/>
                  </a:lnTo>
                  <a:lnTo>
                    <a:pt x="10915652" y="4828126"/>
                  </a:lnTo>
                  <a:lnTo>
                    <a:pt x="10960661" y="4818918"/>
                  </a:lnTo>
                  <a:lnTo>
                    <a:pt x="11004721" y="4807249"/>
                  </a:lnTo>
                  <a:lnTo>
                    <a:pt x="11047758" y="4793193"/>
                  </a:lnTo>
                  <a:lnTo>
                    <a:pt x="11089695" y="4776828"/>
                  </a:lnTo>
                  <a:lnTo>
                    <a:pt x="11130457" y="4758229"/>
                  </a:lnTo>
                  <a:lnTo>
                    <a:pt x="11169969" y="4737470"/>
                  </a:lnTo>
                  <a:lnTo>
                    <a:pt x="11208154" y="4714628"/>
                  </a:lnTo>
                  <a:lnTo>
                    <a:pt x="11244937" y="4689779"/>
                  </a:lnTo>
                  <a:lnTo>
                    <a:pt x="11280242" y="4662998"/>
                  </a:lnTo>
                  <a:lnTo>
                    <a:pt x="11313993" y="4634361"/>
                  </a:lnTo>
                  <a:lnTo>
                    <a:pt x="11346116" y="4603943"/>
                  </a:lnTo>
                  <a:lnTo>
                    <a:pt x="11376534" y="4571821"/>
                  </a:lnTo>
                  <a:lnTo>
                    <a:pt x="11405171" y="4538069"/>
                  </a:lnTo>
                  <a:lnTo>
                    <a:pt x="11431952" y="4502763"/>
                  </a:lnTo>
                  <a:lnTo>
                    <a:pt x="11456802" y="4465980"/>
                  </a:lnTo>
                  <a:lnTo>
                    <a:pt x="11479644" y="4427794"/>
                  </a:lnTo>
                  <a:lnTo>
                    <a:pt x="11500403" y="4388282"/>
                  </a:lnTo>
                  <a:lnTo>
                    <a:pt x="11519003" y="4347519"/>
                  </a:lnTo>
                  <a:lnTo>
                    <a:pt x="11535368" y="4305581"/>
                  </a:lnTo>
                  <a:lnTo>
                    <a:pt x="11549424" y="4262543"/>
                  </a:lnTo>
                  <a:lnTo>
                    <a:pt x="11561093" y="4218481"/>
                  </a:lnTo>
                  <a:lnTo>
                    <a:pt x="11570301" y="4173471"/>
                  </a:lnTo>
                  <a:lnTo>
                    <a:pt x="11576972" y="4127588"/>
                  </a:lnTo>
                  <a:lnTo>
                    <a:pt x="11581030" y="4080908"/>
                  </a:lnTo>
                  <a:lnTo>
                    <a:pt x="11582400" y="4033507"/>
                  </a:lnTo>
                  <a:lnTo>
                    <a:pt x="11582400" y="806704"/>
                  </a:lnTo>
                  <a:lnTo>
                    <a:pt x="11581030" y="759305"/>
                  </a:lnTo>
                  <a:lnTo>
                    <a:pt x="11576972" y="712627"/>
                  </a:lnTo>
                  <a:lnTo>
                    <a:pt x="11570301" y="666747"/>
                  </a:lnTo>
                  <a:lnTo>
                    <a:pt x="11561093" y="621738"/>
                  </a:lnTo>
                  <a:lnTo>
                    <a:pt x="11549424" y="577678"/>
                  </a:lnTo>
                  <a:lnTo>
                    <a:pt x="11535368" y="534641"/>
                  </a:lnTo>
                  <a:lnTo>
                    <a:pt x="11519003" y="492704"/>
                  </a:lnTo>
                  <a:lnTo>
                    <a:pt x="11500403" y="451942"/>
                  </a:lnTo>
                  <a:lnTo>
                    <a:pt x="11479644" y="412430"/>
                  </a:lnTo>
                  <a:lnTo>
                    <a:pt x="11456802" y="374245"/>
                  </a:lnTo>
                  <a:lnTo>
                    <a:pt x="11431952" y="337462"/>
                  </a:lnTo>
                  <a:lnTo>
                    <a:pt x="11405171" y="302157"/>
                  </a:lnTo>
                  <a:lnTo>
                    <a:pt x="11376534" y="268406"/>
                  </a:lnTo>
                  <a:lnTo>
                    <a:pt x="11346116" y="236283"/>
                  </a:lnTo>
                  <a:lnTo>
                    <a:pt x="11313993" y="205865"/>
                  </a:lnTo>
                  <a:lnTo>
                    <a:pt x="11280242" y="177228"/>
                  </a:lnTo>
                  <a:lnTo>
                    <a:pt x="11244937" y="150447"/>
                  </a:lnTo>
                  <a:lnTo>
                    <a:pt x="11208154" y="125597"/>
                  </a:lnTo>
                  <a:lnTo>
                    <a:pt x="11169969" y="102755"/>
                  </a:lnTo>
                  <a:lnTo>
                    <a:pt x="11130457" y="81996"/>
                  </a:lnTo>
                  <a:lnTo>
                    <a:pt x="11089695" y="63396"/>
                  </a:lnTo>
                  <a:lnTo>
                    <a:pt x="11047758" y="47031"/>
                  </a:lnTo>
                  <a:lnTo>
                    <a:pt x="11004721" y="32975"/>
                  </a:lnTo>
                  <a:lnTo>
                    <a:pt x="10960661" y="21306"/>
                  </a:lnTo>
                  <a:lnTo>
                    <a:pt x="10915652" y="12098"/>
                  </a:lnTo>
                  <a:lnTo>
                    <a:pt x="10869772" y="5427"/>
                  </a:lnTo>
                  <a:lnTo>
                    <a:pt x="10823094" y="1369"/>
                  </a:lnTo>
                  <a:lnTo>
                    <a:pt x="10775696" y="0"/>
                  </a:lnTo>
                  <a:close/>
                </a:path>
              </a:pathLst>
            </a:custGeom>
            <a:solidFill>
              <a:srgbClr val="38424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3875" y="1552955"/>
              <a:ext cx="1039494" cy="4831080"/>
            </a:xfrm>
            <a:custGeom>
              <a:avLst/>
              <a:gdLst/>
              <a:ahLst/>
              <a:cxnLst/>
              <a:rect l="l" t="t" r="r" b="b"/>
              <a:pathLst>
                <a:path w="1039494" h="4831080">
                  <a:moveTo>
                    <a:pt x="1039368" y="0"/>
                  </a:moveTo>
                  <a:lnTo>
                    <a:pt x="0" y="0"/>
                  </a:lnTo>
                  <a:lnTo>
                    <a:pt x="0" y="4831080"/>
                  </a:lnTo>
                  <a:lnTo>
                    <a:pt x="1039368" y="4831080"/>
                  </a:lnTo>
                  <a:lnTo>
                    <a:pt x="103936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RetrieveAndGenerate</a:t>
            </a:r>
            <a:r>
              <a:rPr spc="-265" dirty="0"/>
              <a:t> </a:t>
            </a:r>
            <a:r>
              <a:rPr spc="30" dirty="0"/>
              <a:t>API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80293" y="3287648"/>
            <a:ext cx="1007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96311" y="2162555"/>
            <a:ext cx="9022080" cy="1330960"/>
            <a:chOff x="2496311" y="2162555"/>
            <a:chExt cx="9022080" cy="13309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6311" y="2162555"/>
              <a:ext cx="1325880" cy="13258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2511" y="2165603"/>
              <a:ext cx="1325879" cy="132740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815589" y="3332479"/>
            <a:ext cx="492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6892" y="2415032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320" y="1552955"/>
            <a:ext cx="1976755" cy="4831080"/>
          </a:xfrm>
          <a:custGeom>
            <a:avLst/>
            <a:gdLst/>
            <a:ahLst/>
            <a:cxnLst/>
            <a:rect l="l" t="t" r="r" b="b"/>
            <a:pathLst>
              <a:path w="1976755" h="4831080">
                <a:moveTo>
                  <a:pt x="1447927" y="0"/>
                </a:moveTo>
                <a:lnTo>
                  <a:pt x="528688" y="0"/>
                </a:lnTo>
                <a:lnTo>
                  <a:pt x="480567" y="2160"/>
                </a:lnTo>
                <a:lnTo>
                  <a:pt x="433656" y="8518"/>
                </a:lnTo>
                <a:lnTo>
                  <a:pt x="388142" y="18887"/>
                </a:lnTo>
                <a:lnTo>
                  <a:pt x="344212" y="33079"/>
                </a:lnTo>
                <a:lnTo>
                  <a:pt x="302052" y="50908"/>
                </a:lnTo>
                <a:lnTo>
                  <a:pt x="261849" y="72187"/>
                </a:lnTo>
                <a:lnTo>
                  <a:pt x="223790" y="96730"/>
                </a:lnTo>
                <a:lnTo>
                  <a:pt x="188061" y="124350"/>
                </a:lnTo>
                <a:lnTo>
                  <a:pt x="154849" y="154860"/>
                </a:lnTo>
                <a:lnTo>
                  <a:pt x="124341" y="188074"/>
                </a:lnTo>
                <a:lnTo>
                  <a:pt x="96722" y="223804"/>
                </a:lnTo>
                <a:lnTo>
                  <a:pt x="72181" y="261864"/>
                </a:lnTo>
                <a:lnTo>
                  <a:pt x="50903" y="302068"/>
                </a:lnTo>
                <a:lnTo>
                  <a:pt x="33076" y="344228"/>
                </a:lnTo>
                <a:lnTo>
                  <a:pt x="18885" y="388158"/>
                </a:lnTo>
                <a:lnTo>
                  <a:pt x="8517" y="433671"/>
                </a:lnTo>
                <a:lnTo>
                  <a:pt x="2160" y="480581"/>
                </a:lnTo>
                <a:lnTo>
                  <a:pt x="0" y="528701"/>
                </a:lnTo>
                <a:lnTo>
                  <a:pt x="0" y="4302391"/>
                </a:lnTo>
                <a:lnTo>
                  <a:pt x="2160" y="4350512"/>
                </a:lnTo>
                <a:lnTo>
                  <a:pt x="8517" y="4397423"/>
                </a:lnTo>
                <a:lnTo>
                  <a:pt x="18885" y="4442937"/>
                </a:lnTo>
                <a:lnTo>
                  <a:pt x="33076" y="4486867"/>
                </a:lnTo>
                <a:lnTo>
                  <a:pt x="50903" y="4529027"/>
                </a:lnTo>
                <a:lnTo>
                  <a:pt x="72181" y="4569230"/>
                </a:lnTo>
                <a:lnTo>
                  <a:pt x="96722" y="4607289"/>
                </a:lnTo>
                <a:lnTo>
                  <a:pt x="124341" y="4643018"/>
                </a:lnTo>
                <a:lnTo>
                  <a:pt x="154849" y="4676230"/>
                </a:lnTo>
                <a:lnTo>
                  <a:pt x="188061" y="4706738"/>
                </a:lnTo>
                <a:lnTo>
                  <a:pt x="223790" y="4734357"/>
                </a:lnTo>
                <a:lnTo>
                  <a:pt x="261849" y="4758898"/>
                </a:lnTo>
                <a:lnTo>
                  <a:pt x="302052" y="4780176"/>
                </a:lnTo>
                <a:lnTo>
                  <a:pt x="344212" y="4798003"/>
                </a:lnTo>
                <a:lnTo>
                  <a:pt x="388142" y="4812194"/>
                </a:lnTo>
                <a:lnTo>
                  <a:pt x="433656" y="4822562"/>
                </a:lnTo>
                <a:lnTo>
                  <a:pt x="480567" y="4828919"/>
                </a:lnTo>
                <a:lnTo>
                  <a:pt x="528688" y="4831080"/>
                </a:lnTo>
                <a:lnTo>
                  <a:pt x="1447927" y="4831080"/>
                </a:lnTo>
                <a:lnTo>
                  <a:pt x="1496046" y="4828919"/>
                </a:lnTo>
                <a:lnTo>
                  <a:pt x="1542956" y="4822562"/>
                </a:lnTo>
                <a:lnTo>
                  <a:pt x="1588469" y="4812194"/>
                </a:lnTo>
                <a:lnTo>
                  <a:pt x="1632399" y="4798003"/>
                </a:lnTo>
                <a:lnTo>
                  <a:pt x="1674559" y="4780176"/>
                </a:lnTo>
                <a:lnTo>
                  <a:pt x="1714763" y="4758898"/>
                </a:lnTo>
                <a:lnTo>
                  <a:pt x="1752823" y="4734357"/>
                </a:lnTo>
                <a:lnTo>
                  <a:pt x="1788553" y="4706738"/>
                </a:lnTo>
                <a:lnTo>
                  <a:pt x="1821767" y="4676230"/>
                </a:lnTo>
                <a:lnTo>
                  <a:pt x="1852277" y="4643018"/>
                </a:lnTo>
                <a:lnTo>
                  <a:pt x="1879897" y="4607289"/>
                </a:lnTo>
                <a:lnTo>
                  <a:pt x="1904440" y="4569230"/>
                </a:lnTo>
                <a:lnTo>
                  <a:pt x="1925719" y="4529027"/>
                </a:lnTo>
                <a:lnTo>
                  <a:pt x="1943548" y="4486867"/>
                </a:lnTo>
                <a:lnTo>
                  <a:pt x="1957740" y="4442937"/>
                </a:lnTo>
                <a:lnTo>
                  <a:pt x="1968109" y="4397423"/>
                </a:lnTo>
                <a:lnTo>
                  <a:pt x="1974467" y="4350512"/>
                </a:lnTo>
                <a:lnTo>
                  <a:pt x="1976628" y="4302391"/>
                </a:lnTo>
                <a:lnTo>
                  <a:pt x="1976628" y="528701"/>
                </a:lnTo>
                <a:lnTo>
                  <a:pt x="1974467" y="480581"/>
                </a:lnTo>
                <a:lnTo>
                  <a:pt x="1968109" y="433671"/>
                </a:lnTo>
                <a:lnTo>
                  <a:pt x="1957740" y="388158"/>
                </a:lnTo>
                <a:lnTo>
                  <a:pt x="1943548" y="344228"/>
                </a:lnTo>
                <a:lnTo>
                  <a:pt x="1925719" y="302068"/>
                </a:lnTo>
                <a:lnTo>
                  <a:pt x="1904440" y="261864"/>
                </a:lnTo>
                <a:lnTo>
                  <a:pt x="1879897" y="223804"/>
                </a:lnTo>
                <a:lnTo>
                  <a:pt x="1852277" y="188074"/>
                </a:lnTo>
                <a:lnTo>
                  <a:pt x="1821767" y="154860"/>
                </a:lnTo>
                <a:lnTo>
                  <a:pt x="1788553" y="124350"/>
                </a:lnTo>
                <a:lnTo>
                  <a:pt x="1752823" y="96730"/>
                </a:lnTo>
                <a:lnTo>
                  <a:pt x="1714763" y="72187"/>
                </a:lnTo>
                <a:lnTo>
                  <a:pt x="1674559" y="50908"/>
                </a:lnTo>
                <a:lnTo>
                  <a:pt x="1632399" y="33079"/>
                </a:lnTo>
                <a:lnTo>
                  <a:pt x="1588469" y="18887"/>
                </a:lnTo>
                <a:lnTo>
                  <a:pt x="1542956" y="8518"/>
                </a:lnTo>
                <a:lnTo>
                  <a:pt x="1496046" y="2160"/>
                </a:lnTo>
                <a:lnTo>
                  <a:pt x="144792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pPr algn="r" rtl="1"/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3605" y="3386404"/>
            <a:ext cx="13163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Fully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managed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RAG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2100" y="1022730"/>
            <a:ext cx="441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2545" algn="l"/>
                <a:tab pos="2091689" algn="l"/>
                <a:tab pos="2612390" algn="l"/>
                <a:tab pos="3522345" algn="l"/>
              </a:tabLst>
            </a:pP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K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W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L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F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M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Z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C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K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28132" y="2220467"/>
            <a:ext cx="2727960" cy="1219200"/>
          </a:xfrm>
          <a:custGeom>
            <a:avLst/>
            <a:gdLst/>
            <a:ahLst/>
            <a:cxnLst/>
            <a:rect l="l" t="t" r="r" b="b"/>
            <a:pathLst>
              <a:path w="2727959" h="1219200">
                <a:moveTo>
                  <a:pt x="2524760" y="0"/>
                </a:moveTo>
                <a:lnTo>
                  <a:pt x="203200" y="0"/>
                </a:lnTo>
                <a:lnTo>
                  <a:pt x="156594" y="5364"/>
                </a:lnTo>
                <a:lnTo>
                  <a:pt x="113818" y="20645"/>
                </a:lnTo>
                <a:lnTo>
                  <a:pt x="76090" y="44626"/>
                </a:lnTo>
                <a:lnTo>
                  <a:pt x="44626" y="76090"/>
                </a:lnTo>
                <a:lnTo>
                  <a:pt x="20645" y="113818"/>
                </a:lnTo>
                <a:lnTo>
                  <a:pt x="5364" y="156594"/>
                </a:lnTo>
                <a:lnTo>
                  <a:pt x="0" y="203200"/>
                </a:lnTo>
                <a:lnTo>
                  <a:pt x="0" y="1016000"/>
                </a:lnTo>
                <a:lnTo>
                  <a:pt x="5364" y="1062605"/>
                </a:lnTo>
                <a:lnTo>
                  <a:pt x="20645" y="1105381"/>
                </a:lnTo>
                <a:lnTo>
                  <a:pt x="44626" y="1143109"/>
                </a:lnTo>
                <a:lnTo>
                  <a:pt x="76090" y="1174573"/>
                </a:lnTo>
                <a:lnTo>
                  <a:pt x="113818" y="1198554"/>
                </a:lnTo>
                <a:lnTo>
                  <a:pt x="156594" y="1213835"/>
                </a:lnTo>
                <a:lnTo>
                  <a:pt x="203200" y="1219200"/>
                </a:lnTo>
                <a:lnTo>
                  <a:pt x="2524760" y="1219200"/>
                </a:lnTo>
                <a:lnTo>
                  <a:pt x="2571365" y="1213835"/>
                </a:lnTo>
                <a:lnTo>
                  <a:pt x="2614141" y="1198554"/>
                </a:lnTo>
                <a:lnTo>
                  <a:pt x="2651869" y="1174573"/>
                </a:lnTo>
                <a:lnTo>
                  <a:pt x="2683333" y="1143109"/>
                </a:lnTo>
                <a:lnTo>
                  <a:pt x="2707314" y="1105381"/>
                </a:lnTo>
                <a:lnTo>
                  <a:pt x="2722595" y="1062605"/>
                </a:lnTo>
                <a:lnTo>
                  <a:pt x="2727960" y="1016000"/>
                </a:lnTo>
                <a:lnTo>
                  <a:pt x="2727960" y="203200"/>
                </a:lnTo>
                <a:lnTo>
                  <a:pt x="2722595" y="156594"/>
                </a:lnTo>
                <a:lnTo>
                  <a:pt x="2707314" y="113818"/>
                </a:lnTo>
                <a:lnTo>
                  <a:pt x="2683333" y="76090"/>
                </a:lnTo>
                <a:lnTo>
                  <a:pt x="2651869" y="44626"/>
                </a:lnTo>
                <a:lnTo>
                  <a:pt x="2614141" y="20645"/>
                </a:lnTo>
                <a:lnTo>
                  <a:pt x="2571365" y="5364"/>
                </a:lnTo>
                <a:lnTo>
                  <a:pt x="2524760" y="0"/>
                </a:lnTo>
                <a:close/>
              </a:path>
            </a:pathLst>
          </a:custGeom>
          <a:solidFill>
            <a:srgbClr val="550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75782" y="2529078"/>
            <a:ext cx="223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3610" marR="5080" indent="-93154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RetrieveAndGenerate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98747" y="2791205"/>
            <a:ext cx="6806565" cy="3420745"/>
            <a:chOff x="3698747" y="2791205"/>
            <a:chExt cx="6806565" cy="3420745"/>
          </a:xfrm>
        </p:grpSpPr>
        <p:sp>
          <p:nvSpPr>
            <p:cNvPr id="19" name="object 19"/>
            <p:cNvSpPr/>
            <p:nvPr/>
          </p:nvSpPr>
          <p:spPr>
            <a:xfrm>
              <a:off x="3822954" y="2791205"/>
              <a:ext cx="6370955" cy="1704975"/>
            </a:xfrm>
            <a:custGeom>
              <a:avLst/>
              <a:gdLst/>
              <a:ahLst/>
              <a:cxnLst/>
              <a:rect l="l" t="t" r="r" b="b"/>
              <a:pathLst>
                <a:path w="6370955" h="1704975">
                  <a:moveTo>
                    <a:pt x="1805178" y="39751"/>
                  </a:moveTo>
                  <a:lnTo>
                    <a:pt x="1785353" y="29845"/>
                  </a:lnTo>
                  <a:lnTo>
                    <a:pt x="1728978" y="1651"/>
                  </a:lnTo>
                  <a:lnTo>
                    <a:pt x="1728978" y="29845"/>
                  </a:lnTo>
                  <a:lnTo>
                    <a:pt x="912495" y="29845"/>
                  </a:lnTo>
                  <a:lnTo>
                    <a:pt x="912495" y="25146"/>
                  </a:lnTo>
                  <a:lnTo>
                    <a:pt x="0" y="25146"/>
                  </a:lnTo>
                  <a:lnTo>
                    <a:pt x="0" y="44958"/>
                  </a:lnTo>
                  <a:lnTo>
                    <a:pt x="892683" y="44958"/>
                  </a:lnTo>
                  <a:lnTo>
                    <a:pt x="892683" y="49657"/>
                  </a:lnTo>
                  <a:lnTo>
                    <a:pt x="1728978" y="49657"/>
                  </a:lnTo>
                  <a:lnTo>
                    <a:pt x="1728978" y="77851"/>
                  </a:lnTo>
                  <a:lnTo>
                    <a:pt x="1785366" y="49657"/>
                  </a:lnTo>
                  <a:lnTo>
                    <a:pt x="1805178" y="39751"/>
                  </a:lnTo>
                  <a:close/>
                </a:path>
                <a:path w="6370955" h="1704975">
                  <a:moveTo>
                    <a:pt x="3756660" y="714756"/>
                  </a:moveTo>
                  <a:lnTo>
                    <a:pt x="3750310" y="702056"/>
                  </a:lnTo>
                  <a:lnTo>
                    <a:pt x="3718560" y="638556"/>
                  </a:lnTo>
                  <a:lnTo>
                    <a:pt x="3680460" y="714756"/>
                  </a:lnTo>
                  <a:lnTo>
                    <a:pt x="3708654" y="714756"/>
                  </a:lnTo>
                  <a:lnTo>
                    <a:pt x="3708654" y="1704721"/>
                  </a:lnTo>
                  <a:lnTo>
                    <a:pt x="3728466" y="1704721"/>
                  </a:lnTo>
                  <a:lnTo>
                    <a:pt x="3728466" y="714756"/>
                  </a:lnTo>
                  <a:lnTo>
                    <a:pt x="3756660" y="714756"/>
                  </a:lnTo>
                  <a:close/>
                </a:path>
                <a:path w="6370955" h="1704975">
                  <a:moveTo>
                    <a:pt x="6370447" y="38100"/>
                  </a:moveTo>
                  <a:lnTo>
                    <a:pt x="6350635" y="28194"/>
                  </a:lnTo>
                  <a:lnTo>
                    <a:pt x="6294247" y="0"/>
                  </a:lnTo>
                  <a:lnTo>
                    <a:pt x="6294247" y="28194"/>
                  </a:lnTo>
                  <a:lnTo>
                    <a:pt x="5442331" y="28194"/>
                  </a:lnTo>
                  <a:lnTo>
                    <a:pt x="5442331" y="29591"/>
                  </a:lnTo>
                  <a:lnTo>
                    <a:pt x="4533900" y="29591"/>
                  </a:lnTo>
                  <a:lnTo>
                    <a:pt x="4533900" y="49403"/>
                  </a:lnTo>
                  <a:lnTo>
                    <a:pt x="5462143" y="49403"/>
                  </a:lnTo>
                  <a:lnTo>
                    <a:pt x="5462143" y="48006"/>
                  </a:lnTo>
                  <a:lnTo>
                    <a:pt x="6294247" y="48006"/>
                  </a:lnTo>
                  <a:lnTo>
                    <a:pt x="6294247" y="76200"/>
                  </a:lnTo>
                  <a:lnTo>
                    <a:pt x="6350622" y="48006"/>
                  </a:lnTo>
                  <a:lnTo>
                    <a:pt x="6370447" y="3810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98747" y="4509516"/>
              <a:ext cx="6806183" cy="17023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9979" y="5069976"/>
              <a:ext cx="199024" cy="1445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83317" y="4814706"/>
              <a:ext cx="327025" cy="655955"/>
            </a:xfrm>
            <a:custGeom>
              <a:avLst/>
              <a:gdLst/>
              <a:ahLst/>
              <a:cxnLst/>
              <a:rect l="l" t="t" r="r" b="b"/>
              <a:pathLst>
                <a:path w="327025" h="655954">
                  <a:moveTo>
                    <a:pt x="326467" y="519226"/>
                  </a:moveTo>
                  <a:lnTo>
                    <a:pt x="326467" y="599430"/>
                  </a:lnTo>
                  <a:lnTo>
                    <a:pt x="326467" y="606768"/>
                  </a:lnTo>
                  <a:lnTo>
                    <a:pt x="247822" y="655566"/>
                  </a:lnTo>
                  <a:lnTo>
                    <a:pt x="83709" y="558705"/>
                  </a:lnTo>
                  <a:lnTo>
                    <a:pt x="83709" y="453550"/>
                  </a:lnTo>
                  <a:lnTo>
                    <a:pt x="0" y="407540"/>
                  </a:lnTo>
                  <a:lnTo>
                    <a:pt x="0" y="327624"/>
                  </a:lnTo>
                  <a:lnTo>
                    <a:pt x="0" y="248524"/>
                  </a:lnTo>
                  <a:lnTo>
                    <a:pt x="83709" y="201115"/>
                  </a:lnTo>
                  <a:lnTo>
                    <a:pt x="83709" y="96549"/>
                  </a:lnTo>
                  <a:lnTo>
                    <a:pt x="242314" y="0"/>
                  </a:lnTo>
                  <a:lnTo>
                    <a:pt x="326540" y="50269"/>
                  </a:lnTo>
                  <a:lnTo>
                    <a:pt x="326540" y="127957"/>
                  </a:lnTo>
                </a:path>
              </a:pathLst>
            </a:custGeom>
            <a:ln w="146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49759" y="4853805"/>
              <a:ext cx="657860" cy="560705"/>
            </a:xfrm>
            <a:custGeom>
              <a:avLst/>
              <a:gdLst/>
              <a:ahLst/>
              <a:cxnLst/>
              <a:rect l="l" t="t" r="r" b="b"/>
              <a:pathLst>
                <a:path w="657860" h="560704">
                  <a:moveTo>
                    <a:pt x="114871" y="101183"/>
                  </a:moveTo>
                  <a:lnTo>
                    <a:pt x="114871" y="0"/>
                  </a:lnTo>
                </a:path>
                <a:path w="657860" h="560704">
                  <a:moveTo>
                    <a:pt x="17268" y="162016"/>
                  </a:moveTo>
                  <a:lnTo>
                    <a:pt x="114871" y="217497"/>
                  </a:lnTo>
                </a:path>
                <a:path w="657860" h="560704">
                  <a:moveTo>
                    <a:pt x="0" y="293227"/>
                  </a:moveTo>
                  <a:lnTo>
                    <a:pt x="85474" y="337764"/>
                  </a:lnTo>
                  <a:lnTo>
                    <a:pt x="77464" y="393533"/>
                  </a:lnTo>
                  <a:lnTo>
                    <a:pt x="17268" y="414451"/>
                  </a:lnTo>
                </a:path>
                <a:path w="657860" h="560704">
                  <a:moveTo>
                    <a:pt x="155291" y="480127"/>
                  </a:moveTo>
                  <a:lnTo>
                    <a:pt x="101715" y="560331"/>
                  </a:lnTo>
                </a:path>
                <a:path w="657860" h="560704">
                  <a:moveTo>
                    <a:pt x="373790" y="204577"/>
                  </a:moveTo>
                  <a:lnTo>
                    <a:pt x="415168" y="204577"/>
                  </a:lnTo>
                  <a:lnTo>
                    <a:pt x="510491" y="109770"/>
                  </a:lnTo>
                </a:path>
                <a:path w="657860" h="560704">
                  <a:moveTo>
                    <a:pt x="373790" y="384216"/>
                  </a:moveTo>
                  <a:lnTo>
                    <a:pt x="415168" y="384216"/>
                  </a:lnTo>
                  <a:lnTo>
                    <a:pt x="507184" y="476088"/>
                  </a:lnTo>
                </a:path>
                <a:path w="657860" h="560704">
                  <a:moveTo>
                    <a:pt x="373790" y="294399"/>
                  </a:moveTo>
                  <a:lnTo>
                    <a:pt x="507184" y="294399"/>
                  </a:lnTo>
                </a:path>
                <a:path w="657860" h="560704">
                  <a:moveTo>
                    <a:pt x="507774" y="184549"/>
                  </a:moveTo>
                  <a:lnTo>
                    <a:pt x="657557" y="184549"/>
                  </a:lnTo>
                  <a:lnTo>
                    <a:pt x="657557" y="34998"/>
                  </a:lnTo>
                  <a:lnTo>
                    <a:pt x="507774" y="34998"/>
                  </a:lnTo>
                  <a:lnTo>
                    <a:pt x="507774" y="184549"/>
                  </a:lnTo>
                  <a:close/>
                </a:path>
                <a:path w="657860" h="560704">
                  <a:moveTo>
                    <a:pt x="544529" y="77558"/>
                  </a:moveTo>
                  <a:lnTo>
                    <a:pt x="544529" y="142062"/>
                  </a:lnTo>
                </a:path>
                <a:path w="657860" h="560704">
                  <a:moveTo>
                    <a:pt x="580984" y="142062"/>
                  </a:moveTo>
                  <a:lnTo>
                    <a:pt x="620818" y="142062"/>
                  </a:lnTo>
                  <a:lnTo>
                    <a:pt x="620818" y="77558"/>
                  </a:lnTo>
                  <a:lnTo>
                    <a:pt x="580984" y="77558"/>
                  </a:lnTo>
                  <a:lnTo>
                    <a:pt x="580984" y="142062"/>
                  </a:lnTo>
                  <a:close/>
                </a:path>
                <a:path w="657860" h="560704">
                  <a:moveTo>
                    <a:pt x="507774" y="541911"/>
                  </a:moveTo>
                  <a:lnTo>
                    <a:pt x="657557" y="541911"/>
                  </a:lnTo>
                  <a:lnTo>
                    <a:pt x="657557" y="392361"/>
                  </a:lnTo>
                  <a:lnTo>
                    <a:pt x="507774" y="392361"/>
                  </a:lnTo>
                  <a:lnTo>
                    <a:pt x="507774" y="541911"/>
                  </a:lnTo>
                  <a:close/>
                </a:path>
                <a:path w="657860" h="560704">
                  <a:moveTo>
                    <a:pt x="542808" y="434848"/>
                  </a:moveTo>
                  <a:lnTo>
                    <a:pt x="542808" y="499351"/>
                  </a:lnTo>
                </a:path>
                <a:path w="657860" h="560704">
                  <a:moveTo>
                    <a:pt x="579201" y="499351"/>
                  </a:moveTo>
                  <a:lnTo>
                    <a:pt x="619035" y="499351"/>
                  </a:lnTo>
                  <a:lnTo>
                    <a:pt x="619035" y="434848"/>
                  </a:lnTo>
                  <a:lnTo>
                    <a:pt x="579201" y="434848"/>
                  </a:lnTo>
                  <a:lnTo>
                    <a:pt x="579201" y="499351"/>
                  </a:lnTo>
                  <a:close/>
                </a:path>
                <a:path w="657860" h="560704">
                  <a:moveTo>
                    <a:pt x="507774" y="363230"/>
                  </a:moveTo>
                  <a:lnTo>
                    <a:pt x="657557" y="363230"/>
                  </a:lnTo>
                  <a:lnTo>
                    <a:pt x="657557" y="213679"/>
                  </a:lnTo>
                  <a:lnTo>
                    <a:pt x="507774" y="213679"/>
                  </a:lnTo>
                  <a:lnTo>
                    <a:pt x="507774" y="363230"/>
                  </a:lnTo>
                  <a:close/>
                </a:path>
                <a:path w="657860" h="560704">
                  <a:moveTo>
                    <a:pt x="620758" y="322210"/>
                  </a:moveTo>
                  <a:lnTo>
                    <a:pt x="620758" y="257707"/>
                  </a:lnTo>
                </a:path>
                <a:path w="657860" h="560704">
                  <a:moveTo>
                    <a:pt x="544529" y="322137"/>
                  </a:moveTo>
                  <a:lnTo>
                    <a:pt x="584364" y="322137"/>
                  </a:lnTo>
                  <a:lnTo>
                    <a:pt x="584364" y="257633"/>
                  </a:lnTo>
                  <a:lnTo>
                    <a:pt x="544529" y="257633"/>
                  </a:lnTo>
                  <a:lnTo>
                    <a:pt x="544529" y="322137"/>
                  </a:lnTo>
                  <a:close/>
                </a:path>
              </a:pathLst>
            </a:custGeom>
            <a:ln w="146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81544" y="5103875"/>
              <a:ext cx="15240" cy="117475"/>
            </a:xfrm>
            <a:custGeom>
              <a:avLst/>
              <a:gdLst/>
              <a:ahLst/>
              <a:cxnLst/>
              <a:rect l="l" t="t" r="r" b="b"/>
              <a:pathLst>
                <a:path w="15240" h="117475">
                  <a:moveTo>
                    <a:pt x="15240" y="105537"/>
                  </a:moveTo>
                  <a:lnTo>
                    <a:pt x="11811" y="102108"/>
                  </a:lnTo>
                  <a:lnTo>
                    <a:pt x="3429" y="102108"/>
                  </a:lnTo>
                  <a:lnTo>
                    <a:pt x="0" y="105537"/>
                  </a:lnTo>
                  <a:lnTo>
                    <a:pt x="0" y="113919"/>
                  </a:lnTo>
                  <a:lnTo>
                    <a:pt x="3429" y="117348"/>
                  </a:lnTo>
                  <a:lnTo>
                    <a:pt x="11811" y="117348"/>
                  </a:lnTo>
                  <a:lnTo>
                    <a:pt x="15240" y="113919"/>
                  </a:lnTo>
                  <a:lnTo>
                    <a:pt x="15240" y="109740"/>
                  </a:lnTo>
                  <a:lnTo>
                    <a:pt x="15240" y="105537"/>
                  </a:lnTo>
                  <a:close/>
                </a:path>
                <a:path w="15240" h="117475">
                  <a:moveTo>
                    <a:pt x="15240" y="55245"/>
                  </a:moveTo>
                  <a:lnTo>
                    <a:pt x="11811" y="51816"/>
                  </a:lnTo>
                  <a:lnTo>
                    <a:pt x="3429" y="51816"/>
                  </a:lnTo>
                  <a:lnTo>
                    <a:pt x="0" y="55245"/>
                  </a:lnTo>
                  <a:lnTo>
                    <a:pt x="0" y="63627"/>
                  </a:lnTo>
                  <a:lnTo>
                    <a:pt x="3429" y="67056"/>
                  </a:lnTo>
                  <a:lnTo>
                    <a:pt x="11811" y="67056"/>
                  </a:lnTo>
                  <a:lnTo>
                    <a:pt x="15240" y="63627"/>
                  </a:lnTo>
                  <a:lnTo>
                    <a:pt x="15240" y="59436"/>
                  </a:lnTo>
                  <a:lnTo>
                    <a:pt x="15240" y="55245"/>
                  </a:lnTo>
                  <a:close/>
                </a:path>
                <a:path w="15240" h="117475">
                  <a:moveTo>
                    <a:pt x="15240" y="3810"/>
                  </a:moveTo>
                  <a:lnTo>
                    <a:pt x="11811" y="0"/>
                  </a:lnTo>
                  <a:lnTo>
                    <a:pt x="3429" y="0"/>
                  </a:lnTo>
                  <a:lnTo>
                    <a:pt x="0" y="3810"/>
                  </a:lnTo>
                  <a:lnTo>
                    <a:pt x="0" y="12954"/>
                  </a:lnTo>
                  <a:lnTo>
                    <a:pt x="3429" y="16764"/>
                  </a:lnTo>
                  <a:lnTo>
                    <a:pt x="11811" y="16764"/>
                  </a:lnTo>
                  <a:lnTo>
                    <a:pt x="15240" y="12954"/>
                  </a:lnTo>
                  <a:lnTo>
                    <a:pt x="15240" y="8382"/>
                  </a:lnTo>
                  <a:lnTo>
                    <a:pt x="15240" y="3810"/>
                  </a:lnTo>
                  <a:close/>
                </a:path>
              </a:pathLst>
            </a:custGeom>
            <a:solidFill>
              <a:srgbClr val="F0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65719" y="4963667"/>
              <a:ext cx="581025" cy="387350"/>
            </a:xfrm>
            <a:custGeom>
              <a:avLst/>
              <a:gdLst/>
              <a:ahLst/>
              <a:cxnLst/>
              <a:rect l="l" t="t" r="r" b="b"/>
              <a:pathLst>
                <a:path w="581025" h="387350">
                  <a:moveTo>
                    <a:pt x="106679" y="106679"/>
                  </a:moveTo>
                  <a:lnTo>
                    <a:pt x="239268" y="106679"/>
                  </a:lnTo>
                  <a:lnTo>
                    <a:pt x="239268" y="74674"/>
                  </a:lnTo>
                  <a:lnTo>
                    <a:pt x="106679" y="74674"/>
                  </a:lnTo>
                  <a:lnTo>
                    <a:pt x="106679" y="106679"/>
                  </a:lnTo>
                  <a:close/>
                </a:path>
                <a:path w="581025" h="387350">
                  <a:moveTo>
                    <a:pt x="580644" y="345947"/>
                  </a:moveTo>
                  <a:lnTo>
                    <a:pt x="0" y="345947"/>
                  </a:lnTo>
                  <a:lnTo>
                    <a:pt x="0" y="374776"/>
                  </a:lnTo>
                  <a:lnTo>
                    <a:pt x="1904" y="376173"/>
                  </a:lnTo>
                  <a:lnTo>
                    <a:pt x="3175" y="377062"/>
                  </a:lnTo>
                  <a:lnTo>
                    <a:pt x="4318" y="377951"/>
                  </a:lnTo>
                  <a:lnTo>
                    <a:pt x="5587" y="378713"/>
                  </a:lnTo>
                  <a:lnTo>
                    <a:pt x="8000" y="380237"/>
                  </a:lnTo>
                  <a:lnTo>
                    <a:pt x="10540" y="381634"/>
                  </a:lnTo>
                  <a:lnTo>
                    <a:pt x="34289" y="387095"/>
                  </a:lnTo>
                  <a:lnTo>
                    <a:pt x="550036" y="387095"/>
                  </a:lnTo>
                  <a:lnTo>
                    <a:pt x="578738" y="376173"/>
                  </a:lnTo>
                  <a:lnTo>
                    <a:pt x="580644" y="374776"/>
                  </a:lnTo>
                  <a:lnTo>
                    <a:pt x="580644" y="345947"/>
                  </a:lnTo>
                  <a:close/>
                </a:path>
                <a:path w="581025" h="387350">
                  <a:moveTo>
                    <a:pt x="153924" y="149351"/>
                  </a:moveTo>
                  <a:lnTo>
                    <a:pt x="233172" y="149351"/>
                  </a:lnTo>
                </a:path>
                <a:path w="581025" h="387350">
                  <a:moveTo>
                    <a:pt x="153924" y="199643"/>
                  </a:moveTo>
                  <a:lnTo>
                    <a:pt x="233172" y="199643"/>
                  </a:lnTo>
                </a:path>
                <a:path w="581025" h="387350">
                  <a:moveTo>
                    <a:pt x="153924" y="249935"/>
                  </a:moveTo>
                  <a:lnTo>
                    <a:pt x="233172" y="249935"/>
                  </a:lnTo>
                </a:path>
                <a:path w="581025" h="387350">
                  <a:moveTo>
                    <a:pt x="51815" y="345947"/>
                  </a:moveTo>
                  <a:lnTo>
                    <a:pt x="51815" y="0"/>
                  </a:lnTo>
                  <a:lnTo>
                    <a:pt x="247141" y="0"/>
                  </a:lnTo>
                  <a:lnTo>
                    <a:pt x="533400" y="0"/>
                  </a:lnTo>
                  <a:lnTo>
                    <a:pt x="533400" y="29336"/>
                  </a:lnTo>
                </a:path>
                <a:path w="581025" h="387350">
                  <a:moveTo>
                    <a:pt x="533400" y="345947"/>
                  </a:moveTo>
                  <a:lnTo>
                    <a:pt x="534924" y="26365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72044" y="5012435"/>
              <a:ext cx="407034" cy="172720"/>
            </a:xfrm>
            <a:custGeom>
              <a:avLst/>
              <a:gdLst/>
              <a:ahLst/>
              <a:cxnLst/>
              <a:rect l="l" t="t" r="r" b="b"/>
              <a:pathLst>
                <a:path w="407034" h="172720">
                  <a:moveTo>
                    <a:pt x="237108" y="172212"/>
                  </a:moveTo>
                  <a:lnTo>
                    <a:pt x="0" y="172212"/>
                  </a:lnTo>
                  <a:lnTo>
                    <a:pt x="0" y="0"/>
                  </a:lnTo>
                  <a:lnTo>
                    <a:pt x="406907" y="0"/>
                  </a:lnTo>
                  <a:lnTo>
                    <a:pt x="406907" y="172212"/>
                  </a:lnTo>
                  <a:lnTo>
                    <a:pt x="391032" y="172212"/>
                  </a:lnTo>
                </a:path>
                <a:path w="407034" h="172720">
                  <a:moveTo>
                    <a:pt x="62483" y="48768"/>
                  </a:moveTo>
                  <a:lnTo>
                    <a:pt x="99059" y="86106"/>
                  </a:lnTo>
                  <a:lnTo>
                    <a:pt x="62483" y="123443"/>
                  </a:lnTo>
                </a:path>
                <a:path w="407034" h="172720">
                  <a:moveTo>
                    <a:pt x="111251" y="123443"/>
                  </a:moveTo>
                  <a:lnTo>
                    <a:pt x="199644" y="123443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7407" y="5114544"/>
              <a:ext cx="140208" cy="1402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30155" y="4992623"/>
              <a:ext cx="246888" cy="2468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287255" y="4919472"/>
              <a:ext cx="321945" cy="356870"/>
            </a:xfrm>
            <a:custGeom>
              <a:avLst/>
              <a:gdLst/>
              <a:ahLst/>
              <a:cxnLst/>
              <a:rect l="l" t="t" r="r" b="b"/>
              <a:pathLst>
                <a:path w="321945" h="356870">
                  <a:moveTo>
                    <a:pt x="0" y="0"/>
                  </a:moveTo>
                  <a:lnTo>
                    <a:pt x="41898" y="6860"/>
                  </a:lnTo>
                  <a:lnTo>
                    <a:pt x="83302" y="25074"/>
                  </a:lnTo>
                  <a:lnTo>
                    <a:pt x="124214" y="51086"/>
                  </a:lnTo>
                  <a:lnTo>
                    <a:pt x="164639" y="81343"/>
                  </a:lnTo>
                  <a:lnTo>
                    <a:pt x="204582" y="112290"/>
                  </a:lnTo>
                  <a:lnTo>
                    <a:pt x="244048" y="140374"/>
                  </a:lnTo>
                  <a:lnTo>
                    <a:pt x="283040" y="162041"/>
                  </a:lnTo>
                  <a:lnTo>
                    <a:pt x="321564" y="173735"/>
                  </a:lnTo>
                </a:path>
                <a:path w="321945" h="356870">
                  <a:moveTo>
                    <a:pt x="7620" y="356615"/>
                  </a:moveTo>
                  <a:lnTo>
                    <a:pt x="66307" y="334771"/>
                  </a:lnTo>
                  <a:lnTo>
                    <a:pt x="122507" y="310832"/>
                  </a:lnTo>
                  <a:lnTo>
                    <a:pt x="173872" y="290036"/>
                  </a:lnTo>
                  <a:lnTo>
                    <a:pt x="218059" y="277621"/>
                  </a:lnTo>
                  <a:lnTo>
                    <a:pt x="236303" y="276856"/>
                  </a:lnTo>
                  <a:lnTo>
                    <a:pt x="254761" y="277494"/>
                  </a:lnTo>
                  <a:lnTo>
                    <a:pt x="280745" y="273942"/>
                  </a:lnTo>
                  <a:lnTo>
                    <a:pt x="321564" y="260603"/>
                  </a:lnTo>
                </a:path>
                <a:path w="321945" h="356870">
                  <a:moveTo>
                    <a:pt x="0" y="286511"/>
                  </a:moveTo>
                  <a:lnTo>
                    <a:pt x="58554" y="271043"/>
                  </a:lnTo>
                  <a:lnTo>
                    <a:pt x="114014" y="247443"/>
                  </a:lnTo>
                  <a:lnTo>
                    <a:pt x="163806" y="225057"/>
                  </a:lnTo>
                  <a:lnTo>
                    <a:pt x="205359" y="213232"/>
                  </a:lnTo>
                  <a:lnTo>
                    <a:pt x="230701" y="210538"/>
                  </a:lnTo>
                  <a:lnTo>
                    <a:pt x="260746" y="208819"/>
                  </a:lnTo>
                  <a:lnTo>
                    <a:pt x="290244" y="211625"/>
                  </a:lnTo>
                  <a:lnTo>
                    <a:pt x="313944" y="222503"/>
                  </a:lnTo>
                </a:path>
                <a:path w="321945" h="356870">
                  <a:moveTo>
                    <a:pt x="0" y="109092"/>
                  </a:moveTo>
                  <a:lnTo>
                    <a:pt x="29319" y="114032"/>
                  </a:lnTo>
                  <a:lnTo>
                    <a:pt x="73009" y="113268"/>
                  </a:lnTo>
                  <a:lnTo>
                    <a:pt x="115246" y="109432"/>
                  </a:lnTo>
                  <a:lnTo>
                    <a:pt x="140208" y="105155"/>
                  </a:lnTo>
                </a:path>
                <a:path w="321945" h="356870">
                  <a:moveTo>
                    <a:pt x="160020" y="94233"/>
                  </a:moveTo>
                  <a:lnTo>
                    <a:pt x="186404" y="89404"/>
                  </a:lnTo>
                  <a:lnTo>
                    <a:pt x="229171" y="86836"/>
                  </a:lnTo>
                  <a:lnTo>
                    <a:pt x="277749" y="90697"/>
                  </a:lnTo>
                  <a:lnTo>
                    <a:pt x="321564" y="105155"/>
                  </a:lnTo>
                </a:path>
              </a:pathLst>
            </a:custGeom>
            <a:ln w="12192">
              <a:solidFill>
                <a:srgbClr val="00A98D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58527" y="4852416"/>
              <a:ext cx="195580" cy="521334"/>
            </a:xfrm>
            <a:custGeom>
              <a:avLst/>
              <a:gdLst/>
              <a:ahLst/>
              <a:cxnLst/>
              <a:rect l="l" t="t" r="r" b="b"/>
              <a:pathLst>
                <a:path w="195579" h="521335">
                  <a:moveTo>
                    <a:pt x="0" y="400811"/>
                  </a:moveTo>
                  <a:lnTo>
                    <a:pt x="0" y="445515"/>
                  </a:lnTo>
                  <a:lnTo>
                    <a:pt x="130048" y="521207"/>
                  </a:lnTo>
                  <a:lnTo>
                    <a:pt x="195072" y="488822"/>
                  </a:lnTo>
                </a:path>
                <a:path w="195579" h="521335">
                  <a:moveTo>
                    <a:pt x="195072" y="43814"/>
                  </a:moveTo>
                  <a:lnTo>
                    <a:pt x="130048" y="0"/>
                  </a:lnTo>
                  <a:lnTo>
                    <a:pt x="0" y="78485"/>
                  </a:lnTo>
                  <a:lnTo>
                    <a:pt x="0" y="120395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753600" y="4852416"/>
              <a:ext cx="260985" cy="521334"/>
            </a:xfrm>
            <a:custGeom>
              <a:avLst/>
              <a:gdLst/>
              <a:ahLst/>
              <a:cxnLst/>
              <a:rect l="l" t="t" r="r" b="b"/>
              <a:pathLst>
                <a:path w="260984" h="521335">
                  <a:moveTo>
                    <a:pt x="129540" y="195071"/>
                  </a:moveTo>
                  <a:lnTo>
                    <a:pt x="195072" y="163067"/>
                  </a:lnTo>
                </a:path>
                <a:path w="260984" h="521335">
                  <a:moveTo>
                    <a:pt x="129540" y="120395"/>
                  </a:moveTo>
                  <a:lnTo>
                    <a:pt x="129540" y="39623"/>
                  </a:lnTo>
                </a:path>
                <a:path w="260984" h="521335">
                  <a:moveTo>
                    <a:pt x="260603" y="263651"/>
                  </a:moveTo>
                  <a:lnTo>
                    <a:pt x="198120" y="227075"/>
                  </a:lnTo>
                </a:path>
                <a:path w="260984" h="521335">
                  <a:moveTo>
                    <a:pt x="195072" y="368807"/>
                  </a:moveTo>
                  <a:lnTo>
                    <a:pt x="129540" y="326135"/>
                  </a:lnTo>
                </a:path>
                <a:path w="260984" h="521335">
                  <a:moveTo>
                    <a:pt x="129540" y="481583"/>
                  </a:moveTo>
                  <a:lnTo>
                    <a:pt x="73151" y="448055"/>
                  </a:lnTo>
                </a:path>
                <a:path w="260984" h="521335">
                  <a:moveTo>
                    <a:pt x="129540" y="481583"/>
                  </a:moveTo>
                  <a:lnTo>
                    <a:pt x="73151" y="448055"/>
                  </a:lnTo>
                </a:path>
                <a:path w="260984" h="521335">
                  <a:moveTo>
                    <a:pt x="129540" y="481583"/>
                  </a:moveTo>
                  <a:lnTo>
                    <a:pt x="73151" y="448055"/>
                  </a:lnTo>
                </a:path>
                <a:path w="260984" h="521335">
                  <a:moveTo>
                    <a:pt x="0" y="123570"/>
                  </a:moveTo>
                  <a:lnTo>
                    <a:pt x="0" y="43433"/>
                  </a:lnTo>
                  <a:lnTo>
                    <a:pt x="65150" y="0"/>
                  </a:lnTo>
                  <a:lnTo>
                    <a:pt x="195452" y="75945"/>
                  </a:lnTo>
                  <a:lnTo>
                    <a:pt x="195452" y="162305"/>
                  </a:lnTo>
                  <a:lnTo>
                    <a:pt x="260603" y="195452"/>
                  </a:lnTo>
                  <a:lnTo>
                    <a:pt x="260603" y="263397"/>
                  </a:lnTo>
                  <a:lnTo>
                    <a:pt x="260603" y="325754"/>
                  </a:lnTo>
                  <a:lnTo>
                    <a:pt x="195452" y="369188"/>
                  </a:lnTo>
                  <a:lnTo>
                    <a:pt x="195452" y="445261"/>
                  </a:lnTo>
                  <a:lnTo>
                    <a:pt x="65150" y="521207"/>
                  </a:lnTo>
                  <a:lnTo>
                    <a:pt x="0" y="486282"/>
                  </a:lnTo>
                  <a:lnTo>
                    <a:pt x="0" y="40385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849115" y="5530697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query embedding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35878" y="5520638"/>
            <a:ext cx="120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 algn="just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12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similar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r>
              <a:rPr sz="12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200" spc="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07757" y="5533135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Augment</a:t>
            </a:r>
            <a:r>
              <a:rPr sz="12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sz="12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retrieved</a:t>
            </a:r>
            <a:r>
              <a:rPr sz="12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96247" y="5504179"/>
            <a:ext cx="1316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242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12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response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2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811267" y="3466338"/>
            <a:ext cx="4463415" cy="2053589"/>
            <a:chOff x="4811267" y="3466338"/>
            <a:chExt cx="4463415" cy="2053589"/>
          </a:xfrm>
        </p:grpSpPr>
        <p:sp>
          <p:nvSpPr>
            <p:cNvPr id="37" name="object 37"/>
            <p:cNvSpPr/>
            <p:nvPr/>
          </p:nvSpPr>
          <p:spPr>
            <a:xfrm>
              <a:off x="6124193" y="3466338"/>
              <a:ext cx="76200" cy="1002030"/>
            </a:xfrm>
            <a:custGeom>
              <a:avLst/>
              <a:gdLst/>
              <a:ahLst/>
              <a:cxnLst/>
              <a:rect l="l" t="t" r="r" b="b"/>
              <a:pathLst>
                <a:path w="76200" h="1002029">
                  <a:moveTo>
                    <a:pt x="28193" y="925703"/>
                  </a:moveTo>
                  <a:lnTo>
                    <a:pt x="0" y="925703"/>
                  </a:lnTo>
                  <a:lnTo>
                    <a:pt x="38100" y="1001903"/>
                  </a:lnTo>
                  <a:lnTo>
                    <a:pt x="69850" y="938403"/>
                  </a:lnTo>
                  <a:lnTo>
                    <a:pt x="28193" y="938403"/>
                  </a:lnTo>
                  <a:lnTo>
                    <a:pt x="28193" y="925703"/>
                  </a:lnTo>
                  <a:close/>
                </a:path>
                <a:path w="76200" h="1002029">
                  <a:moveTo>
                    <a:pt x="48005" y="0"/>
                  </a:moveTo>
                  <a:lnTo>
                    <a:pt x="28193" y="0"/>
                  </a:lnTo>
                  <a:lnTo>
                    <a:pt x="28193" y="938403"/>
                  </a:lnTo>
                  <a:lnTo>
                    <a:pt x="48005" y="938403"/>
                  </a:lnTo>
                  <a:lnTo>
                    <a:pt x="48005" y="0"/>
                  </a:lnTo>
                  <a:close/>
                </a:path>
                <a:path w="76200" h="1002029">
                  <a:moveTo>
                    <a:pt x="76200" y="925703"/>
                  </a:moveTo>
                  <a:lnTo>
                    <a:pt x="48005" y="925703"/>
                  </a:lnTo>
                  <a:lnTo>
                    <a:pt x="48005" y="938403"/>
                  </a:lnTo>
                  <a:lnTo>
                    <a:pt x="69850" y="938403"/>
                  </a:lnTo>
                  <a:lnTo>
                    <a:pt x="76200" y="925703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11268" y="5107685"/>
              <a:ext cx="4463415" cy="104775"/>
            </a:xfrm>
            <a:custGeom>
              <a:avLst/>
              <a:gdLst/>
              <a:ahLst/>
              <a:cxnLst/>
              <a:rect l="l" t="t" r="r" b="b"/>
              <a:pathLst>
                <a:path w="4463415" h="104775">
                  <a:moveTo>
                    <a:pt x="1022604" y="47625"/>
                  </a:moveTo>
                  <a:lnTo>
                    <a:pt x="946785" y="8763"/>
                  </a:lnTo>
                  <a:lnTo>
                    <a:pt x="946492" y="36969"/>
                  </a:lnTo>
                  <a:lnTo>
                    <a:pt x="10033" y="28194"/>
                  </a:lnTo>
                  <a:lnTo>
                    <a:pt x="4572" y="28194"/>
                  </a:lnTo>
                  <a:lnTo>
                    <a:pt x="0" y="32512"/>
                  </a:lnTo>
                  <a:lnTo>
                    <a:pt x="0" y="43434"/>
                  </a:lnTo>
                  <a:lnTo>
                    <a:pt x="4318" y="48006"/>
                  </a:lnTo>
                  <a:lnTo>
                    <a:pt x="946302" y="56781"/>
                  </a:lnTo>
                  <a:lnTo>
                    <a:pt x="946023" y="84963"/>
                  </a:lnTo>
                  <a:lnTo>
                    <a:pt x="1003325" y="57023"/>
                  </a:lnTo>
                  <a:lnTo>
                    <a:pt x="1022604" y="47625"/>
                  </a:lnTo>
                  <a:close/>
                </a:path>
                <a:path w="4463415" h="104775">
                  <a:moveTo>
                    <a:pt x="2842260" y="67437"/>
                  </a:moveTo>
                  <a:lnTo>
                    <a:pt x="2766441" y="28575"/>
                  </a:lnTo>
                  <a:lnTo>
                    <a:pt x="2766149" y="56781"/>
                  </a:lnTo>
                  <a:lnTo>
                    <a:pt x="1829676" y="48006"/>
                  </a:lnTo>
                  <a:lnTo>
                    <a:pt x="1824228" y="48006"/>
                  </a:lnTo>
                  <a:lnTo>
                    <a:pt x="1819656" y="52324"/>
                  </a:lnTo>
                  <a:lnTo>
                    <a:pt x="1819656" y="63246"/>
                  </a:lnTo>
                  <a:lnTo>
                    <a:pt x="1823974" y="67818"/>
                  </a:lnTo>
                  <a:lnTo>
                    <a:pt x="2765958" y="76593"/>
                  </a:lnTo>
                  <a:lnTo>
                    <a:pt x="2765679" y="104775"/>
                  </a:lnTo>
                  <a:lnTo>
                    <a:pt x="2822981" y="76835"/>
                  </a:lnTo>
                  <a:lnTo>
                    <a:pt x="2842260" y="67437"/>
                  </a:lnTo>
                  <a:close/>
                </a:path>
                <a:path w="4463415" h="104775">
                  <a:moveTo>
                    <a:pt x="4463161" y="38100"/>
                  </a:moveTo>
                  <a:lnTo>
                    <a:pt x="4443349" y="28194"/>
                  </a:lnTo>
                  <a:lnTo>
                    <a:pt x="4386961" y="0"/>
                  </a:lnTo>
                  <a:lnTo>
                    <a:pt x="4386961" y="28194"/>
                  </a:lnTo>
                  <a:lnTo>
                    <a:pt x="3649853" y="28194"/>
                  </a:lnTo>
                  <a:lnTo>
                    <a:pt x="3645408" y="32639"/>
                  </a:lnTo>
                  <a:lnTo>
                    <a:pt x="3645408" y="43561"/>
                  </a:lnTo>
                  <a:lnTo>
                    <a:pt x="3649853" y="48006"/>
                  </a:lnTo>
                  <a:lnTo>
                    <a:pt x="4386961" y="48006"/>
                  </a:lnTo>
                  <a:lnTo>
                    <a:pt x="4386961" y="76200"/>
                  </a:lnTo>
                  <a:lnTo>
                    <a:pt x="4443349" y="48006"/>
                  </a:lnTo>
                  <a:lnTo>
                    <a:pt x="4463161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24015" y="4736211"/>
              <a:ext cx="243839" cy="24879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112763" y="4824984"/>
              <a:ext cx="59690" cy="142240"/>
            </a:xfrm>
            <a:custGeom>
              <a:avLst/>
              <a:gdLst/>
              <a:ahLst/>
              <a:cxnLst/>
              <a:rect l="l" t="t" r="r" b="b"/>
              <a:pathLst>
                <a:path w="59689" h="142239">
                  <a:moveTo>
                    <a:pt x="0" y="141732"/>
                  </a:moveTo>
                  <a:lnTo>
                    <a:pt x="0" y="83566"/>
                  </a:lnTo>
                  <a:lnTo>
                    <a:pt x="59436" y="55753"/>
                  </a:lnTo>
                  <a:lnTo>
                    <a:pt x="59436" y="0"/>
                  </a:lnTo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54851" y="4776216"/>
              <a:ext cx="58419" cy="132715"/>
            </a:xfrm>
            <a:custGeom>
              <a:avLst/>
              <a:gdLst/>
              <a:ahLst/>
              <a:cxnLst/>
              <a:rect l="l" t="t" r="r" b="b"/>
              <a:pathLst>
                <a:path w="58420" h="132714">
                  <a:moveTo>
                    <a:pt x="57912" y="132587"/>
                  </a:moveTo>
                  <a:lnTo>
                    <a:pt x="0" y="105155"/>
                  </a:lnTo>
                </a:path>
                <a:path w="58420" h="132714">
                  <a:moveTo>
                    <a:pt x="57912" y="67055"/>
                  </a:moveTo>
                  <a:lnTo>
                    <a:pt x="57912" y="0"/>
                  </a:lnTo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996939" y="4936236"/>
              <a:ext cx="56515" cy="30480"/>
            </a:xfrm>
            <a:custGeom>
              <a:avLst/>
              <a:gdLst/>
              <a:ahLst/>
              <a:cxnLst/>
              <a:rect l="l" t="t" r="r" b="b"/>
              <a:pathLst>
                <a:path w="56514" h="30479">
                  <a:moveTo>
                    <a:pt x="0" y="30480"/>
                  </a:moveTo>
                  <a:lnTo>
                    <a:pt x="56387" y="0"/>
                  </a:lnTo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54851" y="4963668"/>
              <a:ext cx="58419" cy="38100"/>
            </a:xfrm>
            <a:custGeom>
              <a:avLst/>
              <a:gdLst/>
              <a:ahLst/>
              <a:cxnLst/>
              <a:rect l="l" t="t" r="r" b="b"/>
              <a:pathLst>
                <a:path w="58420" h="38100">
                  <a:moveTo>
                    <a:pt x="0" y="38099"/>
                  </a:moveTo>
                  <a:lnTo>
                    <a:pt x="57912" y="0"/>
                  </a:lnTo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0843" y="4736211"/>
              <a:ext cx="242569" cy="25336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112763" y="4963668"/>
              <a:ext cx="117475" cy="76200"/>
            </a:xfrm>
            <a:custGeom>
              <a:avLst/>
              <a:gdLst/>
              <a:ahLst/>
              <a:cxnLst/>
              <a:rect l="l" t="t" r="r" b="b"/>
              <a:pathLst>
                <a:path w="117475" h="76200">
                  <a:moveTo>
                    <a:pt x="0" y="0"/>
                  </a:moveTo>
                  <a:lnTo>
                    <a:pt x="58674" y="37337"/>
                  </a:lnTo>
                  <a:lnTo>
                    <a:pt x="58674" y="76199"/>
                  </a:lnTo>
                  <a:lnTo>
                    <a:pt x="117348" y="46100"/>
                  </a:lnTo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03847" y="4992624"/>
              <a:ext cx="21590" cy="9525"/>
            </a:xfrm>
            <a:custGeom>
              <a:avLst/>
              <a:gdLst/>
              <a:ahLst/>
              <a:cxnLst/>
              <a:rect l="l" t="t" r="r" b="b"/>
              <a:pathLst>
                <a:path w="21589" h="9525">
                  <a:moveTo>
                    <a:pt x="0" y="0"/>
                  </a:moveTo>
                  <a:lnTo>
                    <a:pt x="21336" y="9143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65747" y="484327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26123" y="4824984"/>
              <a:ext cx="40005" cy="38100"/>
            </a:xfrm>
            <a:custGeom>
              <a:avLst/>
              <a:gdLst/>
              <a:ahLst/>
              <a:cxnLst/>
              <a:rect l="l" t="t" r="r" b="b"/>
              <a:pathLst>
                <a:path w="40004" h="38100">
                  <a:moveTo>
                    <a:pt x="39624" y="19050"/>
                  </a:moveTo>
                  <a:lnTo>
                    <a:pt x="38064" y="26473"/>
                  </a:lnTo>
                  <a:lnTo>
                    <a:pt x="33813" y="32527"/>
                  </a:lnTo>
                  <a:lnTo>
                    <a:pt x="27515" y="36605"/>
                  </a:lnTo>
                  <a:lnTo>
                    <a:pt x="19812" y="38100"/>
                  </a:lnTo>
                  <a:lnTo>
                    <a:pt x="12108" y="36605"/>
                  </a:lnTo>
                  <a:lnTo>
                    <a:pt x="5810" y="32527"/>
                  </a:lnTo>
                  <a:lnTo>
                    <a:pt x="1559" y="26473"/>
                  </a:lnTo>
                  <a:lnTo>
                    <a:pt x="0" y="19050"/>
                  </a:lnTo>
                  <a:lnTo>
                    <a:pt x="1559" y="11626"/>
                  </a:lnTo>
                  <a:lnTo>
                    <a:pt x="5810" y="5572"/>
                  </a:lnTo>
                  <a:lnTo>
                    <a:pt x="12108" y="1494"/>
                  </a:lnTo>
                  <a:lnTo>
                    <a:pt x="19812" y="0"/>
                  </a:lnTo>
                  <a:lnTo>
                    <a:pt x="27515" y="1494"/>
                  </a:lnTo>
                  <a:lnTo>
                    <a:pt x="33813" y="5572"/>
                  </a:lnTo>
                  <a:lnTo>
                    <a:pt x="38064" y="11626"/>
                  </a:lnTo>
                  <a:lnTo>
                    <a:pt x="39624" y="19050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65747" y="49636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19049"/>
                  </a:moveTo>
                  <a:lnTo>
                    <a:pt x="36605" y="26473"/>
                  </a:lnTo>
                  <a:lnTo>
                    <a:pt x="32527" y="32527"/>
                  </a:lnTo>
                  <a:lnTo>
                    <a:pt x="26473" y="36605"/>
                  </a:lnTo>
                  <a:lnTo>
                    <a:pt x="19050" y="38099"/>
                  </a:lnTo>
                  <a:lnTo>
                    <a:pt x="11626" y="36605"/>
                  </a:lnTo>
                  <a:lnTo>
                    <a:pt x="5572" y="32527"/>
                  </a:lnTo>
                  <a:lnTo>
                    <a:pt x="1494" y="26473"/>
                  </a:lnTo>
                  <a:lnTo>
                    <a:pt x="0" y="19049"/>
                  </a:lnTo>
                  <a:lnTo>
                    <a:pt x="1494" y="11626"/>
                  </a:lnTo>
                  <a:lnTo>
                    <a:pt x="5572" y="5572"/>
                  </a:lnTo>
                  <a:lnTo>
                    <a:pt x="11626" y="1494"/>
                  </a:lnTo>
                  <a:lnTo>
                    <a:pt x="19050" y="0"/>
                  </a:lnTo>
                  <a:lnTo>
                    <a:pt x="26473" y="1494"/>
                  </a:lnTo>
                  <a:lnTo>
                    <a:pt x="32527" y="5572"/>
                  </a:lnTo>
                  <a:lnTo>
                    <a:pt x="36605" y="11626"/>
                  </a:lnTo>
                  <a:lnTo>
                    <a:pt x="38100" y="19049"/>
                  </a:lnTo>
                  <a:close/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76771" y="4917948"/>
              <a:ext cx="149860" cy="137160"/>
            </a:xfrm>
            <a:custGeom>
              <a:avLst/>
              <a:gdLst/>
              <a:ahLst/>
              <a:cxnLst/>
              <a:rect l="l" t="t" r="r" b="b"/>
              <a:pathLst>
                <a:path w="149860" h="137160">
                  <a:moveTo>
                    <a:pt x="149351" y="18287"/>
                  </a:moveTo>
                  <a:lnTo>
                    <a:pt x="147857" y="25431"/>
                  </a:lnTo>
                  <a:lnTo>
                    <a:pt x="143779" y="31242"/>
                  </a:lnTo>
                  <a:lnTo>
                    <a:pt x="137725" y="35147"/>
                  </a:lnTo>
                  <a:lnTo>
                    <a:pt x="130301" y="36575"/>
                  </a:lnTo>
                  <a:lnTo>
                    <a:pt x="122878" y="35147"/>
                  </a:lnTo>
                  <a:lnTo>
                    <a:pt x="116824" y="31241"/>
                  </a:lnTo>
                  <a:lnTo>
                    <a:pt x="112746" y="25431"/>
                  </a:lnTo>
                  <a:lnTo>
                    <a:pt x="111251" y="18287"/>
                  </a:lnTo>
                  <a:lnTo>
                    <a:pt x="112746" y="11144"/>
                  </a:lnTo>
                  <a:lnTo>
                    <a:pt x="116824" y="5333"/>
                  </a:lnTo>
                  <a:lnTo>
                    <a:pt x="122878" y="1428"/>
                  </a:lnTo>
                  <a:lnTo>
                    <a:pt x="130301" y="0"/>
                  </a:lnTo>
                  <a:lnTo>
                    <a:pt x="137725" y="1428"/>
                  </a:lnTo>
                  <a:lnTo>
                    <a:pt x="143779" y="5334"/>
                  </a:lnTo>
                  <a:lnTo>
                    <a:pt x="147857" y="11144"/>
                  </a:lnTo>
                  <a:lnTo>
                    <a:pt x="149351" y="18287"/>
                  </a:lnTo>
                  <a:close/>
                </a:path>
                <a:path w="149860" h="137160">
                  <a:moveTo>
                    <a:pt x="53339" y="137159"/>
                  </a:moveTo>
                  <a:lnTo>
                    <a:pt x="53339" y="49656"/>
                  </a:lnTo>
                  <a:lnTo>
                    <a:pt x="0" y="18287"/>
                  </a:lnTo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99403" y="5001768"/>
              <a:ext cx="660400" cy="512445"/>
            </a:xfrm>
            <a:custGeom>
              <a:avLst/>
              <a:gdLst/>
              <a:ahLst/>
              <a:cxnLst/>
              <a:rect l="l" t="t" r="r" b="b"/>
              <a:pathLst>
                <a:path w="660400" h="512445">
                  <a:moveTo>
                    <a:pt x="659892" y="397763"/>
                  </a:moveTo>
                  <a:lnTo>
                    <a:pt x="659892" y="338327"/>
                  </a:lnTo>
                </a:path>
                <a:path w="660400" h="512445">
                  <a:moveTo>
                    <a:pt x="358140" y="512063"/>
                  </a:moveTo>
                  <a:lnTo>
                    <a:pt x="659892" y="457199"/>
                  </a:lnTo>
                  <a:lnTo>
                    <a:pt x="659892" y="420623"/>
                  </a:lnTo>
                </a:path>
                <a:path w="660400" h="512445">
                  <a:moveTo>
                    <a:pt x="0" y="379475"/>
                  </a:moveTo>
                  <a:lnTo>
                    <a:pt x="0" y="457199"/>
                  </a:lnTo>
                  <a:lnTo>
                    <a:pt x="301751" y="512063"/>
                  </a:lnTo>
                </a:path>
                <a:path w="660400" h="512445">
                  <a:moveTo>
                    <a:pt x="659892" y="310260"/>
                  </a:moveTo>
                  <a:lnTo>
                    <a:pt x="659892" y="41147"/>
                  </a:lnTo>
                  <a:lnTo>
                    <a:pt x="358013" y="76834"/>
                  </a:lnTo>
                  <a:lnTo>
                    <a:pt x="358013" y="512063"/>
                  </a:lnTo>
                  <a:lnTo>
                    <a:pt x="301879" y="512063"/>
                  </a:lnTo>
                  <a:lnTo>
                    <a:pt x="301879" y="76707"/>
                  </a:lnTo>
                  <a:lnTo>
                    <a:pt x="0" y="41147"/>
                  </a:lnTo>
                  <a:lnTo>
                    <a:pt x="0" y="241426"/>
                  </a:lnTo>
                </a:path>
                <a:path w="660400" h="512445">
                  <a:moveTo>
                    <a:pt x="356616" y="466597"/>
                  </a:moveTo>
                  <a:lnTo>
                    <a:pt x="330581" y="470915"/>
                  </a:lnTo>
                  <a:lnTo>
                    <a:pt x="303275" y="466343"/>
                  </a:lnTo>
                </a:path>
                <a:path w="660400" h="512445">
                  <a:moveTo>
                    <a:pt x="356616" y="123570"/>
                  </a:moveTo>
                  <a:lnTo>
                    <a:pt x="330581" y="126491"/>
                  </a:lnTo>
                  <a:lnTo>
                    <a:pt x="303275" y="123443"/>
                  </a:lnTo>
                </a:path>
                <a:path w="660400" h="512445">
                  <a:moveTo>
                    <a:pt x="358140" y="76199"/>
                  </a:moveTo>
                  <a:lnTo>
                    <a:pt x="301751" y="76199"/>
                  </a:lnTo>
                </a:path>
                <a:path w="660400" h="512445">
                  <a:moveTo>
                    <a:pt x="0" y="262127"/>
                  </a:moveTo>
                  <a:lnTo>
                    <a:pt x="0" y="350519"/>
                  </a:lnTo>
                </a:path>
                <a:path w="660400" h="512445">
                  <a:moveTo>
                    <a:pt x="57912" y="47751"/>
                  </a:moveTo>
                  <a:lnTo>
                    <a:pt x="57912" y="0"/>
                  </a:lnTo>
                  <a:lnTo>
                    <a:pt x="330708" y="76199"/>
                  </a:lnTo>
                </a:path>
                <a:path w="660400" h="512445">
                  <a:moveTo>
                    <a:pt x="609600" y="47751"/>
                  </a:moveTo>
                  <a:lnTo>
                    <a:pt x="609600" y="0"/>
                  </a:lnTo>
                  <a:lnTo>
                    <a:pt x="338328" y="7619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918964" y="3601592"/>
            <a:ext cx="1139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19492" y="3601592"/>
            <a:ext cx="1107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Generated response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64AF350-74A5-D8BF-79B5-086EEDA046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213" y="6384035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900" y="1680413"/>
            <a:ext cx="6172200" cy="198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SzPct val="89285"/>
              <a:buFont typeface="Arial"/>
              <a:buChar char="•"/>
              <a:tabLst>
                <a:tab pos="469265" algn="l"/>
              </a:tabLst>
            </a:pPr>
            <a:r>
              <a:rPr sz="2800" spc="6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Trebuchet MS"/>
                <a:cs typeface="Trebuchet MS"/>
              </a:rPr>
              <a:t>RAG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2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55" dirty="0">
                <a:solidFill>
                  <a:srgbClr val="FFFFFF"/>
                </a:solidFill>
                <a:latin typeface="Trebuchet MS"/>
                <a:cs typeface="Trebuchet MS"/>
              </a:rPr>
              <a:t>does</a:t>
            </a: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work?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70"/>
              </a:spcBef>
              <a:buSzPct val="89285"/>
              <a:buFont typeface="Arial"/>
              <a:buChar char="•"/>
              <a:tabLst>
                <a:tab pos="469265" algn="l"/>
              </a:tabLst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Bedrock</a:t>
            </a:r>
            <a:r>
              <a:rPr sz="2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2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SzPct val="89285"/>
              <a:buFont typeface="Arial"/>
              <a:buChar char="•"/>
              <a:tabLst>
                <a:tab pos="469265" algn="l"/>
              </a:tabLst>
            </a:pPr>
            <a:r>
              <a:rPr sz="2800" spc="85" dirty="0">
                <a:solidFill>
                  <a:srgbClr val="FFFFFF"/>
                </a:solidFill>
                <a:latin typeface="Trebuchet MS"/>
                <a:cs typeface="Trebuchet MS"/>
              </a:rPr>
              <a:t>Demo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01119" y="6384442"/>
            <a:ext cx="92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0A38FE-3B71-D9DC-9B34-46A091F98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6384442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Customize</a:t>
            </a:r>
            <a:r>
              <a:rPr spc="-300" dirty="0"/>
              <a:t> </a:t>
            </a:r>
            <a:r>
              <a:rPr dirty="0"/>
              <a:t>RAG</a:t>
            </a:r>
            <a:r>
              <a:rPr spc="-265" dirty="0"/>
              <a:t> </a:t>
            </a:r>
            <a:r>
              <a:rPr spc="-35" dirty="0"/>
              <a:t>workflows</a:t>
            </a:r>
            <a:r>
              <a:rPr spc="-315" dirty="0"/>
              <a:t> </a:t>
            </a:r>
            <a:r>
              <a:rPr dirty="0"/>
              <a:t>using</a:t>
            </a:r>
            <a:r>
              <a:rPr spc="-280" dirty="0"/>
              <a:t> </a:t>
            </a:r>
            <a:r>
              <a:rPr spc="-160" dirty="0"/>
              <a:t>Retrieve</a:t>
            </a:r>
            <a:r>
              <a:rPr spc="-285" dirty="0"/>
              <a:t> </a:t>
            </a:r>
            <a:r>
              <a:rPr spc="30" dirty="0"/>
              <a:t>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2100" y="1022730"/>
            <a:ext cx="4410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2545" algn="l"/>
                <a:tab pos="2091689" algn="l"/>
                <a:tab pos="2612390" algn="l"/>
                <a:tab pos="3522345" algn="l"/>
              </a:tabLst>
            </a:pP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K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W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L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G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S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F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M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A</a:t>
            </a:r>
            <a:r>
              <a:rPr sz="1200" b="1" spc="-42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Z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N</a:t>
            </a:r>
            <a:r>
              <a:rPr sz="1200" b="1" dirty="0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B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E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D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R</a:t>
            </a:r>
            <a:r>
              <a:rPr sz="1200" b="1" spc="-420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O</a:t>
            </a:r>
            <a:r>
              <a:rPr sz="1200" b="1" spc="-409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10" dirty="0">
                <a:solidFill>
                  <a:srgbClr val="93E8FF"/>
                </a:solidFill>
                <a:latin typeface="Courier New"/>
                <a:cs typeface="Courier New"/>
              </a:rPr>
              <a:t>C</a:t>
            </a:r>
            <a:r>
              <a:rPr sz="1200" b="1" spc="-405" dirty="0">
                <a:solidFill>
                  <a:srgbClr val="93E8FF"/>
                </a:solidFill>
                <a:latin typeface="Courier New"/>
                <a:cs typeface="Courier New"/>
              </a:rPr>
              <a:t> </a:t>
            </a:r>
            <a:r>
              <a:rPr sz="1200" b="1" spc="-50" dirty="0">
                <a:solidFill>
                  <a:srgbClr val="93E8FF"/>
                </a:solidFill>
                <a:latin typeface="Courier New"/>
                <a:cs typeface="Courier New"/>
              </a:rPr>
              <a:t>K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2148" y="1459991"/>
            <a:ext cx="11582400" cy="4963795"/>
            <a:chOff x="422148" y="1459991"/>
            <a:chExt cx="11582400" cy="4963795"/>
          </a:xfrm>
        </p:grpSpPr>
        <p:sp>
          <p:nvSpPr>
            <p:cNvPr id="6" name="object 6"/>
            <p:cNvSpPr/>
            <p:nvPr/>
          </p:nvSpPr>
          <p:spPr>
            <a:xfrm>
              <a:off x="422148" y="1459991"/>
              <a:ext cx="11582400" cy="4963795"/>
            </a:xfrm>
            <a:custGeom>
              <a:avLst/>
              <a:gdLst/>
              <a:ahLst/>
              <a:cxnLst/>
              <a:rect l="l" t="t" r="r" b="b"/>
              <a:pathLst>
                <a:path w="11582400" h="4963795">
                  <a:moveTo>
                    <a:pt x="10755122" y="0"/>
                  </a:moveTo>
                  <a:lnTo>
                    <a:pt x="827303" y="0"/>
                  </a:lnTo>
                  <a:lnTo>
                    <a:pt x="778692" y="1404"/>
                  </a:lnTo>
                  <a:lnTo>
                    <a:pt x="730822" y="5564"/>
                  </a:lnTo>
                  <a:lnTo>
                    <a:pt x="683768" y="12404"/>
                  </a:lnTo>
                  <a:lnTo>
                    <a:pt x="637610" y="21846"/>
                  </a:lnTo>
                  <a:lnTo>
                    <a:pt x="592423" y="33811"/>
                  </a:lnTo>
                  <a:lnTo>
                    <a:pt x="548287" y="48223"/>
                  </a:lnTo>
                  <a:lnTo>
                    <a:pt x="505279" y="65004"/>
                  </a:lnTo>
                  <a:lnTo>
                    <a:pt x="463475" y="84076"/>
                  </a:lnTo>
                  <a:lnTo>
                    <a:pt x="422955" y="105362"/>
                  </a:lnTo>
                  <a:lnTo>
                    <a:pt x="383795" y="128784"/>
                  </a:lnTo>
                  <a:lnTo>
                    <a:pt x="346073" y="154265"/>
                  </a:lnTo>
                  <a:lnTo>
                    <a:pt x="309866" y="181727"/>
                  </a:lnTo>
                  <a:lnTo>
                    <a:pt x="275253" y="211092"/>
                  </a:lnTo>
                  <a:lnTo>
                    <a:pt x="242311" y="242284"/>
                  </a:lnTo>
                  <a:lnTo>
                    <a:pt x="211117" y="275224"/>
                  </a:lnTo>
                  <a:lnTo>
                    <a:pt x="181748" y="309835"/>
                  </a:lnTo>
                  <a:lnTo>
                    <a:pt x="154284" y="346040"/>
                  </a:lnTo>
                  <a:lnTo>
                    <a:pt x="128800" y="383760"/>
                  </a:lnTo>
                  <a:lnTo>
                    <a:pt x="105376" y="422919"/>
                  </a:lnTo>
                  <a:lnTo>
                    <a:pt x="84087" y="463438"/>
                  </a:lnTo>
                  <a:lnTo>
                    <a:pt x="65013" y="505241"/>
                  </a:lnTo>
                  <a:lnTo>
                    <a:pt x="48230" y="548250"/>
                  </a:lnTo>
                  <a:lnTo>
                    <a:pt x="33816" y="592386"/>
                  </a:lnTo>
                  <a:lnTo>
                    <a:pt x="21849" y="637574"/>
                  </a:lnTo>
                  <a:lnTo>
                    <a:pt x="12406" y="683734"/>
                  </a:lnTo>
                  <a:lnTo>
                    <a:pt x="5565" y="730790"/>
                  </a:lnTo>
                  <a:lnTo>
                    <a:pt x="1404" y="778663"/>
                  </a:lnTo>
                  <a:lnTo>
                    <a:pt x="0" y="827278"/>
                  </a:lnTo>
                  <a:lnTo>
                    <a:pt x="0" y="4136364"/>
                  </a:lnTo>
                  <a:lnTo>
                    <a:pt x="1404" y="4184975"/>
                  </a:lnTo>
                  <a:lnTo>
                    <a:pt x="5565" y="4232845"/>
                  </a:lnTo>
                  <a:lnTo>
                    <a:pt x="12406" y="4279899"/>
                  </a:lnTo>
                  <a:lnTo>
                    <a:pt x="21849" y="4326057"/>
                  </a:lnTo>
                  <a:lnTo>
                    <a:pt x="33816" y="4371244"/>
                  </a:lnTo>
                  <a:lnTo>
                    <a:pt x="48230" y="4415380"/>
                  </a:lnTo>
                  <a:lnTo>
                    <a:pt x="65013" y="4458388"/>
                  </a:lnTo>
                  <a:lnTo>
                    <a:pt x="84087" y="4500192"/>
                  </a:lnTo>
                  <a:lnTo>
                    <a:pt x="105376" y="4540712"/>
                  </a:lnTo>
                  <a:lnTo>
                    <a:pt x="128800" y="4579872"/>
                  </a:lnTo>
                  <a:lnTo>
                    <a:pt x="154284" y="4617594"/>
                  </a:lnTo>
                  <a:lnTo>
                    <a:pt x="181748" y="4653801"/>
                  </a:lnTo>
                  <a:lnTo>
                    <a:pt x="211117" y="4688414"/>
                  </a:lnTo>
                  <a:lnTo>
                    <a:pt x="242311" y="4721356"/>
                  </a:lnTo>
                  <a:lnTo>
                    <a:pt x="275253" y="4752550"/>
                  </a:lnTo>
                  <a:lnTo>
                    <a:pt x="309866" y="4781919"/>
                  </a:lnTo>
                  <a:lnTo>
                    <a:pt x="346073" y="4809383"/>
                  </a:lnTo>
                  <a:lnTo>
                    <a:pt x="383795" y="4834867"/>
                  </a:lnTo>
                  <a:lnTo>
                    <a:pt x="422955" y="4858291"/>
                  </a:lnTo>
                  <a:lnTo>
                    <a:pt x="463475" y="4879580"/>
                  </a:lnTo>
                  <a:lnTo>
                    <a:pt x="505279" y="4898654"/>
                  </a:lnTo>
                  <a:lnTo>
                    <a:pt x="548287" y="4915437"/>
                  </a:lnTo>
                  <a:lnTo>
                    <a:pt x="592423" y="4929851"/>
                  </a:lnTo>
                  <a:lnTo>
                    <a:pt x="637610" y="4941818"/>
                  </a:lnTo>
                  <a:lnTo>
                    <a:pt x="683768" y="4951261"/>
                  </a:lnTo>
                  <a:lnTo>
                    <a:pt x="730822" y="4958102"/>
                  </a:lnTo>
                  <a:lnTo>
                    <a:pt x="778692" y="4962263"/>
                  </a:lnTo>
                  <a:lnTo>
                    <a:pt x="827303" y="4963668"/>
                  </a:lnTo>
                  <a:lnTo>
                    <a:pt x="10755122" y="4963668"/>
                  </a:lnTo>
                  <a:lnTo>
                    <a:pt x="10803736" y="4962263"/>
                  </a:lnTo>
                  <a:lnTo>
                    <a:pt x="10851609" y="4958102"/>
                  </a:lnTo>
                  <a:lnTo>
                    <a:pt x="10898665" y="4951261"/>
                  </a:lnTo>
                  <a:lnTo>
                    <a:pt x="10944825" y="4941818"/>
                  </a:lnTo>
                  <a:lnTo>
                    <a:pt x="10990013" y="4929851"/>
                  </a:lnTo>
                  <a:lnTo>
                    <a:pt x="11034149" y="4915437"/>
                  </a:lnTo>
                  <a:lnTo>
                    <a:pt x="11077158" y="4898654"/>
                  </a:lnTo>
                  <a:lnTo>
                    <a:pt x="11118961" y="4879580"/>
                  </a:lnTo>
                  <a:lnTo>
                    <a:pt x="11159480" y="4858291"/>
                  </a:lnTo>
                  <a:lnTo>
                    <a:pt x="11198639" y="4834867"/>
                  </a:lnTo>
                  <a:lnTo>
                    <a:pt x="11236359" y="4809383"/>
                  </a:lnTo>
                  <a:lnTo>
                    <a:pt x="11272564" y="4781919"/>
                  </a:lnTo>
                  <a:lnTo>
                    <a:pt x="11307175" y="4752550"/>
                  </a:lnTo>
                  <a:lnTo>
                    <a:pt x="11340115" y="4721356"/>
                  </a:lnTo>
                  <a:lnTo>
                    <a:pt x="11371307" y="4688414"/>
                  </a:lnTo>
                  <a:lnTo>
                    <a:pt x="11400672" y="4653801"/>
                  </a:lnTo>
                  <a:lnTo>
                    <a:pt x="11428134" y="4617594"/>
                  </a:lnTo>
                  <a:lnTo>
                    <a:pt x="11453615" y="4579872"/>
                  </a:lnTo>
                  <a:lnTo>
                    <a:pt x="11477037" y="4540712"/>
                  </a:lnTo>
                  <a:lnTo>
                    <a:pt x="11498323" y="4500192"/>
                  </a:lnTo>
                  <a:lnTo>
                    <a:pt x="11517395" y="4458388"/>
                  </a:lnTo>
                  <a:lnTo>
                    <a:pt x="11534176" y="4415380"/>
                  </a:lnTo>
                  <a:lnTo>
                    <a:pt x="11548588" y="4371244"/>
                  </a:lnTo>
                  <a:lnTo>
                    <a:pt x="11560553" y="4326057"/>
                  </a:lnTo>
                  <a:lnTo>
                    <a:pt x="11569995" y="4279899"/>
                  </a:lnTo>
                  <a:lnTo>
                    <a:pt x="11576835" y="4232845"/>
                  </a:lnTo>
                  <a:lnTo>
                    <a:pt x="11580995" y="4184975"/>
                  </a:lnTo>
                  <a:lnTo>
                    <a:pt x="11582400" y="4136364"/>
                  </a:lnTo>
                  <a:lnTo>
                    <a:pt x="11582400" y="827278"/>
                  </a:lnTo>
                  <a:lnTo>
                    <a:pt x="11580995" y="778663"/>
                  </a:lnTo>
                  <a:lnTo>
                    <a:pt x="11576835" y="730790"/>
                  </a:lnTo>
                  <a:lnTo>
                    <a:pt x="11569995" y="683734"/>
                  </a:lnTo>
                  <a:lnTo>
                    <a:pt x="11560553" y="637574"/>
                  </a:lnTo>
                  <a:lnTo>
                    <a:pt x="11548588" y="592386"/>
                  </a:lnTo>
                  <a:lnTo>
                    <a:pt x="11534176" y="548250"/>
                  </a:lnTo>
                  <a:lnTo>
                    <a:pt x="11517395" y="505241"/>
                  </a:lnTo>
                  <a:lnTo>
                    <a:pt x="11498323" y="463438"/>
                  </a:lnTo>
                  <a:lnTo>
                    <a:pt x="11477037" y="422919"/>
                  </a:lnTo>
                  <a:lnTo>
                    <a:pt x="11453615" y="383760"/>
                  </a:lnTo>
                  <a:lnTo>
                    <a:pt x="11428134" y="346040"/>
                  </a:lnTo>
                  <a:lnTo>
                    <a:pt x="11400672" y="309835"/>
                  </a:lnTo>
                  <a:lnTo>
                    <a:pt x="11371307" y="275224"/>
                  </a:lnTo>
                  <a:lnTo>
                    <a:pt x="11340115" y="242284"/>
                  </a:lnTo>
                  <a:lnTo>
                    <a:pt x="11307175" y="211092"/>
                  </a:lnTo>
                  <a:lnTo>
                    <a:pt x="11272564" y="181727"/>
                  </a:lnTo>
                  <a:lnTo>
                    <a:pt x="11236359" y="154265"/>
                  </a:lnTo>
                  <a:lnTo>
                    <a:pt x="11198639" y="128784"/>
                  </a:lnTo>
                  <a:lnTo>
                    <a:pt x="11159480" y="105362"/>
                  </a:lnTo>
                  <a:lnTo>
                    <a:pt x="11118961" y="84076"/>
                  </a:lnTo>
                  <a:lnTo>
                    <a:pt x="11077158" y="65004"/>
                  </a:lnTo>
                  <a:lnTo>
                    <a:pt x="11034149" y="48223"/>
                  </a:lnTo>
                  <a:lnTo>
                    <a:pt x="10990013" y="33811"/>
                  </a:lnTo>
                  <a:lnTo>
                    <a:pt x="10944825" y="21846"/>
                  </a:lnTo>
                  <a:lnTo>
                    <a:pt x="10898665" y="12404"/>
                  </a:lnTo>
                  <a:lnTo>
                    <a:pt x="10851609" y="5564"/>
                  </a:lnTo>
                  <a:lnTo>
                    <a:pt x="10803736" y="1404"/>
                  </a:lnTo>
                  <a:lnTo>
                    <a:pt x="10755122" y="0"/>
                  </a:lnTo>
                  <a:close/>
                </a:path>
              </a:pathLst>
            </a:custGeom>
            <a:solidFill>
              <a:srgbClr val="38424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0472" y="1525523"/>
              <a:ext cx="1039494" cy="4892040"/>
            </a:xfrm>
            <a:custGeom>
              <a:avLst/>
              <a:gdLst/>
              <a:ahLst/>
              <a:cxnLst/>
              <a:rect l="l" t="t" r="r" b="b"/>
              <a:pathLst>
                <a:path w="1039494" h="4892040">
                  <a:moveTo>
                    <a:pt x="1039367" y="0"/>
                  </a:moveTo>
                  <a:lnTo>
                    <a:pt x="0" y="0"/>
                  </a:lnTo>
                  <a:lnTo>
                    <a:pt x="0" y="4892040"/>
                  </a:lnTo>
                  <a:lnTo>
                    <a:pt x="1039367" y="4892040"/>
                  </a:lnTo>
                  <a:lnTo>
                    <a:pt x="103936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01176" y="2294635"/>
            <a:ext cx="10382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Large Language 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6293" y="2294635"/>
            <a:ext cx="1487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97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Prompt augmentation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50728" y="2402585"/>
            <a:ext cx="1007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84120" y="1200911"/>
            <a:ext cx="9331960" cy="1325880"/>
            <a:chOff x="2484120" y="1200911"/>
            <a:chExt cx="9331960" cy="132588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4120" y="1200911"/>
              <a:ext cx="1325880" cy="13258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8363" y="1452371"/>
              <a:ext cx="821435" cy="8229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1200911"/>
              <a:ext cx="1325879" cy="13258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89691" y="1200911"/>
              <a:ext cx="1325879" cy="132588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77972" y="2269363"/>
            <a:ext cx="492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8830" y="1770126"/>
            <a:ext cx="1104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10761" y="1648205"/>
            <a:ext cx="6679565" cy="2809875"/>
            <a:chOff x="3810761" y="1648205"/>
            <a:chExt cx="6679565" cy="2809875"/>
          </a:xfrm>
        </p:grpSpPr>
        <p:sp>
          <p:nvSpPr>
            <p:cNvPr id="19" name="object 19"/>
            <p:cNvSpPr/>
            <p:nvPr/>
          </p:nvSpPr>
          <p:spPr>
            <a:xfrm>
              <a:off x="3810762" y="1648205"/>
              <a:ext cx="6679565" cy="254635"/>
            </a:xfrm>
            <a:custGeom>
              <a:avLst/>
              <a:gdLst/>
              <a:ahLst/>
              <a:cxnLst/>
              <a:rect l="l" t="t" r="r" b="b"/>
              <a:pathLst>
                <a:path w="6679565" h="254635">
                  <a:moveTo>
                    <a:pt x="3262503" y="38100"/>
                  </a:moveTo>
                  <a:lnTo>
                    <a:pt x="3242691" y="28194"/>
                  </a:lnTo>
                  <a:lnTo>
                    <a:pt x="3186303" y="0"/>
                  </a:lnTo>
                  <a:lnTo>
                    <a:pt x="3186303" y="28194"/>
                  </a:lnTo>
                  <a:lnTo>
                    <a:pt x="0" y="28194"/>
                  </a:lnTo>
                  <a:lnTo>
                    <a:pt x="0" y="48006"/>
                  </a:lnTo>
                  <a:lnTo>
                    <a:pt x="3186303" y="48006"/>
                  </a:lnTo>
                  <a:lnTo>
                    <a:pt x="3186303" y="76200"/>
                  </a:lnTo>
                  <a:lnTo>
                    <a:pt x="3242691" y="48006"/>
                  </a:lnTo>
                  <a:lnTo>
                    <a:pt x="3262503" y="38100"/>
                  </a:lnTo>
                  <a:close/>
                </a:path>
                <a:path w="6679565" h="254635">
                  <a:moveTo>
                    <a:pt x="5181981" y="216408"/>
                  </a:moveTo>
                  <a:lnTo>
                    <a:pt x="5162169" y="206502"/>
                  </a:lnTo>
                  <a:lnTo>
                    <a:pt x="5105781" y="178308"/>
                  </a:lnTo>
                  <a:lnTo>
                    <a:pt x="5105781" y="206502"/>
                  </a:lnTo>
                  <a:lnTo>
                    <a:pt x="4587240" y="206502"/>
                  </a:lnTo>
                  <a:lnTo>
                    <a:pt x="4587240" y="226314"/>
                  </a:lnTo>
                  <a:lnTo>
                    <a:pt x="5105781" y="226314"/>
                  </a:lnTo>
                  <a:lnTo>
                    <a:pt x="5105781" y="254508"/>
                  </a:lnTo>
                  <a:lnTo>
                    <a:pt x="5162169" y="226314"/>
                  </a:lnTo>
                  <a:lnTo>
                    <a:pt x="5181981" y="216408"/>
                  </a:lnTo>
                  <a:close/>
                </a:path>
                <a:path w="6679565" h="254635">
                  <a:moveTo>
                    <a:pt x="6679311" y="216408"/>
                  </a:moveTo>
                  <a:lnTo>
                    <a:pt x="6659499" y="206502"/>
                  </a:lnTo>
                  <a:lnTo>
                    <a:pt x="6603111" y="178308"/>
                  </a:lnTo>
                  <a:lnTo>
                    <a:pt x="6603111" y="206502"/>
                  </a:lnTo>
                  <a:lnTo>
                    <a:pt x="6019800" y="206502"/>
                  </a:lnTo>
                  <a:lnTo>
                    <a:pt x="6019800" y="226314"/>
                  </a:lnTo>
                  <a:lnTo>
                    <a:pt x="6603111" y="226314"/>
                  </a:lnTo>
                  <a:lnTo>
                    <a:pt x="6603111" y="254508"/>
                  </a:lnTo>
                  <a:lnTo>
                    <a:pt x="6659499" y="226314"/>
                  </a:lnTo>
                  <a:lnTo>
                    <a:pt x="6679311" y="216408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2779" y="3479291"/>
              <a:ext cx="1325879" cy="97840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04913" y="4441317"/>
            <a:ext cx="83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70916" y="1525524"/>
            <a:ext cx="7227570" cy="4892040"/>
            <a:chOff x="470916" y="1525524"/>
            <a:chExt cx="7227570" cy="4892040"/>
          </a:xfrm>
        </p:grpSpPr>
        <p:sp>
          <p:nvSpPr>
            <p:cNvPr id="23" name="object 23"/>
            <p:cNvSpPr/>
            <p:nvPr/>
          </p:nvSpPr>
          <p:spPr>
            <a:xfrm>
              <a:off x="3785616" y="2178557"/>
              <a:ext cx="3912870" cy="1301115"/>
            </a:xfrm>
            <a:custGeom>
              <a:avLst/>
              <a:gdLst/>
              <a:ahLst/>
              <a:cxnLst/>
              <a:rect l="l" t="t" r="r" b="b"/>
              <a:pathLst>
                <a:path w="3912870" h="1301114">
                  <a:moveTo>
                    <a:pt x="858647" y="1224534"/>
                  </a:moveTo>
                  <a:lnTo>
                    <a:pt x="830453" y="1224534"/>
                  </a:lnTo>
                  <a:lnTo>
                    <a:pt x="830453" y="23495"/>
                  </a:lnTo>
                  <a:lnTo>
                    <a:pt x="830453" y="3683"/>
                  </a:lnTo>
                  <a:lnTo>
                    <a:pt x="19812" y="3683"/>
                  </a:lnTo>
                  <a:lnTo>
                    <a:pt x="19812" y="0"/>
                  </a:lnTo>
                  <a:lnTo>
                    <a:pt x="0" y="0"/>
                  </a:lnTo>
                  <a:lnTo>
                    <a:pt x="0" y="23495"/>
                  </a:lnTo>
                  <a:lnTo>
                    <a:pt x="810641" y="23495"/>
                  </a:lnTo>
                  <a:lnTo>
                    <a:pt x="810641" y="1224534"/>
                  </a:lnTo>
                  <a:lnTo>
                    <a:pt x="782447" y="1224534"/>
                  </a:lnTo>
                  <a:lnTo>
                    <a:pt x="820547" y="1300734"/>
                  </a:lnTo>
                  <a:lnTo>
                    <a:pt x="852297" y="1237234"/>
                  </a:lnTo>
                  <a:lnTo>
                    <a:pt x="858647" y="1224534"/>
                  </a:lnTo>
                  <a:close/>
                </a:path>
                <a:path w="3912870" h="1301114">
                  <a:moveTo>
                    <a:pt x="3912870" y="821436"/>
                  </a:moveTo>
                  <a:lnTo>
                    <a:pt x="3906520" y="808736"/>
                  </a:lnTo>
                  <a:lnTo>
                    <a:pt x="3874770" y="745236"/>
                  </a:lnTo>
                  <a:lnTo>
                    <a:pt x="3836670" y="821436"/>
                  </a:lnTo>
                  <a:lnTo>
                    <a:pt x="3864864" y="821436"/>
                  </a:lnTo>
                  <a:lnTo>
                    <a:pt x="3864864" y="1033018"/>
                  </a:lnTo>
                  <a:lnTo>
                    <a:pt x="3871214" y="1033018"/>
                  </a:lnTo>
                  <a:lnTo>
                    <a:pt x="3871214" y="1300988"/>
                  </a:lnTo>
                  <a:lnTo>
                    <a:pt x="3891026" y="1300988"/>
                  </a:lnTo>
                  <a:lnTo>
                    <a:pt x="3891026" y="1033018"/>
                  </a:lnTo>
                  <a:lnTo>
                    <a:pt x="3891026" y="1013206"/>
                  </a:lnTo>
                  <a:lnTo>
                    <a:pt x="3884676" y="1013206"/>
                  </a:lnTo>
                  <a:lnTo>
                    <a:pt x="3884676" y="821436"/>
                  </a:lnTo>
                  <a:lnTo>
                    <a:pt x="3912870" y="821436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0916" y="1525524"/>
              <a:ext cx="1975485" cy="4892040"/>
            </a:xfrm>
            <a:custGeom>
              <a:avLst/>
              <a:gdLst/>
              <a:ahLst/>
              <a:cxnLst/>
              <a:rect l="l" t="t" r="r" b="b"/>
              <a:pathLst>
                <a:path w="1975485" h="4892040">
                  <a:moveTo>
                    <a:pt x="1446784" y="0"/>
                  </a:moveTo>
                  <a:lnTo>
                    <a:pt x="528281" y="0"/>
                  </a:lnTo>
                  <a:lnTo>
                    <a:pt x="480198" y="2158"/>
                  </a:lnTo>
                  <a:lnTo>
                    <a:pt x="433323" y="8509"/>
                  </a:lnTo>
                  <a:lnTo>
                    <a:pt x="387845" y="18867"/>
                  </a:lnTo>
                  <a:lnTo>
                    <a:pt x="343949" y="33045"/>
                  </a:lnTo>
                  <a:lnTo>
                    <a:pt x="301821" y="50857"/>
                  </a:lnTo>
                  <a:lnTo>
                    <a:pt x="261650" y="72117"/>
                  </a:lnTo>
                  <a:lnTo>
                    <a:pt x="223620" y="96637"/>
                  </a:lnTo>
                  <a:lnTo>
                    <a:pt x="187918" y="124233"/>
                  </a:lnTo>
                  <a:lnTo>
                    <a:pt x="154732" y="154717"/>
                  </a:lnTo>
                  <a:lnTo>
                    <a:pt x="124246" y="187904"/>
                  </a:lnTo>
                  <a:lnTo>
                    <a:pt x="96649" y="223606"/>
                  </a:lnTo>
                  <a:lnTo>
                    <a:pt x="72127" y="261638"/>
                  </a:lnTo>
                  <a:lnTo>
                    <a:pt x="50865" y="301814"/>
                  </a:lnTo>
                  <a:lnTo>
                    <a:pt x="33051" y="343946"/>
                  </a:lnTo>
                  <a:lnTo>
                    <a:pt x="18871" y="387849"/>
                  </a:lnTo>
                  <a:lnTo>
                    <a:pt x="8511" y="433337"/>
                  </a:lnTo>
                  <a:lnTo>
                    <a:pt x="2158" y="480222"/>
                  </a:lnTo>
                  <a:lnTo>
                    <a:pt x="0" y="528320"/>
                  </a:lnTo>
                  <a:lnTo>
                    <a:pt x="0" y="4363758"/>
                  </a:lnTo>
                  <a:lnTo>
                    <a:pt x="2158" y="4411841"/>
                  </a:lnTo>
                  <a:lnTo>
                    <a:pt x="8511" y="4458716"/>
                  </a:lnTo>
                  <a:lnTo>
                    <a:pt x="18871" y="4504194"/>
                  </a:lnTo>
                  <a:lnTo>
                    <a:pt x="33051" y="4548090"/>
                  </a:lnTo>
                  <a:lnTo>
                    <a:pt x="50865" y="4590218"/>
                  </a:lnTo>
                  <a:lnTo>
                    <a:pt x="72127" y="4630389"/>
                  </a:lnTo>
                  <a:lnTo>
                    <a:pt x="96649" y="4668419"/>
                  </a:lnTo>
                  <a:lnTo>
                    <a:pt x="124246" y="4704121"/>
                  </a:lnTo>
                  <a:lnTo>
                    <a:pt x="154732" y="4737307"/>
                  </a:lnTo>
                  <a:lnTo>
                    <a:pt x="187918" y="4767793"/>
                  </a:lnTo>
                  <a:lnTo>
                    <a:pt x="223620" y="4795390"/>
                  </a:lnTo>
                  <a:lnTo>
                    <a:pt x="261650" y="4819912"/>
                  </a:lnTo>
                  <a:lnTo>
                    <a:pt x="301821" y="4841174"/>
                  </a:lnTo>
                  <a:lnTo>
                    <a:pt x="343949" y="4858988"/>
                  </a:lnTo>
                  <a:lnTo>
                    <a:pt x="387845" y="4873168"/>
                  </a:lnTo>
                  <a:lnTo>
                    <a:pt x="433323" y="4883528"/>
                  </a:lnTo>
                  <a:lnTo>
                    <a:pt x="480198" y="4889881"/>
                  </a:lnTo>
                  <a:lnTo>
                    <a:pt x="528281" y="4892040"/>
                  </a:lnTo>
                  <a:lnTo>
                    <a:pt x="1446784" y="4892040"/>
                  </a:lnTo>
                  <a:lnTo>
                    <a:pt x="1494881" y="4889881"/>
                  </a:lnTo>
                  <a:lnTo>
                    <a:pt x="1541766" y="4883528"/>
                  </a:lnTo>
                  <a:lnTo>
                    <a:pt x="1587254" y="4873168"/>
                  </a:lnTo>
                  <a:lnTo>
                    <a:pt x="1631157" y="4858988"/>
                  </a:lnTo>
                  <a:lnTo>
                    <a:pt x="1673289" y="4841174"/>
                  </a:lnTo>
                  <a:lnTo>
                    <a:pt x="1713465" y="4819912"/>
                  </a:lnTo>
                  <a:lnTo>
                    <a:pt x="1751497" y="4795390"/>
                  </a:lnTo>
                  <a:lnTo>
                    <a:pt x="1787199" y="4767793"/>
                  </a:lnTo>
                  <a:lnTo>
                    <a:pt x="1820386" y="4737307"/>
                  </a:lnTo>
                  <a:lnTo>
                    <a:pt x="1850870" y="4704121"/>
                  </a:lnTo>
                  <a:lnTo>
                    <a:pt x="1878466" y="4668419"/>
                  </a:lnTo>
                  <a:lnTo>
                    <a:pt x="1902986" y="4630389"/>
                  </a:lnTo>
                  <a:lnTo>
                    <a:pt x="1924246" y="4590218"/>
                  </a:lnTo>
                  <a:lnTo>
                    <a:pt x="1942058" y="4548090"/>
                  </a:lnTo>
                  <a:lnTo>
                    <a:pt x="1956236" y="4504194"/>
                  </a:lnTo>
                  <a:lnTo>
                    <a:pt x="1966594" y="4458716"/>
                  </a:lnTo>
                  <a:lnTo>
                    <a:pt x="1972945" y="4411841"/>
                  </a:lnTo>
                  <a:lnTo>
                    <a:pt x="1975103" y="4363758"/>
                  </a:lnTo>
                  <a:lnTo>
                    <a:pt x="1975103" y="528320"/>
                  </a:lnTo>
                  <a:lnTo>
                    <a:pt x="1972945" y="480222"/>
                  </a:lnTo>
                  <a:lnTo>
                    <a:pt x="1966594" y="433337"/>
                  </a:lnTo>
                  <a:lnTo>
                    <a:pt x="1956236" y="387849"/>
                  </a:lnTo>
                  <a:lnTo>
                    <a:pt x="1942058" y="343946"/>
                  </a:lnTo>
                  <a:lnTo>
                    <a:pt x="1924246" y="301814"/>
                  </a:lnTo>
                  <a:lnTo>
                    <a:pt x="1902986" y="261638"/>
                  </a:lnTo>
                  <a:lnTo>
                    <a:pt x="1878466" y="223606"/>
                  </a:lnTo>
                  <a:lnTo>
                    <a:pt x="1850870" y="187904"/>
                  </a:lnTo>
                  <a:lnTo>
                    <a:pt x="1820386" y="154717"/>
                  </a:lnTo>
                  <a:lnTo>
                    <a:pt x="1787199" y="124233"/>
                  </a:lnTo>
                  <a:lnTo>
                    <a:pt x="1751497" y="96637"/>
                  </a:lnTo>
                  <a:lnTo>
                    <a:pt x="1713465" y="72117"/>
                  </a:lnTo>
                  <a:lnTo>
                    <a:pt x="1673289" y="50857"/>
                  </a:lnTo>
                  <a:lnTo>
                    <a:pt x="1631157" y="33045"/>
                  </a:lnTo>
                  <a:lnTo>
                    <a:pt x="1587254" y="18867"/>
                  </a:lnTo>
                  <a:lnTo>
                    <a:pt x="1541766" y="8509"/>
                  </a:lnTo>
                  <a:lnTo>
                    <a:pt x="1494881" y="2158"/>
                  </a:lnTo>
                  <a:lnTo>
                    <a:pt x="144678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9112" y="3483609"/>
            <a:ext cx="13792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Customized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RAG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workflow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94759" y="3479291"/>
            <a:ext cx="1621790" cy="927100"/>
          </a:xfrm>
          <a:custGeom>
            <a:avLst/>
            <a:gdLst/>
            <a:ahLst/>
            <a:cxnLst/>
            <a:rect l="l" t="t" r="r" b="b"/>
            <a:pathLst>
              <a:path w="1621789" h="927100">
                <a:moveTo>
                  <a:pt x="1467103" y="0"/>
                </a:moveTo>
                <a:lnTo>
                  <a:pt x="154431" y="0"/>
                </a:lnTo>
                <a:lnTo>
                  <a:pt x="105598" y="7867"/>
                </a:lnTo>
                <a:lnTo>
                  <a:pt x="63203" y="29780"/>
                </a:lnTo>
                <a:lnTo>
                  <a:pt x="29780" y="63203"/>
                </a:lnTo>
                <a:lnTo>
                  <a:pt x="7867" y="105598"/>
                </a:lnTo>
                <a:lnTo>
                  <a:pt x="0" y="154432"/>
                </a:lnTo>
                <a:lnTo>
                  <a:pt x="0" y="772160"/>
                </a:lnTo>
                <a:lnTo>
                  <a:pt x="7867" y="820993"/>
                </a:lnTo>
                <a:lnTo>
                  <a:pt x="29780" y="863388"/>
                </a:lnTo>
                <a:lnTo>
                  <a:pt x="63203" y="896811"/>
                </a:lnTo>
                <a:lnTo>
                  <a:pt x="105598" y="918724"/>
                </a:lnTo>
                <a:lnTo>
                  <a:pt x="154431" y="926592"/>
                </a:lnTo>
                <a:lnTo>
                  <a:pt x="1467103" y="926592"/>
                </a:lnTo>
                <a:lnTo>
                  <a:pt x="1515937" y="918724"/>
                </a:lnTo>
                <a:lnTo>
                  <a:pt x="1558332" y="896811"/>
                </a:lnTo>
                <a:lnTo>
                  <a:pt x="1591755" y="863388"/>
                </a:lnTo>
                <a:lnTo>
                  <a:pt x="1613668" y="820993"/>
                </a:lnTo>
                <a:lnTo>
                  <a:pt x="1621536" y="772160"/>
                </a:lnTo>
                <a:lnTo>
                  <a:pt x="1621536" y="154432"/>
                </a:lnTo>
                <a:lnTo>
                  <a:pt x="1613668" y="105598"/>
                </a:lnTo>
                <a:lnTo>
                  <a:pt x="1591755" y="63203"/>
                </a:lnTo>
                <a:lnTo>
                  <a:pt x="1558332" y="29780"/>
                </a:lnTo>
                <a:lnTo>
                  <a:pt x="1515937" y="7867"/>
                </a:lnTo>
                <a:lnTo>
                  <a:pt x="1467103" y="0"/>
                </a:lnTo>
                <a:close/>
              </a:path>
            </a:pathLst>
          </a:custGeom>
          <a:solidFill>
            <a:srgbClr val="550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964304" y="3777742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69692" y="3931158"/>
            <a:ext cx="4133215" cy="2398395"/>
            <a:chOff x="2869692" y="3931158"/>
            <a:chExt cx="4133215" cy="2398395"/>
          </a:xfrm>
        </p:grpSpPr>
        <p:sp>
          <p:nvSpPr>
            <p:cNvPr id="29" name="object 29"/>
            <p:cNvSpPr/>
            <p:nvPr/>
          </p:nvSpPr>
          <p:spPr>
            <a:xfrm>
              <a:off x="5423154" y="3931158"/>
              <a:ext cx="1579880" cy="76200"/>
            </a:xfrm>
            <a:custGeom>
              <a:avLst/>
              <a:gdLst/>
              <a:ahLst/>
              <a:cxnLst/>
              <a:rect l="l" t="t" r="r" b="b"/>
              <a:pathLst>
                <a:path w="1579879" h="76200">
                  <a:moveTo>
                    <a:pt x="1503299" y="0"/>
                  </a:moveTo>
                  <a:lnTo>
                    <a:pt x="1503299" y="76200"/>
                  </a:lnTo>
                  <a:lnTo>
                    <a:pt x="1559686" y="48006"/>
                  </a:lnTo>
                  <a:lnTo>
                    <a:pt x="1515999" y="48006"/>
                  </a:lnTo>
                  <a:lnTo>
                    <a:pt x="1515999" y="28194"/>
                  </a:lnTo>
                  <a:lnTo>
                    <a:pt x="1559686" y="28194"/>
                  </a:lnTo>
                  <a:lnTo>
                    <a:pt x="1503299" y="0"/>
                  </a:lnTo>
                  <a:close/>
                </a:path>
                <a:path w="1579879" h="76200">
                  <a:moveTo>
                    <a:pt x="1503299" y="28194"/>
                  </a:moveTo>
                  <a:lnTo>
                    <a:pt x="0" y="28194"/>
                  </a:lnTo>
                  <a:lnTo>
                    <a:pt x="0" y="48006"/>
                  </a:lnTo>
                  <a:lnTo>
                    <a:pt x="1503299" y="48006"/>
                  </a:lnTo>
                  <a:lnTo>
                    <a:pt x="1503299" y="28194"/>
                  </a:lnTo>
                  <a:close/>
                </a:path>
                <a:path w="1579879" h="76200">
                  <a:moveTo>
                    <a:pt x="1559686" y="28194"/>
                  </a:moveTo>
                  <a:lnTo>
                    <a:pt x="1515999" y="28194"/>
                  </a:lnTo>
                  <a:lnTo>
                    <a:pt x="1515999" y="48006"/>
                  </a:lnTo>
                  <a:lnTo>
                    <a:pt x="1559686" y="48006"/>
                  </a:lnTo>
                  <a:lnTo>
                    <a:pt x="1579499" y="38100"/>
                  </a:lnTo>
                  <a:lnTo>
                    <a:pt x="1559686" y="28194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9692" y="4882896"/>
              <a:ext cx="3627120" cy="14462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66351" y="5283337"/>
              <a:ext cx="199024" cy="14456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249690" y="5028066"/>
              <a:ext cx="327025" cy="655955"/>
            </a:xfrm>
            <a:custGeom>
              <a:avLst/>
              <a:gdLst/>
              <a:ahLst/>
              <a:cxnLst/>
              <a:rect l="l" t="t" r="r" b="b"/>
              <a:pathLst>
                <a:path w="327025" h="655954">
                  <a:moveTo>
                    <a:pt x="326467" y="519226"/>
                  </a:moveTo>
                  <a:lnTo>
                    <a:pt x="326467" y="599430"/>
                  </a:lnTo>
                  <a:lnTo>
                    <a:pt x="326467" y="606768"/>
                  </a:lnTo>
                  <a:lnTo>
                    <a:pt x="247822" y="655566"/>
                  </a:lnTo>
                  <a:lnTo>
                    <a:pt x="83709" y="558705"/>
                  </a:lnTo>
                  <a:lnTo>
                    <a:pt x="83709" y="453550"/>
                  </a:lnTo>
                  <a:lnTo>
                    <a:pt x="0" y="407540"/>
                  </a:lnTo>
                  <a:lnTo>
                    <a:pt x="0" y="327624"/>
                  </a:lnTo>
                  <a:lnTo>
                    <a:pt x="0" y="248524"/>
                  </a:lnTo>
                  <a:lnTo>
                    <a:pt x="83709" y="201115"/>
                  </a:lnTo>
                  <a:lnTo>
                    <a:pt x="83709" y="96549"/>
                  </a:lnTo>
                  <a:lnTo>
                    <a:pt x="242314" y="0"/>
                  </a:lnTo>
                  <a:lnTo>
                    <a:pt x="326540" y="50269"/>
                  </a:lnTo>
                  <a:lnTo>
                    <a:pt x="326540" y="127957"/>
                  </a:lnTo>
                </a:path>
              </a:pathLst>
            </a:custGeom>
            <a:ln w="146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16131" y="5067165"/>
              <a:ext cx="657860" cy="560705"/>
            </a:xfrm>
            <a:custGeom>
              <a:avLst/>
              <a:gdLst/>
              <a:ahLst/>
              <a:cxnLst/>
              <a:rect l="l" t="t" r="r" b="b"/>
              <a:pathLst>
                <a:path w="657860" h="560704">
                  <a:moveTo>
                    <a:pt x="114871" y="101183"/>
                  </a:moveTo>
                  <a:lnTo>
                    <a:pt x="114871" y="0"/>
                  </a:lnTo>
                </a:path>
                <a:path w="657860" h="560704">
                  <a:moveTo>
                    <a:pt x="17268" y="162016"/>
                  </a:moveTo>
                  <a:lnTo>
                    <a:pt x="114871" y="217497"/>
                  </a:lnTo>
                </a:path>
                <a:path w="657860" h="560704">
                  <a:moveTo>
                    <a:pt x="0" y="293227"/>
                  </a:moveTo>
                  <a:lnTo>
                    <a:pt x="85474" y="337764"/>
                  </a:lnTo>
                  <a:lnTo>
                    <a:pt x="77464" y="393533"/>
                  </a:lnTo>
                  <a:lnTo>
                    <a:pt x="17268" y="414451"/>
                  </a:lnTo>
                </a:path>
                <a:path w="657860" h="560704">
                  <a:moveTo>
                    <a:pt x="155291" y="480127"/>
                  </a:moveTo>
                  <a:lnTo>
                    <a:pt x="101715" y="560331"/>
                  </a:lnTo>
                </a:path>
                <a:path w="657860" h="560704">
                  <a:moveTo>
                    <a:pt x="373790" y="204577"/>
                  </a:moveTo>
                  <a:lnTo>
                    <a:pt x="415168" y="204577"/>
                  </a:lnTo>
                  <a:lnTo>
                    <a:pt x="510491" y="109770"/>
                  </a:lnTo>
                </a:path>
                <a:path w="657860" h="560704">
                  <a:moveTo>
                    <a:pt x="373790" y="384216"/>
                  </a:moveTo>
                  <a:lnTo>
                    <a:pt x="415168" y="384216"/>
                  </a:lnTo>
                  <a:lnTo>
                    <a:pt x="507184" y="476088"/>
                  </a:lnTo>
                </a:path>
                <a:path w="657860" h="560704">
                  <a:moveTo>
                    <a:pt x="373790" y="294399"/>
                  </a:moveTo>
                  <a:lnTo>
                    <a:pt x="507184" y="294399"/>
                  </a:lnTo>
                </a:path>
                <a:path w="657860" h="560704">
                  <a:moveTo>
                    <a:pt x="507774" y="184549"/>
                  </a:moveTo>
                  <a:lnTo>
                    <a:pt x="657557" y="184549"/>
                  </a:lnTo>
                  <a:lnTo>
                    <a:pt x="657557" y="34998"/>
                  </a:lnTo>
                  <a:lnTo>
                    <a:pt x="507774" y="34998"/>
                  </a:lnTo>
                  <a:lnTo>
                    <a:pt x="507774" y="184549"/>
                  </a:lnTo>
                  <a:close/>
                </a:path>
                <a:path w="657860" h="560704">
                  <a:moveTo>
                    <a:pt x="544529" y="77558"/>
                  </a:moveTo>
                  <a:lnTo>
                    <a:pt x="544529" y="142062"/>
                  </a:lnTo>
                </a:path>
                <a:path w="657860" h="560704">
                  <a:moveTo>
                    <a:pt x="580984" y="142062"/>
                  </a:moveTo>
                  <a:lnTo>
                    <a:pt x="620818" y="142062"/>
                  </a:lnTo>
                  <a:lnTo>
                    <a:pt x="620818" y="77558"/>
                  </a:lnTo>
                  <a:lnTo>
                    <a:pt x="580984" y="77558"/>
                  </a:lnTo>
                  <a:lnTo>
                    <a:pt x="580984" y="142062"/>
                  </a:lnTo>
                  <a:close/>
                </a:path>
                <a:path w="657860" h="560704">
                  <a:moveTo>
                    <a:pt x="507774" y="541911"/>
                  </a:moveTo>
                  <a:lnTo>
                    <a:pt x="657557" y="541911"/>
                  </a:lnTo>
                  <a:lnTo>
                    <a:pt x="657557" y="392361"/>
                  </a:lnTo>
                  <a:lnTo>
                    <a:pt x="507774" y="392361"/>
                  </a:lnTo>
                  <a:lnTo>
                    <a:pt x="507774" y="541911"/>
                  </a:lnTo>
                  <a:close/>
                </a:path>
                <a:path w="657860" h="560704">
                  <a:moveTo>
                    <a:pt x="542808" y="434848"/>
                  </a:moveTo>
                  <a:lnTo>
                    <a:pt x="542808" y="499351"/>
                  </a:lnTo>
                </a:path>
                <a:path w="657860" h="560704">
                  <a:moveTo>
                    <a:pt x="579201" y="499351"/>
                  </a:moveTo>
                  <a:lnTo>
                    <a:pt x="619035" y="499351"/>
                  </a:lnTo>
                  <a:lnTo>
                    <a:pt x="619035" y="434848"/>
                  </a:lnTo>
                  <a:lnTo>
                    <a:pt x="579201" y="434848"/>
                  </a:lnTo>
                  <a:lnTo>
                    <a:pt x="579201" y="499351"/>
                  </a:lnTo>
                  <a:close/>
                </a:path>
                <a:path w="657860" h="560704">
                  <a:moveTo>
                    <a:pt x="507774" y="363230"/>
                  </a:moveTo>
                  <a:lnTo>
                    <a:pt x="657557" y="363230"/>
                  </a:lnTo>
                  <a:lnTo>
                    <a:pt x="657557" y="213679"/>
                  </a:lnTo>
                  <a:lnTo>
                    <a:pt x="507774" y="213679"/>
                  </a:lnTo>
                  <a:lnTo>
                    <a:pt x="507774" y="363230"/>
                  </a:lnTo>
                  <a:close/>
                </a:path>
                <a:path w="657860" h="560704">
                  <a:moveTo>
                    <a:pt x="620758" y="322210"/>
                  </a:moveTo>
                  <a:lnTo>
                    <a:pt x="620758" y="257707"/>
                  </a:lnTo>
                </a:path>
                <a:path w="657860" h="560704">
                  <a:moveTo>
                    <a:pt x="544529" y="322137"/>
                  </a:moveTo>
                  <a:lnTo>
                    <a:pt x="584364" y="322137"/>
                  </a:lnTo>
                  <a:lnTo>
                    <a:pt x="584364" y="257633"/>
                  </a:lnTo>
                  <a:lnTo>
                    <a:pt x="544529" y="257633"/>
                  </a:lnTo>
                  <a:lnTo>
                    <a:pt x="544529" y="322137"/>
                  </a:lnTo>
                  <a:close/>
                </a:path>
              </a:pathLst>
            </a:custGeom>
            <a:ln w="146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15488" y="5744362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Generate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query embedding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44948" y="5734303"/>
            <a:ext cx="1898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574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documents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200" spc="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2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bases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977640" y="4406646"/>
            <a:ext cx="1952625" cy="1357630"/>
            <a:chOff x="3977640" y="4406646"/>
            <a:chExt cx="1952625" cy="1357630"/>
          </a:xfrm>
        </p:grpSpPr>
        <p:sp>
          <p:nvSpPr>
            <p:cNvPr id="37" name="object 37"/>
            <p:cNvSpPr/>
            <p:nvPr/>
          </p:nvSpPr>
          <p:spPr>
            <a:xfrm>
              <a:off x="3977640" y="5330698"/>
              <a:ext cx="1189990" cy="76200"/>
            </a:xfrm>
            <a:custGeom>
              <a:avLst/>
              <a:gdLst/>
              <a:ahLst/>
              <a:cxnLst/>
              <a:rect l="l" t="t" r="r" b="b"/>
              <a:pathLst>
                <a:path w="1189989" h="76200">
                  <a:moveTo>
                    <a:pt x="1113436" y="48021"/>
                  </a:moveTo>
                  <a:lnTo>
                    <a:pt x="1113155" y="76199"/>
                  </a:lnTo>
                  <a:lnTo>
                    <a:pt x="1170460" y="48259"/>
                  </a:lnTo>
                  <a:lnTo>
                    <a:pt x="1131570" y="48259"/>
                  </a:lnTo>
                  <a:lnTo>
                    <a:pt x="1126109" y="48132"/>
                  </a:lnTo>
                  <a:lnTo>
                    <a:pt x="1113436" y="48021"/>
                  </a:lnTo>
                  <a:close/>
                </a:path>
                <a:path w="1189989" h="76200">
                  <a:moveTo>
                    <a:pt x="1113634" y="28209"/>
                  </a:moveTo>
                  <a:lnTo>
                    <a:pt x="1113436" y="48021"/>
                  </a:lnTo>
                  <a:lnTo>
                    <a:pt x="1126109" y="48132"/>
                  </a:lnTo>
                  <a:lnTo>
                    <a:pt x="1131570" y="48259"/>
                  </a:lnTo>
                  <a:lnTo>
                    <a:pt x="1136142" y="43814"/>
                  </a:lnTo>
                  <a:lnTo>
                    <a:pt x="1136142" y="32892"/>
                  </a:lnTo>
                  <a:lnTo>
                    <a:pt x="1131824" y="28447"/>
                  </a:lnTo>
                  <a:lnTo>
                    <a:pt x="1126363" y="28320"/>
                  </a:lnTo>
                  <a:lnTo>
                    <a:pt x="1113634" y="28209"/>
                  </a:lnTo>
                  <a:close/>
                </a:path>
                <a:path w="1189989" h="76200">
                  <a:moveTo>
                    <a:pt x="1113917" y="0"/>
                  </a:moveTo>
                  <a:lnTo>
                    <a:pt x="1113634" y="28209"/>
                  </a:lnTo>
                  <a:lnTo>
                    <a:pt x="1126363" y="28320"/>
                  </a:lnTo>
                  <a:lnTo>
                    <a:pt x="1131824" y="28447"/>
                  </a:lnTo>
                  <a:lnTo>
                    <a:pt x="1136142" y="32892"/>
                  </a:lnTo>
                  <a:lnTo>
                    <a:pt x="1136142" y="43814"/>
                  </a:lnTo>
                  <a:lnTo>
                    <a:pt x="1131570" y="48259"/>
                  </a:lnTo>
                  <a:lnTo>
                    <a:pt x="1170460" y="48259"/>
                  </a:lnTo>
                  <a:lnTo>
                    <a:pt x="1189736" y="38861"/>
                  </a:lnTo>
                  <a:lnTo>
                    <a:pt x="1113917" y="0"/>
                  </a:lnTo>
                  <a:close/>
                </a:path>
                <a:path w="1189989" h="76200">
                  <a:moveTo>
                    <a:pt x="10033" y="18541"/>
                  </a:moveTo>
                  <a:lnTo>
                    <a:pt x="4572" y="18541"/>
                  </a:lnTo>
                  <a:lnTo>
                    <a:pt x="0" y="22859"/>
                  </a:lnTo>
                  <a:lnTo>
                    <a:pt x="0" y="33781"/>
                  </a:lnTo>
                  <a:lnTo>
                    <a:pt x="4318" y="38353"/>
                  </a:lnTo>
                  <a:lnTo>
                    <a:pt x="1113436" y="48021"/>
                  </a:lnTo>
                  <a:lnTo>
                    <a:pt x="1113634" y="28209"/>
                  </a:lnTo>
                  <a:lnTo>
                    <a:pt x="10033" y="18541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8508" y="4978527"/>
              <a:ext cx="243839" cy="24879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478780" y="5068824"/>
              <a:ext cx="58419" cy="142240"/>
            </a:xfrm>
            <a:custGeom>
              <a:avLst/>
              <a:gdLst/>
              <a:ahLst/>
              <a:cxnLst/>
              <a:rect l="l" t="t" r="r" b="b"/>
              <a:pathLst>
                <a:path w="58420" h="142239">
                  <a:moveTo>
                    <a:pt x="0" y="141731"/>
                  </a:moveTo>
                  <a:lnTo>
                    <a:pt x="0" y="83565"/>
                  </a:lnTo>
                  <a:lnTo>
                    <a:pt x="57912" y="55752"/>
                  </a:lnTo>
                  <a:lnTo>
                    <a:pt x="57912" y="0"/>
                  </a:lnTo>
                </a:path>
              </a:pathLst>
            </a:custGeom>
            <a:ln w="12191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20868" y="5018532"/>
              <a:ext cx="58419" cy="132715"/>
            </a:xfrm>
            <a:custGeom>
              <a:avLst/>
              <a:gdLst/>
              <a:ahLst/>
              <a:cxnLst/>
              <a:rect l="l" t="t" r="r" b="b"/>
              <a:pathLst>
                <a:path w="58420" h="132714">
                  <a:moveTo>
                    <a:pt x="57912" y="132588"/>
                  </a:moveTo>
                  <a:lnTo>
                    <a:pt x="0" y="105156"/>
                  </a:lnTo>
                </a:path>
                <a:path w="58420" h="132714">
                  <a:moveTo>
                    <a:pt x="57912" y="68580"/>
                  </a:moveTo>
                  <a:lnTo>
                    <a:pt x="57912" y="0"/>
                  </a:lnTo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61432" y="5178552"/>
              <a:ext cx="56515" cy="32384"/>
            </a:xfrm>
            <a:custGeom>
              <a:avLst/>
              <a:gdLst/>
              <a:ahLst/>
              <a:cxnLst/>
              <a:rect l="l" t="t" r="r" b="b"/>
              <a:pathLst>
                <a:path w="56514" h="32385">
                  <a:moveTo>
                    <a:pt x="0" y="32004"/>
                  </a:moveTo>
                  <a:lnTo>
                    <a:pt x="56387" y="0"/>
                  </a:lnTo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20868" y="5207508"/>
              <a:ext cx="58419" cy="36830"/>
            </a:xfrm>
            <a:custGeom>
              <a:avLst/>
              <a:gdLst/>
              <a:ahLst/>
              <a:cxnLst/>
              <a:rect l="l" t="t" r="r" b="b"/>
              <a:pathLst>
                <a:path w="58420" h="36829">
                  <a:moveTo>
                    <a:pt x="0" y="36576"/>
                  </a:moveTo>
                  <a:lnTo>
                    <a:pt x="57912" y="0"/>
                  </a:lnTo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55336" y="4978527"/>
              <a:ext cx="242569" cy="25336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478780" y="5207508"/>
              <a:ext cx="116205" cy="76200"/>
            </a:xfrm>
            <a:custGeom>
              <a:avLst/>
              <a:gdLst/>
              <a:ahLst/>
              <a:cxnLst/>
              <a:rect l="l" t="t" r="r" b="b"/>
              <a:pathLst>
                <a:path w="116204" h="76200">
                  <a:moveTo>
                    <a:pt x="0" y="0"/>
                  </a:moveTo>
                  <a:lnTo>
                    <a:pt x="57912" y="37338"/>
                  </a:lnTo>
                  <a:lnTo>
                    <a:pt x="57912" y="76200"/>
                  </a:lnTo>
                  <a:lnTo>
                    <a:pt x="115824" y="46101"/>
                  </a:lnTo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68340" y="5234940"/>
              <a:ext cx="21590" cy="10795"/>
            </a:xfrm>
            <a:custGeom>
              <a:avLst/>
              <a:gdLst/>
              <a:ahLst/>
              <a:cxnLst/>
              <a:rect l="l" t="t" r="r" b="b"/>
              <a:pathLst>
                <a:path w="21589" h="10795">
                  <a:moveTo>
                    <a:pt x="0" y="0"/>
                  </a:moveTo>
                  <a:lnTo>
                    <a:pt x="21336" y="10668"/>
                  </a:lnTo>
                </a:path>
              </a:pathLst>
            </a:custGeom>
            <a:ln w="12192">
              <a:solidFill>
                <a:srgbClr val="00A98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30240" y="5087112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38100" y="0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90616" y="5068824"/>
              <a:ext cx="40005" cy="36830"/>
            </a:xfrm>
            <a:custGeom>
              <a:avLst/>
              <a:gdLst/>
              <a:ahLst/>
              <a:cxnLst/>
              <a:rect l="l" t="t" r="r" b="b"/>
              <a:pathLst>
                <a:path w="40004" h="36829">
                  <a:moveTo>
                    <a:pt x="39624" y="18287"/>
                  </a:moveTo>
                  <a:lnTo>
                    <a:pt x="38064" y="25431"/>
                  </a:lnTo>
                  <a:lnTo>
                    <a:pt x="33813" y="31242"/>
                  </a:lnTo>
                  <a:lnTo>
                    <a:pt x="27515" y="35147"/>
                  </a:lnTo>
                  <a:lnTo>
                    <a:pt x="19812" y="36575"/>
                  </a:lnTo>
                  <a:lnTo>
                    <a:pt x="12108" y="35147"/>
                  </a:lnTo>
                  <a:lnTo>
                    <a:pt x="5810" y="31241"/>
                  </a:lnTo>
                  <a:lnTo>
                    <a:pt x="1559" y="25431"/>
                  </a:lnTo>
                  <a:lnTo>
                    <a:pt x="0" y="18287"/>
                  </a:lnTo>
                  <a:lnTo>
                    <a:pt x="1559" y="11144"/>
                  </a:lnTo>
                  <a:lnTo>
                    <a:pt x="5810" y="5333"/>
                  </a:lnTo>
                  <a:lnTo>
                    <a:pt x="12108" y="1428"/>
                  </a:lnTo>
                  <a:lnTo>
                    <a:pt x="19812" y="0"/>
                  </a:lnTo>
                  <a:lnTo>
                    <a:pt x="27515" y="1428"/>
                  </a:lnTo>
                  <a:lnTo>
                    <a:pt x="33813" y="5334"/>
                  </a:lnTo>
                  <a:lnTo>
                    <a:pt x="38064" y="11144"/>
                  </a:lnTo>
                  <a:lnTo>
                    <a:pt x="39624" y="18287"/>
                  </a:lnTo>
                  <a:close/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30240" y="5207508"/>
              <a:ext cx="38100" cy="36830"/>
            </a:xfrm>
            <a:custGeom>
              <a:avLst/>
              <a:gdLst/>
              <a:ahLst/>
              <a:cxnLst/>
              <a:rect l="l" t="t" r="r" b="b"/>
              <a:pathLst>
                <a:path w="38100" h="36829">
                  <a:moveTo>
                    <a:pt x="38100" y="18288"/>
                  </a:moveTo>
                  <a:lnTo>
                    <a:pt x="36605" y="25431"/>
                  </a:lnTo>
                  <a:lnTo>
                    <a:pt x="32527" y="31242"/>
                  </a:lnTo>
                  <a:lnTo>
                    <a:pt x="26473" y="35147"/>
                  </a:lnTo>
                  <a:lnTo>
                    <a:pt x="19050" y="36576"/>
                  </a:lnTo>
                  <a:lnTo>
                    <a:pt x="11626" y="35147"/>
                  </a:lnTo>
                  <a:lnTo>
                    <a:pt x="5572" y="31242"/>
                  </a:lnTo>
                  <a:lnTo>
                    <a:pt x="1494" y="25431"/>
                  </a:lnTo>
                  <a:lnTo>
                    <a:pt x="0" y="18288"/>
                  </a:lnTo>
                  <a:lnTo>
                    <a:pt x="1494" y="11144"/>
                  </a:lnTo>
                  <a:lnTo>
                    <a:pt x="5572" y="5334"/>
                  </a:lnTo>
                  <a:lnTo>
                    <a:pt x="11626" y="1428"/>
                  </a:lnTo>
                  <a:lnTo>
                    <a:pt x="19050" y="0"/>
                  </a:lnTo>
                  <a:lnTo>
                    <a:pt x="26473" y="1428"/>
                  </a:lnTo>
                  <a:lnTo>
                    <a:pt x="32527" y="5334"/>
                  </a:lnTo>
                  <a:lnTo>
                    <a:pt x="36605" y="11144"/>
                  </a:lnTo>
                  <a:lnTo>
                    <a:pt x="38100" y="18288"/>
                  </a:lnTo>
                  <a:close/>
                </a:path>
              </a:pathLst>
            </a:custGeom>
            <a:ln w="12192">
              <a:solidFill>
                <a:srgbClr val="0E6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41264" y="5161788"/>
              <a:ext cx="149860" cy="137160"/>
            </a:xfrm>
            <a:custGeom>
              <a:avLst/>
              <a:gdLst/>
              <a:ahLst/>
              <a:cxnLst/>
              <a:rect l="l" t="t" r="r" b="b"/>
              <a:pathLst>
                <a:path w="149860" h="137160">
                  <a:moveTo>
                    <a:pt x="149351" y="18287"/>
                  </a:moveTo>
                  <a:lnTo>
                    <a:pt x="147857" y="25431"/>
                  </a:lnTo>
                  <a:lnTo>
                    <a:pt x="143779" y="31242"/>
                  </a:lnTo>
                  <a:lnTo>
                    <a:pt x="137725" y="35147"/>
                  </a:lnTo>
                  <a:lnTo>
                    <a:pt x="130301" y="36575"/>
                  </a:lnTo>
                  <a:lnTo>
                    <a:pt x="122878" y="35147"/>
                  </a:lnTo>
                  <a:lnTo>
                    <a:pt x="116824" y="31241"/>
                  </a:lnTo>
                  <a:lnTo>
                    <a:pt x="112746" y="25431"/>
                  </a:lnTo>
                  <a:lnTo>
                    <a:pt x="111251" y="18287"/>
                  </a:lnTo>
                  <a:lnTo>
                    <a:pt x="112746" y="11144"/>
                  </a:lnTo>
                  <a:lnTo>
                    <a:pt x="116824" y="5333"/>
                  </a:lnTo>
                  <a:lnTo>
                    <a:pt x="122878" y="1428"/>
                  </a:lnTo>
                  <a:lnTo>
                    <a:pt x="130301" y="0"/>
                  </a:lnTo>
                  <a:lnTo>
                    <a:pt x="137725" y="1428"/>
                  </a:lnTo>
                  <a:lnTo>
                    <a:pt x="143779" y="5334"/>
                  </a:lnTo>
                  <a:lnTo>
                    <a:pt x="147857" y="11144"/>
                  </a:lnTo>
                  <a:lnTo>
                    <a:pt x="149351" y="18287"/>
                  </a:lnTo>
                  <a:close/>
                </a:path>
                <a:path w="149860" h="137160">
                  <a:moveTo>
                    <a:pt x="53339" y="137159"/>
                  </a:moveTo>
                  <a:lnTo>
                    <a:pt x="53339" y="48513"/>
                  </a:lnTo>
                  <a:lnTo>
                    <a:pt x="0" y="16763"/>
                  </a:lnTo>
                </a:path>
              </a:pathLst>
            </a:custGeom>
            <a:ln w="12192">
              <a:solidFill>
                <a:srgbClr val="FF28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63896" y="5244084"/>
              <a:ext cx="660400" cy="513715"/>
            </a:xfrm>
            <a:custGeom>
              <a:avLst/>
              <a:gdLst/>
              <a:ahLst/>
              <a:cxnLst/>
              <a:rect l="l" t="t" r="r" b="b"/>
              <a:pathLst>
                <a:path w="660400" h="513714">
                  <a:moveTo>
                    <a:pt x="659891" y="397763"/>
                  </a:moveTo>
                  <a:lnTo>
                    <a:pt x="659891" y="339851"/>
                  </a:lnTo>
                </a:path>
                <a:path w="660400" h="513714">
                  <a:moveTo>
                    <a:pt x="358139" y="513587"/>
                  </a:moveTo>
                  <a:lnTo>
                    <a:pt x="659891" y="458736"/>
                  </a:lnTo>
                  <a:lnTo>
                    <a:pt x="659891" y="422147"/>
                  </a:lnTo>
                </a:path>
                <a:path w="660400" h="513714">
                  <a:moveTo>
                    <a:pt x="0" y="380999"/>
                  </a:moveTo>
                  <a:lnTo>
                    <a:pt x="0" y="458685"/>
                  </a:lnTo>
                  <a:lnTo>
                    <a:pt x="301751" y="513587"/>
                  </a:lnTo>
                </a:path>
                <a:path w="660400" h="513714">
                  <a:moveTo>
                    <a:pt x="659891" y="311784"/>
                  </a:moveTo>
                  <a:lnTo>
                    <a:pt x="659891" y="42671"/>
                  </a:lnTo>
                  <a:lnTo>
                    <a:pt x="358013" y="78358"/>
                  </a:lnTo>
                  <a:lnTo>
                    <a:pt x="358013" y="513587"/>
                  </a:lnTo>
                  <a:lnTo>
                    <a:pt x="301878" y="513587"/>
                  </a:lnTo>
                  <a:lnTo>
                    <a:pt x="301878" y="78231"/>
                  </a:lnTo>
                  <a:lnTo>
                    <a:pt x="0" y="42671"/>
                  </a:lnTo>
                  <a:lnTo>
                    <a:pt x="0" y="242950"/>
                  </a:lnTo>
                </a:path>
                <a:path w="660400" h="513714">
                  <a:moveTo>
                    <a:pt x="356615" y="468083"/>
                  </a:moveTo>
                  <a:lnTo>
                    <a:pt x="330580" y="472439"/>
                  </a:lnTo>
                  <a:lnTo>
                    <a:pt x="303275" y="467867"/>
                  </a:lnTo>
                </a:path>
                <a:path w="660400" h="513714">
                  <a:moveTo>
                    <a:pt x="356615" y="123697"/>
                  </a:moveTo>
                  <a:lnTo>
                    <a:pt x="330580" y="128015"/>
                  </a:lnTo>
                  <a:lnTo>
                    <a:pt x="303275" y="123443"/>
                  </a:lnTo>
                </a:path>
                <a:path w="660400" h="513714">
                  <a:moveTo>
                    <a:pt x="358139" y="77723"/>
                  </a:moveTo>
                  <a:lnTo>
                    <a:pt x="301751" y="77723"/>
                  </a:lnTo>
                </a:path>
                <a:path w="660400" h="513714">
                  <a:moveTo>
                    <a:pt x="0" y="262127"/>
                  </a:moveTo>
                  <a:lnTo>
                    <a:pt x="0" y="350519"/>
                  </a:lnTo>
                </a:path>
                <a:path w="660400" h="513714">
                  <a:moveTo>
                    <a:pt x="57912" y="48767"/>
                  </a:moveTo>
                  <a:lnTo>
                    <a:pt x="57912" y="0"/>
                  </a:lnTo>
                  <a:lnTo>
                    <a:pt x="330707" y="77723"/>
                  </a:lnTo>
                </a:path>
                <a:path w="660400" h="513714">
                  <a:moveTo>
                    <a:pt x="609600" y="48767"/>
                  </a:moveTo>
                  <a:lnTo>
                    <a:pt x="609600" y="0"/>
                  </a:lnTo>
                  <a:lnTo>
                    <a:pt x="338327" y="77723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98442" y="4406646"/>
              <a:ext cx="615950" cy="455930"/>
            </a:xfrm>
            <a:custGeom>
              <a:avLst/>
              <a:gdLst/>
              <a:ahLst/>
              <a:cxnLst/>
              <a:rect l="l" t="t" r="r" b="b"/>
              <a:pathLst>
                <a:path w="615950" h="455929">
                  <a:moveTo>
                    <a:pt x="76200" y="379349"/>
                  </a:moveTo>
                  <a:lnTo>
                    <a:pt x="48006" y="379349"/>
                  </a:lnTo>
                  <a:lnTo>
                    <a:pt x="48006" y="16764"/>
                  </a:lnTo>
                  <a:lnTo>
                    <a:pt x="28194" y="16764"/>
                  </a:lnTo>
                  <a:lnTo>
                    <a:pt x="28194" y="379349"/>
                  </a:lnTo>
                  <a:lnTo>
                    <a:pt x="0" y="379349"/>
                  </a:lnTo>
                  <a:lnTo>
                    <a:pt x="38100" y="455549"/>
                  </a:lnTo>
                  <a:lnTo>
                    <a:pt x="69850" y="392049"/>
                  </a:lnTo>
                  <a:lnTo>
                    <a:pt x="76200" y="379349"/>
                  </a:lnTo>
                  <a:close/>
                </a:path>
                <a:path w="615950" h="455929">
                  <a:moveTo>
                    <a:pt x="615696" y="76200"/>
                  </a:moveTo>
                  <a:lnTo>
                    <a:pt x="609346" y="63500"/>
                  </a:lnTo>
                  <a:lnTo>
                    <a:pt x="577596" y="0"/>
                  </a:lnTo>
                  <a:lnTo>
                    <a:pt x="539496" y="76200"/>
                  </a:lnTo>
                  <a:lnTo>
                    <a:pt x="567690" y="76200"/>
                  </a:lnTo>
                  <a:lnTo>
                    <a:pt x="567690" y="448818"/>
                  </a:lnTo>
                  <a:lnTo>
                    <a:pt x="587502" y="448818"/>
                  </a:lnTo>
                  <a:lnTo>
                    <a:pt x="587502" y="76200"/>
                  </a:lnTo>
                  <a:lnTo>
                    <a:pt x="615696" y="7620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592195" y="4357497"/>
            <a:ext cx="546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User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46726" y="4355719"/>
            <a:ext cx="1043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Retrieved documents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B4B5FB3-0203-1004-E513-665CF188B1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540" y="6413013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Customizing</a:t>
            </a:r>
            <a:r>
              <a:rPr spc="-320" dirty="0"/>
              <a:t> </a:t>
            </a:r>
            <a:r>
              <a:rPr spc="-30" dirty="0"/>
              <a:t>prompts</a:t>
            </a:r>
            <a:r>
              <a:rPr spc="-310" dirty="0"/>
              <a:t> </a:t>
            </a:r>
            <a:r>
              <a:rPr spc="-55" dirty="0"/>
              <a:t>for</a:t>
            </a:r>
            <a:r>
              <a:rPr spc="-310" dirty="0"/>
              <a:t> </a:t>
            </a:r>
            <a:r>
              <a:rPr spc="-25" dirty="0"/>
              <a:t>RAG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4064" y="6384442"/>
            <a:ext cx="160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solidFill>
                  <a:srgbClr val="FFFFFF"/>
                </a:solidFill>
                <a:latin typeface="Trebuchet MS"/>
                <a:cs typeface="Trebuchet MS"/>
              </a:rPr>
              <a:t>21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94816" y="3872484"/>
            <a:ext cx="2863850" cy="579120"/>
          </a:xfrm>
          <a:custGeom>
            <a:avLst/>
            <a:gdLst/>
            <a:ahLst/>
            <a:cxnLst/>
            <a:rect l="l" t="t" r="r" b="b"/>
            <a:pathLst>
              <a:path w="2863850" h="579120">
                <a:moveTo>
                  <a:pt x="2767076" y="0"/>
                </a:moveTo>
                <a:lnTo>
                  <a:pt x="96520" y="0"/>
                </a:lnTo>
                <a:lnTo>
                  <a:pt x="58952" y="7580"/>
                </a:lnTo>
                <a:lnTo>
                  <a:pt x="28271" y="28257"/>
                </a:lnTo>
                <a:lnTo>
                  <a:pt x="7585" y="58935"/>
                </a:lnTo>
                <a:lnTo>
                  <a:pt x="0" y="96520"/>
                </a:lnTo>
                <a:lnTo>
                  <a:pt x="0" y="482600"/>
                </a:lnTo>
                <a:lnTo>
                  <a:pt x="7585" y="520184"/>
                </a:lnTo>
                <a:lnTo>
                  <a:pt x="28271" y="550862"/>
                </a:lnTo>
                <a:lnTo>
                  <a:pt x="58952" y="571539"/>
                </a:lnTo>
                <a:lnTo>
                  <a:pt x="96520" y="579120"/>
                </a:lnTo>
                <a:lnTo>
                  <a:pt x="2767076" y="579120"/>
                </a:lnTo>
                <a:lnTo>
                  <a:pt x="2804660" y="571539"/>
                </a:lnTo>
                <a:lnTo>
                  <a:pt x="2835338" y="550862"/>
                </a:lnTo>
                <a:lnTo>
                  <a:pt x="2856015" y="520184"/>
                </a:lnTo>
                <a:lnTo>
                  <a:pt x="2863596" y="482600"/>
                </a:lnTo>
                <a:lnTo>
                  <a:pt x="2863596" y="96520"/>
                </a:lnTo>
                <a:lnTo>
                  <a:pt x="2856015" y="58935"/>
                </a:lnTo>
                <a:lnTo>
                  <a:pt x="2835338" y="28257"/>
                </a:lnTo>
                <a:lnTo>
                  <a:pt x="2804660" y="7580"/>
                </a:lnTo>
                <a:lnTo>
                  <a:pt x="2767076" y="0"/>
                </a:lnTo>
                <a:close/>
              </a:path>
            </a:pathLst>
          </a:custGeom>
          <a:solidFill>
            <a:srgbClr val="FF7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5483" y="938783"/>
            <a:ext cx="2853055" cy="536575"/>
          </a:xfrm>
          <a:custGeom>
            <a:avLst/>
            <a:gdLst/>
            <a:ahLst/>
            <a:cxnLst/>
            <a:rect l="l" t="t" r="r" b="b"/>
            <a:pathLst>
              <a:path w="2853054" h="536575">
                <a:moveTo>
                  <a:pt x="2763519" y="0"/>
                </a:moveTo>
                <a:lnTo>
                  <a:pt x="89407" y="0"/>
                </a:lnTo>
                <a:lnTo>
                  <a:pt x="54606" y="7022"/>
                </a:lnTo>
                <a:lnTo>
                  <a:pt x="26187" y="26177"/>
                </a:lnTo>
                <a:lnTo>
                  <a:pt x="7026" y="54596"/>
                </a:lnTo>
                <a:lnTo>
                  <a:pt x="0" y="89407"/>
                </a:lnTo>
                <a:lnTo>
                  <a:pt x="0" y="447039"/>
                </a:lnTo>
                <a:lnTo>
                  <a:pt x="7026" y="481851"/>
                </a:lnTo>
                <a:lnTo>
                  <a:pt x="26187" y="510270"/>
                </a:lnTo>
                <a:lnTo>
                  <a:pt x="54606" y="529425"/>
                </a:lnTo>
                <a:lnTo>
                  <a:pt x="89407" y="536448"/>
                </a:lnTo>
                <a:lnTo>
                  <a:pt x="2763519" y="536448"/>
                </a:lnTo>
                <a:lnTo>
                  <a:pt x="2798331" y="529425"/>
                </a:lnTo>
                <a:lnTo>
                  <a:pt x="2826750" y="510270"/>
                </a:lnTo>
                <a:lnTo>
                  <a:pt x="2845905" y="481851"/>
                </a:lnTo>
                <a:lnTo>
                  <a:pt x="2852928" y="447039"/>
                </a:lnTo>
                <a:lnTo>
                  <a:pt x="2852928" y="89407"/>
                </a:lnTo>
                <a:lnTo>
                  <a:pt x="2845905" y="54596"/>
                </a:lnTo>
                <a:lnTo>
                  <a:pt x="2826750" y="26177"/>
                </a:lnTo>
                <a:lnTo>
                  <a:pt x="2798331" y="7022"/>
                </a:lnTo>
                <a:lnTo>
                  <a:pt x="2763519" y="0"/>
                </a:lnTo>
                <a:close/>
              </a:path>
            </a:pathLst>
          </a:custGeom>
          <a:solidFill>
            <a:srgbClr val="FF7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3540" y="3793235"/>
            <a:ext cx="5533644" cy="28559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0997" y="969009"/>
            <a:ext cx="5034280" cy="4802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5375" marR="1480820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Inference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parameters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max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  <a:p>
            <a:pPr marL="12700" marR="380365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inference</a:t>
            </a:r>
            <a:r>
              <a:rPr sz="18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  <a:hlinkClick r:id="rId4"/>
              </a:rPr>
              <a:t>parameters</a:t>
            </a:r>
            <a:r>
              <a:rPr sz="1800" u="none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u="none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gain</a:t>
            </a:r>
            <a:r>
              <a:rPr sz="1800" u="none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20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sz="1800" u="none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1800" u="none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u="none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model’s</a:t>
            </a:r>
            <a:r>
              <a:rPr sz="1800" u="none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r>
              <a:rPr sz="1800" u="none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rgbClr val="FFFFFF"/>
                </a:solidFill>
                <a:latin typeface="Trebuchet MS"/>
                <a:cs typeface="Trebuchet MS"/>
              </a:rPr>
              <a:t>during inference</a:t>
            </a:r>
            <a:r>
              <a:rPr sz="1800" u="none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u="none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influence</a:t>
            </a:r>
            <a:r>
              <a:rPr sz="1800" u="none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u="none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model’s</a:t>
            </a:r>
            <a:r>
              <a:rPr sz="1800" u="none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rgbClr val="FFFFFF"/>
                </a:solidFill>
                <a:latin typeface="Trebuchet MS"/>
                <a:cs typeface="Trebuchet MS"/>
              </a:rPr>
              <a:t>outputs.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Additionally,</a:t>
            </a:r>
            <a:r>
              <a:rPr sz="1800" u="none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sz="1800" u="none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u="none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number of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search</a:t>
            </a:r>
            <a:r>
              <a:rPr sz="1800" u="none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results</a:t>
            </a:r>
            <a:r>
              <a:rPr sz="18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u="none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800" u="none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20" dirty="0">
                <a:solidFill>
                  <a:srgbClr val="FFFFFF"/>
                </a:solidFill>
                <a:latin typeface="Trebuchet MS"/>
                <a:cs typeface="Trebuchet MS"/>
              </a:rPr>
              <a:t>retrieved</a:t>
            </a:r>
            <a:r>
              <a:rPr sz="1800" u="none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u="none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u="none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rgbClr val="FFFFFF"/>
                </a:solidFill>
                <a:latin typeface="Trebuchet MS"/>
                <a:cs typeface="Trebuchet MS"/>
              </a:rPr>
              <a:t>vector</a:t>
            </a:r>
            <a:r>
              <a:rPr sz="1800" u="none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rgbClr val="FFFFFF"/>
                </a:solidFill>
                <a:latin typeface="Trebuchet MS"/>
                <a:cs typeface="Trebuchet MS"/>
              </a:rPr>
              <a:t>store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u="none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providing</a:t>
            </a:r>
            <a:r>
              <a:rPr sz="1800" u="none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u="none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maximum</a:t>
            </a:r>
            <a:r>
              <a:rPr sz="1800" u="none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800" u="none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1800" u="none" spc="-10" dirty="0">
                <a:solidFill>
                  <a:srgbClr val="FFFFFF"/>
                </a:solidFill>
                <a:latin typeface="Trebuchet MS"/>
                <a:cs typeface="Trebuchet MS"/>
              </a:rPr>
              <a:t>results.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rebuchet MS"/>
              <a:cs typeface="Trebuchet MS"/>
            </a:endParaRPr>
          </a:p>
          <a:p>
            <a:pPr marR="39370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Custom</a:t>
            </a:r>
            <a:r>
              <a:rPr sz="14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prompt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400">
              <a:latin typeface="Trebuchet MS"/>
              <a:cs typeface="Trebuchet MS"/>
            </a:endParaRPr>
          </a:p>
          <a:p>
            <a:pPr marL="22225" marR="508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custom</a:t>
            </a:r>
            <a:r>
              <a:rPr sz="1800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prompt</a:t>
            </a:r>
            <a:r>
              <a:rPr sz="1800" u="sng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u="none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1800" u="none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20" dirty="0">
                <a:solidFill>
                  <a:srgbClr val="FFFFFF"/>
                </a:solidFill>
                <a:latin typeface="Trebuchet MS"/>
                <a:cs typeface="Trebuchet MS"/>
              </a:rPr>
              <a:t>extra</a:t>
            </a:r>
            <a:r>
              <a:rPr sz="1800" u="none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instructions</a:t>
            </a:r>
            <a:r>
              <a:rPr sz="1800" u="none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4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u="none" spc="65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1800" u="none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u="none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format</a:t>
            </a:r>
            <a:r>
              <a:rPr sz="1800" u="none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u="none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generated</a:t>
            </a:r>
            <a:r>
              <a:rPr sz="1800" u="none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response,</a:t>
            </a:r>
            <a:r>
              <a:rPr sz="1800" u="none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20" dirty="0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standardizing</a:t>
            </a:r>
            <a:r>
              <a:rPr sz="1800" u="none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3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 as</a:t>
            </a:r>
            <a:r>
              <a:rPr sz="1800" u="none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100" dirty="0">
                <a:solidFill>
                  <a:srgbClr val="FFFFFF"/>
                </a:solidFill>
                <a:latin typeface="Trebuchet MS"/>
                <a:cs typeface="Trebuchet MS"/>
              </a:rPr>
              <a:t>JSON</a:t>
            </a:r>
            <a:r>
              <a:rPr sz="1800" u="none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u="none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change</a:t>
            </a:r>
            <a:r>
              <a:rPr sz="1800" u="none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u="none" spc="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language</a:t>
            </a:r>
            <a:r>
              <a:rPr sz="1800" u="none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800" u="none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u="none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dirty="0">
                <a:solidFill>
                  <a:srgbClr val="FFFFFF"/>
                </a:solidFill>
                <a:latin typeface="Trebuchet MS"/>
                <a:cs typeface="Trebuchet MS"/>
              </a:rPr>
              <a:t>generated</a:t>
            </a:r>
            <a:r>
              <a:rPr sz="1800" u="none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u="none" spc="-1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34584" y="812291"/>
            <a:ext cx="5574792" cy="28041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C168E6-DC5E-B764-8239-0206D14EF4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66" y="6393689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09194"/>
            <a:ext cx="4234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Metadata</a:t>
            </a:r>
            <a:r>
              <a:rPr spc="-320" dirty="0"/>
              <a:t> </a:t>
            </a:r>
            <a:r>
              <a:rPr spc="-65" dirty="0"/>
              <a:t>Filtering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10" dirty="0"/>
              <a:t> </a:t>
            </a:r>
            <a:r>
              <a:rPr dirty="0"/>
              <a:t>Metadata</a:t>
            </a:r>
            <a:r>
              <a:rPr spc="5" dirty="0"/>
              <a:t> </a:t>
            </a:r>
            <a:r>
              <a:rPr spc="-25" dirty="0"/>
              <a:t>Filtering,</a:t>
            </a:r>
            <a:r>
              <a:rPr spc="10" dirty="0"/>
              <a:t> </a:t>
            </a:r>
            <a:r>
              <a:rPr dirty="0"/>
              <a:t>users</a:t>
            </a:r>
            <a:r>
              <a:rPr spc="-2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narrow</a:t>
            </a:r>
            <a:r>
              <a:rPr spc="15" dirty="0"/>
              <a:t> </a:t>
            </a:r>
            <a:r>
              <a:rPr dirty="0"/>
              <a:t>search</a:t>
            </a:r>
            <a:r>
              <a:rPr spc="-15" dirty="0"/>
              <a:t> </a:t>
            </a:r>
            <a:r>
              <a:rPr spc="-10" dirty="0"/>
              <a:t>results </a:t>
            </a:r>
            <a:r>
              <a:rPr dirty="0"/>
              <a:t>by specifying</a:t>
            </a:r>
            <a:r>
              <a:rPr spc="30" dirty="0"/>
              <a:t> </a:t>
            </a:r>
            <a:r>
              <a:rPr dirty="0"/>
              <a:t>which</a:t>
            </a:r>
            <a:r>
              <a:rPr spc="35" dirty="0"/>
              <a:t> </a:t>
            </a:r>
            <a:r>
              <a:rPr dirty="0"/>
              <a:t>documents</a:t>
            </a:r>
            <a:r>
              <a:rPr spc="4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include</a:t>
            </a:r>
            <a:r>
              <a:rPr spc="20" dirty="0"/>
              <a:t> </a:t>
            </a:r>
            <a:r>
              <a:rPr dirty="0"/>
              <a:t>or</a:t>
            </a:r>
            <a:r>
              <a:rPr spc="30" dirty="0"/>
              <a:t> </a:t>
            </a:r>
            <a:r>
              <a:rPr spc="-10" dirty="0"/>
              <a:t>exclude </a:t>
            </a:r>
            <a:r>
              <a:rPr dirty="0"/>
              <a:t>from</a:t>
            </a:r>
            <a:r>
              <a:rPr spc="-2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25" dirty="0"/>
              <a:t>query,</a:t>
            </a:r>
            <a:r>
              <a:rPr spc="-20" dirty="0"/>
              <a:t> </a:t>
            </a:r>
            <a:r>
              <a:rPr dirty="0"/>
              <a:t>resulting in</a:t>
            </a:r>
            <a:r>
              <a:rPr spc="-20" dirty="0"/>
              <a:t> </a:t>
            </a: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relevant</a:t>
            </a:r>
            <a:r>
              <a:rPr spc="-20" dirty="0"/>
              <a:t> </a:t>
            </a:r>
            <a:r>
              <a:rPr spc="-10" dirty="0"/>
              <a:t>responses </a:t>
            </a:r>
            <a:r>
              <a:rPr dirty="0"/>
              <a:t>generated</a:t>
            </a:r>
            <a:r>
              <a:rPr spc="-30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FM.</a:t>
            </a:r>
            <a:r>
              <a:rPr spc="-5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addition,</a:t>
            </a:r>
            <a:r>
              <a:rPr spc="5" dirty="0"/>
              <a:t> </a:t>
            </a:r>
            <a:r>
              <a:rPr dirty="0"/>
              <a:t>we</a:t>
            </a:r>
            <a:r>
              <a:rPr spc="-50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use</a:t>
            </a:r>
            <a:r>
              <a:rPr spc="-45" dirty="0"/>
              <a:t> </a:t>
            </a:r>
            <a:r>
              <a:rPr spc="-10" dirty="0"/>
              <a:t>metadata </a:t>
            </a:r>
            <a:r>
              <a:rPr spc="-20" dirty="0"/>
              <a:t>filters</a:t>
            </a:r>
            <a:r>
              <a:rPr spc="30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spc="-35" dirty="0"/>
              <a:t>facilitate</a:t>
            </a:r>
            <a:r>
              <a:rPr spc="40" dirty="0"/>
              <a:t> </a:t>
            </a:r>
            <a:r>
              <a:rPr dirty="0"/>
              <a:t>person</a:t>
            </a:r>
            <a:r>
              <a:rPr spc="25" dirty="0"/>
              <a:t> </a:t>
            </a:r>
            <a:r>
              <a:rPr dirty="0"/>
              <a:t>ACL</a:t>
            </a:r>
            <a:r>
              <a:rPr spc="25" dirty="0"/>
              <a:t> </a:t>
            </a:r>
            <a:r>
              <a:rPr dirty="0"/>
              <a:t>with</a:t>
            </a:r>
            <a:r>
              <a:rPr spc="45" dirty="0"/>
              <a:t> </a:t>
            </a:r>
            <a:r>
              <a:rPr dirty="0"/>
              <a:t>Knowledge</a:t>
            </a:r>
            <a:r>
              <a:rPr spc="60" dirty="0"/>
              <a:t> </a:t>
            </a:r>
            <a:r>
              <a:rPr spc="-20" dirty="0"/>
              <a:t>Base </a:t>
            </a:r>
            <a:r>
              <a:rPr spc="-10" dirty="0"/>
              <a:t>content.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48400" y="1929383"/>
            <a:ext cx="5645150" cy="4582795"/>
            <a:chOff x="6248400" y="1929383"/>
            <a:chExt cx="5645150" cy="45827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8400" y="1929383"/>
              <a:ext cx="5644896" cy="45826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71610" y="3547109"/>
              <a:ext cx="2694940" cy="2040889"/>
            </a:xfrm>
            <a:custGeom>
              <a:avLst/>
              <a:gdLst/>
              <a:ahLst/>
              <a:cxnLst/>
              <a:rect l="l" t="t" r="r" b="b"/>
              <a:pathLst>
                <a:path w="2694940" h="2040889">
                  <a:moveTo>
                    <a:pt x="0" y="2040636"/>
                  </a:moveTo>
                  <a:lnTo>
                    <a:pt x="2694431" y="2040636"/>
                  </a:lnTo>
                  <a:lnTo>
                    <a:pt x="2694431" y="0"/>
                  </a:lnTo>
                  <a:lnTo>
                    <a:pt x="0" y="0"/>
                  </a:lnTo>
                  <a:lnTo>
                    <a:pt x="0" y="2040636"/>
                  </a:lnTo>
                  <a:close/>
                </a:path>
              </a:pathLst>
            </a:custGeom>
            <a:ln w="28956">
              <a:solidFill>
                <a:srgbClr val="F46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336547" y="3092195"/>
            <a:ext cx="3145790" cy="3001010"/>
            <a:chOff x="1336547" y="3092195"/>
            <a:chExt cx="3145790" cy="30010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6547" y="3092195"/>
              <a:ext cx="3145536" cy="30007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65069" y="3425189"/>
              <a:ext cx="1862455" cy="2463165"/>
            </a:xfrm>
            <a:custGeom>
              <a:avLst/>
              <a:gdLst/>
              <a:ahLst/>
              <a:cxnLst/>
              <a:rect l="l" t="t" r="r" b="b"/>
              <a:pathLst>
                <a:path w="1862454" h="2463165">
                  <a:moveTo>
                    <a:pt x="0" y="2462783"/>
                  </a:moveTo>
                  <a:lnTo>
                    <a:pt x="1862328" y="2462783"/>
                  </a:lnTo>
                  <a:lnTo>
                    <a:pt x="1862328" y="0"/>
                  </a:lnTo>
                  <a:lnTo>
                    <a:pt x="0" y="0"/>
                  </a:lnTo>
                  <a:lnTo>
                    <a:pt x="0" y="2462783"/>
                  </a:lnTo>
                  <a:close/>
                </a:path>
              </a:pathLst>
            </a:custGeom>
            <a:ln w="28956">
              <a:solidFill>
                <a:srgbClr val="F46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C5A65A8-7714-3626-2DE9-6E9E50F5E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390" y="6289801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547" y="6474509"/>
            <a:ext cx="2816860" cy="10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5"/>
              </a:lnSpc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2024,</a:t>
            </a:r>
            <a:r>
              <a:rPr sz="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" y="6428232"/>
            <a:ext cx="388620" cy="2194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6382" y="1694162"/>
            <a:ext cx="11363325" cy="488632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8462010" indent="-8462645">
              <a:lnSpc>
                <a:spcPct val="62300"/>
              </a:lnSpc>
              <a:spcBef>
                <a:spcPts val="630"/>
              </a:spcBef>
              <a:tabLst>
                <a:tab pos="8462010" algn="l"/>
              </a:tabLst>
            </a:pPr>
            <a:r>
              <a:rPr sz="9900" b="1" baseline="-18518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9900" b="1" spc="-1410" baseline="-18518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900" b="1" spc="-30" baseline="-18518" dirty="0">
                <a:solidFill>
                  <a:srgbClr val="FFFFFF"/>
                </a:solidFill>
                <a:latin typeface="Trebuchet MS"/>
                <a:cs typeface="Trebuchet MS"/>
              </a:rPr>
              <a:t>you!</a:t>
            </a:r>
            <a:r>
              <a:rPr sz="9900" b="1" baseline="-18518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Please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session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survey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mobile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1800">
              <a:latin typeface="Trebuchet MS"/>
              <a:cs typeface="Trebuchet MS"/>
            </a:endParaRPr>
          </a:p>
          <a:p>
            <a:pPr marL="784860">
              <a:lnSpc>
                <a:spcPct val="100000"/>
              </a:lnSpc>
              <a:spcBef>
                <a:spcPts val="5"/>
              </a:spcBef>
            </a:pP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 reserved.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32903" y="1872995"/>
              <a:ext cx="832485" cy="832485"/>
            </a:xfrm>
            <a:custGeom>
              <a:avLst/>
              <a:gdLst/>
              <a:ahLst/>
              <a:cxnLst/>
              <a:rect l="l" t="t" r="r" b="b"/>
              <a:pathLst>
                <a:path w="832484" h="832485">
                  <a:moveTo>
                    <a:pt x="416051" y="0"/>
                  </a:moveTo>
                  <a:lnTo>
                    <a:pt x="367538" y="2799"/>
                  </a:lnTo>
                  <a:lnTo>
                    <a:pt x="320666" y="10990"/>
                  </a:lnTo>
                  <a:lnTo>
                    <a:pt x="275749" y="24259"/>
                  </a:lnTo>
                  <a:lnTo>
                    <a:pt x="233098" y="42294"/>
                  </a:lnTo>
                  <a:lnTo>
                    <a:pt x="193027" y="64783"/>
                  </a:lnTo>
                  <a:lnTo>
                    <a:pt x="155847" y="91413"/>
                  </a:lnTo>
                  <a:lnTo>
                    <a:pt x="121872" y="121872"/>
                  </a:lnTo>
                  <a:lnTo>
                    <a:pt x="91413" y="155847"/>
                  </a:lnTo>
                  <a:lnTo>
                    <a:pt x="64783" y="193027"/>
                  </a:lnTo>
                  <a:lnTo>
                    <a:pt x="42294" y="233098"/>
                  </a:lnTo>
                  <a:lnTo>
                    <a:pt x="24259" y="275749"/>
                  </a:lnTo>
                  <a:lnTo>
                    <a:pt x="10990" y="320666"/>
                  </a:lnTo>
                  <a:lnTo>
                    <a:pt x="2799" y="367538"/>
                  </a:lnTo>
                  <a:lnTo>
                    <a:pt x="0" y="416051"/>
                  </a:lnTo>
                  <a:lnTo>
                    <a:pt x="2799" y="464565"/>
                  </a:lnTo>
                  <a:lnTo>
                    <a:pt x="10990" y="511437"/>
                  </a:lnTo>
                  <a:lnTo>
                    <a:pt x="24259" y="556354"/>
                  </a:lnTo>
                  <a:lnTo>
                    <a:pt x="42294" y="599005"/>
                  </a:lnTo>
                  <a:lnTo>
                    <a:pt x="64783" y="639076"/>
                  </a:lnTo>
                  <a:lnTo>
                    <a:pt x="91413" y="676256"/>
                  </a:lnTo>
                  <a:lnTo>
                    <a:pt x="121872" y="710231"/>
                  </a:lnTo>
                  <a:lnTo>
                    <a:pt x="155847" y="740690"/>
                  </a:lnTo>
                  <a:lnTo>
                    <a:pt x="193027" y="767320"/>
                  </a:lnTo>
                  <a:lnTo>
                    <a:pt x="233098" y="789809"/>
                  </a:lnTo>
                  <a:lnTo>
                    <a:pt x="275749" y="807844"/>
                  </a:lnTo>
                  <a:lnTo>
                    <a:pt x="320666" y="821113"/>
                  </a:lnTo>
                  <a:lnTo>
                    <a:pt x="367538" y="829304"/>
                  </a:lnTo>
                  <a:lnTo>
                    <a:pt x="416051" y="832103"/>
                  </a:lnTo>
                  <a:lnTo>
                    <a:pt x="464565" y="829304"/>
                  </a:lnTo>
                  <a:lnTo>
                    <a:pt x="511437" y="821113"/>
                  </a:lnTo>
                  <a:lnTo>
                    <a:pt x="556354" y="807844"/>
                  </a:lnTo>
                  <a:lnTo>
                    <a:pt x="599005" y="789809"/>
                  </a:lnTo>
                  <a:lnTo>
                    <a:pt x="639076" y="767320"/>
                  </a:lnTo>
                  <a:lnTo>
                    <a:pt x="676256" y="740690"/>
                  </a:lnTo>
                  <a:lnTo>
                    <a:pt x="710231" y="710231"/>
                  </a:lnTo>
                  <a:lnTo>
                    <a:pt x="740690" y="676256"/>
                  </a:lnTo>
                  <a:lnTo>
                    <a:pt x="767320" y="639076"/>
                  </a:lnTo>
                  <a:lnTo>
                    <a:pt x="789809" y="599005"/>
                  </a:lnTo>
                  <a:lnTo>
                    <a:pt x="807844" y="556354"/>
                  </a:lnTo>
                  <a:lnTo>
                    <a:pt x="821113" y="511437"/>
                  </a:lnTo>
                  <a:lnTo>
                    <a:pt x="829304" y="464565"/>
                  </a:lnTo>
                  <a:lnTo>
                    <a:pt x="832103" y="416051"/>
                  </a:lnTo>
                  <a:lnTo>
                    <a:pt x="829304" y="367538"/>
                  </a:lnTo>
                  <a:lnTo>
                    <a:pt x="821113" y="320666"/>
                  </a:lnTo>
                  <a:lnTo>
                    <a:pt x="807844" y="275749"/>
                  </a:lnTo>
                  <a:lnTo>
                    <a:pt x="789809" y="233098"/>
                  </a:lnTo>
                  <a:lnTo>
                    <a:pt x="767320" y="193027"/>
                  </a:lnTo>
                  <a:lnTo>
                    <a:pt x="740690" y="155847"/>
                  </a:lnTo>
                  <a:lnTo>
                    <a:pt x="710231" y="121872"/>
                  </a:lnTo>
                  <a:lnTo>
                    <a:pt x="676256" y="91413"/>
                  </a:lnTo>
                  <a:lnTo>
                    <a:pt x="639076" y="64783"/>
                  </a:lnTo>
                  <a:lnTo>
                    <a:pt x="599005" y="42294"/>
                  </a:lnTo>
                  <a:lnTo>
                    <a:pt x="556354" y="24259"/>
                  </a:lnTo>
                  <a:lnTo>
                    <a:pt x="511437" y="10990"/>
                  </a:lnTo>
                  <a:lnTo>
                    <a:pt x="464565" y="2799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5500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8288" y="1872995"/>
              <a:ext cx="4555236" cy="832103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0" y="457200"/>
            <a:ext cx="12192000" cy="6858000"/>
            <a:chOff x="0" y="0"/>
            <a:chExt cx="12192000" cy="6858000"/>
          </a:xfrm>
        </p:grpSpPr>
        <p:sp>
          <p:nvSpPr>
            <p:cNvPr id="11" name="object 11"/>
            <p:cNvSpPr/>
            <p:nvPr/>
          </p:nvSpPr>
          <p:spPr>
            <a:xfrm>
              <a:off x="7619820" y="2070843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3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5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1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7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7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2" y="100127"/>
                  </a:lnTo>
                  <a:lnTo>
                    <a:pt x="536907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59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7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1" y="224372"/>
                  </a:lnTo>
                  <a:lnTo>
                    <a:pt x="681322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7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2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3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1" y="336524"/>
                  </a:lnTo>
                  <a:lnTo>
                    <a:pt x="802034" y="336709"/>
                  </a:lnTo>
                  <a:lnTo>
                    <a:pt x="800311" y="336709"/>
                  </a:lnTo>
                  <a:lnTo>
                    <a:pt x="787683" y="336709"/>
                  </a:lnTo>
                  <a:lnTo>
                    <a:pt x="797520" y="338704"/>
                  </a:lnTo>
                  <a:lnTo>
                    <a:pt x="805547" y="344128"/>
                  </a:lnTo>
                  <a:lnTo>
                    <a:pt x="810955" y="352167"/>
                  </a:lnTo>
                  <a:lnTo>
                    <a:pt x="812938" y="362006"/>
                  </a:lnTo>
                  <a:lnTo>
                    <a:pt x="812938" y="363746"/>
                  </a:lnTo>
                  <a:lnTo>
                    <a:pt x="786994" y="387148"/>
                  </a:lnTo>
                  <a:lnTo>
                    <a:pt x="775056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6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774367" y="437638"/>
                  </a:lnTo>
                  <a:lnTo>
                    <a:pt x="624823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2" y="428584"/>
                  </a:lnTo>
                  <a:lnTo>
                    <a:pt x="585094" y="426606"/>
                  </a:lnTo>
                  <a:lnTo>
                    <a:pt x="578280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49" y="412625"/>
                  </a:lnTo>
                </a:path>
                <a:path w="825500" h="438150">
                  <a:moveTo>
                    <a:pt x="490622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5376" y="2300518"/>
              <a:ext cx="102127" cy="2144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3682" y="1658823"/>
            <a:ext cx="424243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sz="6600" b="1" spc="-9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600" b="1" spc="-95" dirty="0">
                <a:solidFill>
                  <a:srgbClr val="FFFFFF"/>
                </a:solidFill>
                <a:latin typeface="Trebuchet MS"/>
                <a:cs typeface="Trebuchet MS"/>
              </a:rPr>
              <a:t>you!</a:t>
            </a:r>
            <a:endParaRPr sz="6600">
              <a:latin typeface="Trebuchet MS"/>
              <a:cs typeface="Trebuchet M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EE4055-D8EB-E35F-0F7D-900A7A379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0017" y="392084"/>
            <a:ext cx="5956300" cy="6159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Common</a:t>
            </a:r>
            <a:r>
              <a:rPr sz="3200" spc="-310" dirty="0"/>
              <a:t> </a:t>
            </a:r>
            <a:r>
              <a:rPr sz="3200" spc="-85" dirty="0"/>
              <a:t>approaches</a:t>
            </a:r>
            <a:r>
              <a:rPr sz="3200" spc="-320" dirty="0"/>
              <a:t> </a:t>
            </a:r>
            <a:r>
              <a:rPr sz="3200" spc="-40" dirty="0"/>
              <a:t>for</a:t>
            </a:r>
            <a:r>
              <a:rPr sz="3200" spc="-290" dirty="0"/>
              <a:t> </a:t>
            </a:r>
            <a:r>
              <a:rPr sz="3200" spc="-25" dirty="0"/>
              <a:t>adapting</a:t>
            </a:r>
            <a:r>
              <a:rPr sz="3200" spc="-305" dirty="0"/>
              <a:t> </a:t>
            </a:r>
            <a:r>
              <a:rPr sz="3200" spc="-50" dirty="0"/>
              <a:t>foundation</a:t>
            </a:r>
            <a:r>
              <a:rPr sz="3200" spc="-305" dirty="0"/>
              <a:t> </a:t>
            </a:r>
            <a:r>
              <a:rPr sz="3200" spc="-30" dirty="0"/>
              <a:t>models</a:t>
            </a:r>
            <a:r>
              <a:rPr sz="3200" spc="-310" dirty="0"/>
              <a:t> </a:t>
            </a:r>
            <a:r>
              <a:rPr sz="3200" spc="-10" dirty="0"/>
              <a:t>(FMs)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9991" y="4564379"/>
            <a:ext cx="1786127" cy="14173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59991" y="4564379"/>
            <a:ext cx="1786255" cy="141732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0"/>
              </a:spcBef>
            </a:pPr>
            <a:endParaRPr sz="1600">
              <a:latin typeface="Times New Roman"/>
              <a:cs typeface="Times New Roman"/>
            </a:endParaRPr>
          </a:p>
          <a:p>
            <a:pPr marL="344170" marR="334010" indent="20066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Prompt Engineering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85501" y="1221104"/>
            <a:ext cx="11633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D7DEDE"/>
                </a:solidFill>
                <a:latin typeface="Trebuchet MS"/>
                <a:cs typeface="Trebuchet MS"/>
              </a:rPr>
              <a:t>Complexity, Quality, Cost,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D7DEDE"/>
                </a:solidFill>
                <a:latin typeface="Trebuchet MS"/>
                <a:cs typeface="Trebuchet MS"/>
              </a:rPr>
              <a:t>Time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3952" y="1162811"/>
            <a:ext cx="173990" cy="5163185"/>
          </a:xfrm>
          <a:custGeom>
            <a:avLst/>
            <a:gdLst/>
            <a:ahLst/>
            <a:cxnLst/>
            <a:rect l="l" t="t" r="r" b="b"/>
            <a:pathLst>
              <a:path w="173990" h="5163185">
                <a:moveTo>
                  <a:pt x="86868" y="115824"/>
                </a:moveTo>
                <a:lnTo>
                  <a:pt x="75592" y="118098"/>
                </a:lnTo>
                <a:lnTo>
                  <a:pt x="66389" y="124301"/>
                </a:lnTo>
                <a:lnTo>
                  <a:pt x="60186" y="133504"/>
                </a:lnTo>
                <a:lnTo>
                  <a:pt x="57912" y="144779"/>
                </a:lnTo>
                <a:lnTo>
                  <a:pt x="57912" y="5133975"/>
                </a:lnTo>
                <a:lnTo>
                  <a:pt x="60186" y="5145244"/>
                </a:lnTo>
                <a:lnTo>
                  <a:pt x="66389" y="5154448"/>
                </a:lnTo>
                <a:lnTo>
                  <a:pt x="75592" y="5160655"/>
                </a:lnTo>
                <a:lnTo>
                  <a:pt x="86868" y="5162931"/>
                </a:lnTo>
                <a:lnTo>
                  <a:pt x="98143" y="5160655"/>
                </a:lnTo>
                <a:lnTo>
                  <a:pt x="107346" y="5154448"/>
                </a:lnTo>
                <a:lnTo>
                  <a:pt x="113549" y="5145244"/>
                </a:lnTo>
                <a:lnTo>
                  <a:pt x="115824" y="5133975"/>
                </a:lnTo>
                <a:lnTo>
                  <a:pt x="115824" y="144779"/>
                </a:lnTo>
                <a:lnTo>
                  <a:pt x="113549" y="133504"/>
                </a:lnTo>
                <a:lnTo>
                  <a:pt x="107346" y="124301"/>
                </a:lnTo>
                <a:lnTo>
                  <a:pt x="98143" y="118098"/>
                </a:lnTo>
                <a:lnTo>
                  <a:pt x="86868" y="115824"/>
                </a:lnTo>
                <a:close/>
              </a:path>
              <a:path w="173990" h="5163185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79"/>
                </a:lnTo>
                <a:lnTo>
                  <a:pt x="60186" y="133504"/>
                </a:lnTo>
                <a:lnTo>
                  <a:pt x="66389" y="124301"/>
                </a:lnTo>
                <a:lnTo>
                  <a:pt x="75592" y="118098"/>
                </a:lnTo>
                <a:lnTo>
                  <a:pt x="86868" y="115824"/>
                </a:lnTo>
                <a:lnTo>
                  <a:pt x="144780" y="115824"/>
                </a:lnTo>
                <a:lnTo>
                  <a:pt x="86868" y="0"/>
                </a:lnTo>
                <a:close/>
              </a:path>
              <a:path w="173990" h="5163185">
                <a:moveTo>
                  <a:pt x="144780" y="115824"/>
                </a:moveTo>
                <a:lnTo>
                  <a:pt x="86868" y="115824"/>
                </a:lnTo>
                <a:lnTo>
                  <a:pt x="98143" y="118098"/>
                </a:lnTo>
                <a:lnTo>
                  <a:pt x="107346" y="124301"/>
                </a:lnTo>
                <a:lnTo>
                  <a:pt x="113549" y="133504"/>
                </a:lnTo>
                <a:lnTo>
                  <a:pt x="115824" y="144779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44780" y="115824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51FB6C-E6C5-E168-011A-F9619EC94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6325996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Elements</a:t>
            </a:r>
            <a:r>
              <a:rPr spc="-300" dirty="0"/>
              <a:t> </a:t>
            </a:r>
            <a:r>
              <a:rPr dirty="0"/>
              <a:t>of</a:t>
            </a:r>
            <a:r>
              <a:rPr spc="-310" dirty="0"/>
              <a:t> </a:t>
            </a:r>
            <a:r>
              <a:rPr dirty="0"/>
              <a:t>a</a:t>
            </a:r>
            <a:r>
              <a:rPr spc="-285" dirty="0"/>
              <a:t> </a:t>
            </a:r>
            <a:r>
              <a:rPr spc="-10" dirty="0"/>
              <a:t>Prompt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01119" y="6384442"/>
            <a:ext cx="92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00" y="1536397"/>
            <a:ext cx="1943100" cy="13169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Instruction</a:t>
            </a:r>
            <a:endParaRPr sz="2400">
              <a:latin typeface="Trebuchet MS"/>
              <a:cs typeface="Trebuchet MS"/>
            </a:endParaRPr>
          </a:p>
          <a:p>
            <a:pPr marL="104139" marR="5080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Task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description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 or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instruction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perform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7364" y="1528582"/>
            <a:ext cx="2023110" cy="132969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2400">
              <a:latin typeface="Trebuchet MS"/>
              <a:cs typeface="Trebuchet MS"/>
            </a:endParaRPr>
          </a:p>
          <a:p>
            <a:pPr marL="101600" marR="5080">
              <a:lnSpc>
                <a:spcPct val="100000"/>
              </a:lnSpc>
              <a:spcBef>
                <a:spcPts val="870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Additional/external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steer</a:t>
            </a:r>
            <a:r>
              <a:rPr sz="1400" spc="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4189" y="1536397"/>
            <a:ext cx="2052320" cy="13169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103505" marR="5080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input/question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needs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provide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3918" y="1536397"/>
            <a:ext cx="2336800" cy="131699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Indicator</a:t>
            </a:r>
            <a:endParaRPr sz="2400">
              <a:latin typeface="Trebuchet MS"/>
              <a:cs typeface="Trebuchet MS"/>
            </a:endParaRPr>
          </a:p>
          <a:p>
            <a:pPr marL="103505" marR="208279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indicator/format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provide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500" y="4724400"/>
            <a:ext cx="2903220" cy="398145"/>
          </a:xfrm>
          <a:prstGeom prst="rect">
            <a:avLst/>
          </a:prstGeom>
          <a:solidFill>
            <a:srgbClr val="033081"/>
          </a:solidFill>
          <a:ln w="12191">
            <a:solidFill>
              <a:srgbClr val="012569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1800" spc="-10" dirty="0">
                <a:latin typeface="Trebuchet MS"/>
                <a:cs typeface="Trebuchet MS"/>
              </a:rPr>
              <a:t>Context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500" y="4143755"/>
            <a:ext cx="2903220" cy="398145"/>
          </a:xfrm>
          <a:prstGeom prst="rect">
            <a:avLst/>
          </a:prstGeom>
          <a:solidFill>
            <a:srgbClr val="0E64F8"/>
          </a:solidFill>
          <a:ln w="12191">
            <a:solidFill>
              <a:srgbClr val="012569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843280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latin typeface="Trebuchet MS"/>
                <a:cs typeface="Trebuchet MS"/>
              </a:rPr>
              <a:t>Instructions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500" y="5263896"/>
            <a:ext cx="2903220" cy="398145"/>
          </a:xfrm>
          <a:prstGeom prst="rect">
            <a:avLst/>
          </a:prstGeom>
          <a:solidFill>
            <a:srgbClr val="011840"/>
          </a:solidFill>
          <a:ln w="12191">
            <a:solidFill>
              <a:srgbClr val="012569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11860">
              <a:lnSpc>
                <a:spcPct val="100000"/>
              </a:lnSpc>
              <a:spcBef>
                <a:spcPts val="37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500" y="5797296"/>
            <a:ext cx="2903220" cy="398145"/>
          </a:xfrm>
          <a:prstGeom prst="rect">
            <a:avLst/>
          </a:prstGeom>
          <a:solidFill>
            <a:srgbClr val="00091A"/>
          </a:solidFill>
          <a:ln w="12191">
            <a:solidFill>
              <a:srgbClr val="012569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586105">
              <a:lnSpc>
                <a:spcPct val="100000"/>
              </a:lnSpc>
              <a:spcBef>
                <a:spcPts val="38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18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Indicator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83941" y="3194304"/>
            <a:ext cx="9001760" cy="3663950"/>
            <a:chOff x="3083941" y="3194304"/>
            <a:chExt cx="9001760" cy="36639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5284" y="3194304"/>
              <a:ext cx="8670035" cy="36636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83941" y="4331969"/>
              <a:ext cx="575310" cy="1677035"/>
            </a:xfrm>
            <a:custGeom>
              <a:avLst/>
              <a:gdLst/>
              <a:ahLst/>
              <a:cxnLst/>
              <a:rect l="l" t="t" r="r" b="b"/>
              <a:pathLst>
                <a:path w="575310" h="1677035">
                  <a:moveTo>
                    <a:pt x="555117" y="1606296"/>
                  </a:moveTo>
                  <a:lnTo>
                    <a:pt x="545630" y="1602790"/>
                  </a:lnTo>
                  <a:lnTo>
                    <a:pt x="475234" y="1576755"/>
                  </a:lnTo>
                  <a:lnTo>
                    <a:pt x="478332" y="1604772"/>
                  </a:lnTo>
                  <a:lnTo>
                    <a:pt x="4064" y="1656956"/>
                  </a:lnTo>
                  <a:lnTo>
                    <a:pt x="127" y="1661845"/>
                  </a:lnTo>
                  <a:lnTo>
                    <a:pt x="635" y="1667281"/>
                  </a:lnTo>
                  <a:lnTo>
                    <a:pt x="1270" y="1672717"/>
                  </a:lnTo>
                  <a:lnTo>
                    <a:pt x="6223" y="1676641"/>
                  </a:lnTo>
                  <a:lnTo>
                    <a:pt x="480504" y="1624469"/>
                  </a:lnTo>
                  <a:lnTo>
                    <a:pt x="483616" y="1652498"/>
                  </a:lnTo>
                  <a:lnTo>
                    <a:pt x="555117" y="1606296"/>
                  </a:lnTo>
                  <a:close/>
                </a:path>
                <a:path w="575310" h="1677035">
                  <a:moveTo>
                    <a:pt x="575056" y="1208659"/>
                  </a:moveTo>
                  <a:lnTo>
                    <a:pt x="504571" y="1160780"/>
                  </a:lnTo>
                  <a:lnTo>
                    <a:pt x="500811" y="1188669"/>
                  </a:lnTo>
                  <a:lnTo>
                    <a:pt x="6477" y="1121791"/>
                  </a:lnTo>
                  <a:lnTo>
                    <a:pt x="1397" y="1125601"/>
                  </a:lnTo>
                  <a:lnTo>
                    <a:pt x="762" y="1131062"/>
                  </a:lnTo>
                  <a:lnTo>
                    <a:pt x="0" y="1136396"/>
                  </a:lnTo>
                  <a:lnTo>
                    <a:pt x="3810" y="1141476"/>
                  </a:lnTo>
                  <a:lnTo>
                    <a:pt x="9271" y="1142111"/>
                  </a:lnTo>
                  <a:lnTo>
                    <a:pt x="498157" y="1208354"/>
                  </a:lnTo>
                  <a:lnTo>
                    <a:pt x="494411" y="1236218"/>
                  </a:lnTo>
                  <a:lnTo>
                    <a:pt x="568731" y="1210818"/>
                  </a:lnTo>
                  <a:lnTo>
                    <a:pt x="575056" y="1208659"/>
                  </a:lnTo>
                  <a:close/>
                </a:path>
                <a:path w="575310" h="1677035">
                  <a:moveTo>
                    <a:pt x="575056" y="661035"/>
                  </a:moveTo>
                  <a:lnTo>
                    <a:pt x="503936" y="614045"/>
                  </a:lnTo>
                  <a:lnTo>
                    <a:pt x="500557" y="641985"/>
                  </a:lnTo>
                  <a:lnTo>
                    <a:pt x="11684" y="583057"/>
                  </a:lnTo>
                  <a:lnTo>
                    <a:pt x="6350" y="582295"/>
                  </a:lnTo>
                  <a:lnTo>
                    <a:pt x="1397" y="586232"/>
                  </a:lnTo>
                  <a:lnTo>
                    <a:pt x="762" y="591693"/>
                  </a:lnTo>
                  <a:lnTo>
                    <a:pt x="0" y="597027"/>
                  </a:lnTo>
                  <a:lnTo>
                    <a:pt x="3937" y="601980"/>
                  </a:lnTo>
                  <a:lnTo>
                    <a:pt x="498170" y="661682"/>
                  </a:lnTo>
                  <a:lnTo>
                    <a:pt x="494792" y="689737"/>
                  </a:lnTo>
                  <a:lnTo>
                    <a:pt x="567232" y="663829"/>
                  </a:lnTo>
                  <a:lnTo>
                    <a:pt x="575056" y="661035"/>
                  </a:lnTo>
                  <a:close/>
                </a:path>
                <a:path w="575310" h="1677035">
                  <a:moveTo>
                    <a:pt x="575056" y="94742"/>
                  </a:moveTo>
                  <a:lnTo>
                    <a:pt x="505206" y="45847"/>
                  </a:lnTo>
                  <a:lnTo>
                    <a:pt x="501065" y="73685"/>
                  </a:lnTo>
                  <a:lnTo>
                    <a:pt x="11938" y="889"/>
                  </a:lnTo>
                  <a:lnTo>
                    <a:pt x="6604" y="0"/>
                  </a:lnTo>
                  <a:lnTo>
                    <a:pt x="1524" y="3810"/>
                  </a:lnTo>
                  <a:lnTo>
                    <a:pt x="0" y="14605"/>
                  </a:lnTo>
                  <a:lnTo>
                    <a:pt x="3683" y="19685"/>
                  </a:lnTo>
                  <a:lnTo>
                    <a:pt x="498170" y="93256"/>
                  </a:lnTo>
                  <a:lnTo>
                    <a:pt x="494030" y="121158"/>
                  </a:lnTo>
                  <a:lnTo>
                    <a:pt x="571157" y="96012"/>
                  </a:lnTo>
                  <a:lnTo>
                    <a:pt x="575056" y="947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247937F-01D9-F59B-EAFA-40A74B92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6384442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Common</a:t>
            </a:r>
            <a:r>
              <a:rPr sz="3200" spc="-310" dirty="0"/>
              <a:t> </a:t>
            </a:r>
            <a:r>
              <a:rPr sz="3200" spc="-85" dirty="0"/>
              <a:t>approaches</a:t>
            </a:r>
            <a:r>
              <a:rPr sz="3200" spc="-320" dirty="0"/>
              <a:t> </a:t>
            </a:r>
            <a:r>
              <a:rPr sz="3200" spc="-40" dirty="0"/>
              <a:t>for</a:t>
            </a:r>
            <a:r>
              <a:rPr sz="3200" spc="-290" dirty="0"/>
              <a:t> </a:t>
            </a:r>
            <a:r>
              <a:rPr sz="3200" spc="-25" dirty="0"/>
              <a:t>adapting</a:t>
            </a:r>
            <a:r>
              <a:rPr sz="3200" spc="-305" dirty="0"/>
              <a:t> </a:t>
            </a:r>
            <a:r>
              <a:rPr sz="3200" spc="-50" dirty="0"/>
              <a:t>foundation</a:t>
            </a:r>
            <a:r>
              <a:rPr sz="3200" spc="-305" dirty="0"/>
              <a:t> </a:t>
            </a:r>
            <a:r>
              <a:rPr sz="3200" spc="-30" dirty="0"/>
              <a:t>models</a:t>
            </a:r>
            <a:r>
              <a:rPr sz="3200" spc="-310" dirty="0"/>
              <a:t> </a:t>
            </a:r>
            <a:r>
              <a:rPr sz="3200" spc="-10" dirty="0"/>
              <a:t>(FMs)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9991" y="4564379"/>
            <a:ext cx="1786127" cy="14173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59991" y="4564379"/>
            <a:ext cx="1786255" cy="141732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0"/>
              </a:spcBef>
            </a:pPr>
            <a:endParaRPr sz="1600">
              <a:latin typeface="Times New Roman"/>
              <a:cs typeface="Times New Roman"/>
            </a:endParaRPr>
          </a:p>
          <a:p>
            <a:pPr marL="344170" marR="334010" indent="20066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Prompt Engineering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2652" y="3813047"/>
            <a:ext cx="1786127" cy="216865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92652" y="3813047"/>
            <a:ext cx="1786255" cy="216916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95580" marR="184785" indent="-2540" algn="ctr">
              <a:lnSpc>
                <a:spcPct val="100000"/>
              </a:lnSpc>
              <a:spcBef>
                <a:spcPts val="1939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Retrieval Augmented Generation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(RAG)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customizing </a:t>
            </a:r>
            <a:r>
              <a:rPr sz="1800" spc="110" dirty="0">
                <a:solidFill>
                  <a:srgbClr val="FFFFFF"/>
                </a:solidFill>
                <a:latin typeface="Trebuchet MS"/>
                <a:cs typeface="Trebuchet MS"/>
              </a:rPr>
              <a:t>FM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responses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25311" y="2944367"/>
            <a:ext cx="1786128" cy="30373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25311" y="2944367"/>
            <a:ext cx="1786255" cy="303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Fine-tuning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57971" y="1470660"/>
            <a:ext cx="1786127" cy="45110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157971" y="1470660"/>
            <a:ext cx="1786255" cy="4511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800">
              <a:latin typeface="Times New Roman"/>
              <a:cs typeface="Times New Roman"/>
            </a:endParaRPr>
          </a:p>
          <a:p>
            <a:pPr marL="241300" marR="230504" indent="19939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Train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FM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scratch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85501" y="1221104"/>
            <a:ext cx="11633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D7DEDE"/>
                </a:solidFill>
                <a:latin typeface="Trebuchet MS"/>
                <a:cs typeface="Trebuchet MS"/>
              </a:rPr>
              <a:t>Complexity, Quality, Cost,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D7DEDE"/>
                </a:solidFill>
                <a:latin typeface="Trebuchet MS"/>
                <a:cs typeface="Trebuchet MS"/>
              </a:rPr>
              <a:t>Time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83952" y="1162811"/>
            <a:ext cx="173990" cy="5163185"/>
          </a:xfrm>
          <a:custGeom>
            <a:avLst/>
            <a:gdLst/>
            <a:ahLst/>
            <a:cxnLst/>
            <a:rect l="l" t="t" r="r" b="b"/>
            <a:pathLst>
              <a:path w="173990" h="5163185">
                <a:moveTo>
                  <a:pt x="86868" y="115824"/>
                </a:moveTo>
                <a:lnTo>
                  <a:pt x="75592" y="118098"/>
                </a:lnTo>
                <a:lnTo>
                  <a:pt x="66389" y="124301"/>
                </a:lnTo>
                <a:lnTo>
                  <a:pt x="60186" y="133504"/>
                </a:lnTo>
                <a:lnTo>
                  <a:pt x="57912" y="144779"/>
                </a:lnTo>
                <a:lnTo>
                  <a:pt x="57912" y="5133975"/>
                </a:lnTo>
                <a:lnTo>
                  <a:pt x="60186" y="5145244"/>
                </a:lnTo>
                <a:lnTo>
                  <a:pt x="66389" y="5154448"/>
                </a:lnTo>
                <a:lnTo>
                  <a:pt x="75592" y="5160655"/>
                </a:lnTo>
                <a:lnTo>
                  <a:pt x="86868" y="5162931"/>
                </a:lnTo>
                <a:lnTo>
                  <a:pt x="98143" y="5160655"/>
                </a:lnTo>
                <a:lnTo>
                  <a:pt x="107346" y="5154448"/>
                </a:lnTo>
                <a:lnTo>
                  <a:pt x="113549" y="5145244"/>
                </a:lnTo>
                <a:lnTo>
                  <a:pt x="115824" y="5133975"/>
                </a:lnTo>
                <a:lnTo>
                  <a:pt x="115824" y="144779"/>
                </a:lnTo>
                <a:lnTo>
                  <a:pt x="113549" y="133504"/>
                </a:lnTo>
                <a:lnTo>
                  <a:pt x="107346" y="124301"/>
                </a:lnTo>
                <a:lnTo>
                  <a:pt x="98143" y="118098"/>
                </a:lnTo>
                <a:lnTo>
                  <a:pt x="86868" y="115824"/>
                </a:lnTo>
                <a:close/>
              </a:path>
              <a:path w="173990" h="5163185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79"/>
                </a:lnTo>
                <a:lnTo>
                  <a:pt x="60186" y="133504"/>
                </a:lnTo>
                <a:lnTo>
                  <a:pt x="66389" y="124301"/>
                </a:lnTo>
                <a:lnTo>
                  <a:pt x="75592" y="118098"/>
                </a:lnTo>
                <a:lnTo>
                  <a:pt x="86868" y="115824"/>
                </a:lnTo>
                <a:lnTo>
                  <a:pt x="144780" y="115824"/>
                </a:lnTo>
                <a:lnTo>
                  <a:pt x="86868" y="0"/>
                </a:lnTo>
                <a:close/>
              </a:path>
              <a:path w="173990" h="5163185">
                <a:moveTo>
                  <a:pt x="144780" y="115824"/>
                </a:moveTo>
                <a:lnTo>
                  <a:pt x="86868" y="115824"/>
                </a:lnTo>
                <a:lnTo>
                  <a:pt x="98143" y="118098"/>
                </a:lnTo>
                <a:lnTo>
                  <a:pt x="107346" y="124301"/>
                </a:lnTo>
                <a:lnTo>
                  <a:pt x="113549" y="133504"/>
                </a:lnTo>
                <a:lnTo>
                  <a:pt x="115824" y="144779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44780" y="115824"/>
                </a:lnTo>
                <a:close/>
              </a:path>
            </a:pathLst>
          </a:custGeom>
          <a:solidFill>
            <a:srgbClr val="FF28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1373" y="2922904"/>
            <a:ext cx="1443355" cy="767080"/>
          </a:xfrm>
          <a:custGeom>
            <a:avLst/>
            <a:gdLst/>
            <a:ahLst/>
            <a:cxnLst/>
            <a:rect l="l" t="t" r="r" b="b"/>
            <a:pathLst>
              <a:path w="1443354" h="767079">
                <a:moveTo>
                  <a:pt x="0" y="0"/>
                </a:moveTo>
                <a:lnTo>
                  <a:pt x="990091" y="0"/>
                </a:lnTo>
                <a:lnTo>
                  <a:pt x="1422780" y="5461"/>
                </a:lnTo>
                <a:lnTo>
                  <a:pt x="1443354" y="766953"/>
                </a:lnTo>
              </a:path>
            </a:pathLst>
          </a:custGeom>
          <a:ln w="57912">
            <a:solidFill>
              <a:srgbClr val="FF28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7991" y="2528316"/>
            <a:ext cx="2411095" cy="1271270"/>
          </a:xfrm>
          <a:prstGeom prst="rect">
            <a:avLst/>
          </a:prstGeom>
          <a:solidFill>
            <a:srgbClr val="2B0060"/>
          </a:solidFill>
        </p:spPr>
        <p:txBody>
          <a:bodyPr vert="horz" wrap="square" lIns="0" tIns="71755" rIns="0" bIns="0" rtlCol="0">
            <a:spAutoFit/>
          </a:bodyPr>
          <a:lstStyle/>
          <a:p>
            <a:pPr marL="127000" marR="120014" algn="ctr">
              <a:lnSpc>
                <a:spcPct val="100000"/>
              </a:lnSpc>
              <a:spcBef>
                <a:spcPts val="565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Augment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knowledge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without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changing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pre-trained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 weights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55491" y="3683508"/>
            <a:ext cx="2049780" cy="2440305"/>
          </a:xfrm>
          <a:custGeom>
            <a:avLst/>
            <a:gdLst/>
            <a:ahLst/>
            <a:cxnLst/>
            <a:rect l="l" t="t" r="r" b="b"/>
            <a:pathLst>
              <a:path w="2049779" h="2440304">
                <a:moveTo>
                  <a:pt x="0" y="177673"/>
                </a:moveTo>
                <a:lnTo>
                  <a:pt x="6343" y="130424"/>
                </a:lnTo>
                <a:lnTo>
                  <a:pt x="24247" y="87978"/>
                </a:lnTo>
                <a:lnTo>
                  <a:pt x="52022" y="52022"/>
                </a:lnTo>
                <a:lnTo>
                  <a:pt x="87978" y="24247"/>
                </a:lnTo>
                <a:lnTo>
                  <a:pt x="130424" y="6343"/>
                </a:lnTo>
                <a:lnTo>
                  <a:pt x="177673" y="0"/>
                </a:lnTo>
                <a:lnTo>
                  <a:pt x="1872107" y="0"/>
                </a:lnTo>
                <a:lnTo>
                  <a:pt x="1919355" y="6343"/>
                </a:lnTo>
                <a:lnTo>
                  <a:pt x="1961801" y="24247"/>
                </a:lnTo>
                <a:lnTo>
                  <a:pt x="1997757" y="52022"/>
                </a:lnTo>
                <a:lnTo>
                  <a:pt x="2025532" y="87978"/>
                </a:lnTo>
                <a:lnTo>
                  <a:pt x="2043436" y="130424"/>
                </a:lnTo>
                <a:lnTo>
                  <a:pt x="2049780" y="177673"/>
                </a:lnTo>
                <a:lnTo>
                  <a:pt x="2049780" y="2262263"/>
                </a:lnTo>
                <a:lnTo>
                  <a:pt x="2043436" y="2309493"/>
                </a:lnTo>
                <a:lnTo>
                  <a:pt x="2025532" y="2351932"/>
                </a:lnTo>
                <a:lnTo>
                  <a:pt x="1997757" y="2387888"/>
                </a:lnTo>
                <a:lnTo>
                  <a:pt x="1961801" y="2415668"/>
                </a:lnTo>
                <a:lnTo>
                  <a:pt x="1919355" y="2433577"/>
                </a:lnTo>
                <a:lnTo>
                  <a:pt x="1872107" y="2439924"/>
                </a:lnTo>
                <a:lnTo>
                  <a:pt x="177673" y="2439924"/>
                </a:lnTo>
                <a:lnTo>
                  <a:pt x="130424" y="2433577"/>
                </a:lnTo>
                <a:lnTo>
                  <a:pt x="87978" y="2415668"/>
                </a:lnTo>
                <a:lnTo>
                  <a:pt x="52022" y="2387888"/>
                </a:lnTo>
                <a:lnTo>
                  <a:pt x="24247" y="2351932"/>
                </a:lnTo>
                <a:lnTo>
                  <a:pt x="6343" y="2309493"/>
                </a:lnTo>
                <a:lnTo>
                  <a:pt x="0" y="2262263"/>
                </a:lnTo>
                <a:lnTo>
                  <a:pt x="0" y="177673"/>
                </a:lnTo>
                <a:close/>
              </a:path>
            </a:pathLst>
          </a:custGeom>
          <a:ln w="12192">
            <a:solidFill>
              <a:srgbClr val="DD00C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0AC7AA-E048-8803-7275-DDE5618B29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00" y="6325996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Without</a:t>
            </a:r>
            <a:r>
              <a:rPr spc="-335" dirty="0"/>
              <a:t> </a:t>
            </a:r>
            <a:r>
              <a:rPr spc="-25" dirty="0"/>
              <a:t>RAG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916" y="1057655"/>
            <a:ext cx="8799576" cy="4578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8F736C-12EF-C0E3-4066-E3BF1682A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59" y="6324600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Using</a:t>
            </a:r>
            <a:r>
              <a:rPr spc="-135" dirty="0"/>
              <a:t> </a:t>
            </a:r>
            <a:r>
              <a:rPr spc="-25" dirty="0"/>
              <a:t>RAG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1496" y="1306067"/>
            <a:ext cx="9439910" cy="4342130"/>
            <a:chOff x="1301496" y="1306067"/>
            <a:chExt cx="9439910" cy="4342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496" y="1306067"/>
              <a:ext cx="9439656" cy="43418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0012" y="2756915"/>
              <a:ext cx="8802624" cy="2784348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D70F84-0A26-2A0A-8F0B-CF00ACC41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324600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7680" y="1389888"/>
            <a:ext cx="11260455" cy="4486275"/>
            <a:chOff x="487680" y="1389888"/>
            <a:chExt cx="11260455" cy="44862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1291" y="1395984"/>
              <a:ext cx="3752850" cy="4479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5300" y="1459992"/>
              <a:ext cx="3576828" cy="43037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6427" y="1389888"/>
              <a:ext cx="3751326" cy="44797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60436" y="1453896"/>
              <a:ext cx="3575304" cy="43037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80" y="1389888"/>
              <a:ext cx="3752850" cy="44797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700" y="1453896"/>
              <a:ext cx="3576815" cy="43037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330" dirty="0"/>
              <a:t> </a:t>
            </a:r>
            <a:r>
              <a:rPr spc="-45" dirty="0"/>
              <a:t>is</a:t>
            </a:r>
            <a:r>
              <a:rPr spc="-315" dirty="0"/>
              <a:t> </a:t>
            </a:r>
            <a:r>
              <a:rPr spc="-114" dirty="0"/>
              <a:t>Retrieval</a:t>
            </a:r>
            <a:r>
              <a:rPr spc="-325" dirty="0"/>
              <a:t> </a:t>
            </a:r>
            <a:r>
              <a:rPr spc="-35" dirty="0"/>
              <a:t>Augmented</a:t>
            </a:r>
            <a:r>
              <a:rPr spc="-305" dirty="0"/>
              <a:t> </a:t>
            </a:r>
            <a:r>
              <a:rPr spc="-45" dirty="0"/>
              <a:t>Generation?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12029" y="3818890"/>
            <a:ext cx="25749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Adding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retrieved relevant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prompt,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goes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 input to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foundation</a:t>
            </a:r>
            <a:r>
              <a:rPr sz="1800" spc="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6314" y="3218814"/>
            <a:ext cx="1746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Augmentation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53473" y="3226435"/>
            <a:ext cx="1359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Generation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07297" y="3818890"/>
            <a:ext cx="25711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sz="180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foundation</a:t>
            </a:r>
            <a:r>
              <a:rPr sz="18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augmented prompt.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4158" y="3346196"/>
            <a:ext cx="2605405" cy="192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Retrieval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72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Fetches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relevant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external</a:t>
            </a: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base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sources based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81327" y="1655064"/>
            <a:ext cx="5200015" cy="1716405"/>
            <a:chOff x="1481327" y="1655064"/>
            <a:chExt cx="5200015" cy="1716405"/>
          </a:xfrm>
        </p:grpSpPr>
        <p:sp>
          <p:nvSpPr>
            <p:cNvPr id="17" name="object 17"/>
            <p:cNvSpPr/>
            <p:nvPr/>
          </p:nvSpPr>
          <p:spPr>
            <a:xfrm>
              <a:off x="5458253" y="1939244"/>
              <a:ext cx="1188085" cy="1155065"/>
            </a:xfrm>
            <a:custGeom>
              <a:avLst/>
              <a:gdLst/>
              <a:ahLst/>
              <a:cxnLst/>
              <a:rect l="l" t="t" r="r" b="b"/>
              <a:pathLst>
                <a:path w="1188084" h="1155064">
                  <a:moveTo>
                    <a:pt x="13668" y="781857"/>
                  </a:moveTo>
                  <a:lnTo>
                    <a:pt x="21911" y="822068"/>
                  </a:lnTo>
                  <a:lnTo>
                    <a:pt x="33025" y="863920"/>
                  </a:lnTo>
                  <a:lnTo>
                    <a:pt x="47417" y="906844"/>
                  </a:lnTo>
                  <a:lnTo>
                    <a:pt x="65494" y="950269"/>
                  </a:lnTo>
                  <a:lnTo>
                    <a:pt x="87661" y="993627"/>
                  </a:lnTo>
                  <a:lnTo>
                    <a:pt x="114327" y="1036346"/>
                  </a:lnTo>
                  <a:lnTo>
                    <a:pt x="145897" y="1077859"/>
                  </a:lnTo>
                  <a:lnTo>
                    <a:pt x="182778" y="1117594"/>
                  </a:lnTo>
                  <a:lnTo>
                    <a:pt x="225377" y="1154983"/>
                  </a:lnTo>
                </a:path>
                <a:path w="1188084" h="1155064">
                  <a:moveTo>
                    <a:pt x="356314" y="76245"/>
                  </a:moveTo>
                  <a:lnTo>
                    <a:pt x="293094" y="113755"/>
                  </a:lnTo>
                  <a:lnTo>
                    <a:pt x="260845" y="137270"/>
                  </a:lnTo>
                  <a:lnTo>
                    <a:pt x="228630" y="164088"/>
                  </a:lnTo>
                  <a:lnTo>
                    <a:pt x="196884" y="194110"/>
                  </a:lnTo>
                  <a:lnTo>
                    <a:pt x="166043" y="227235"/>
                  </a:lnTo>
                  <a:lnTo>
                    <a:pt x="136541" y="263365"/>
                  </a:lnTo>
                  <a:lnTo>
                    <a:pt x="108812" y="302399"/>
                  </a:lnTo>
                  <a:lnTo>
                    <a:pt x="83291" y="344236"/>
                  </a:lnTo>
                  <a:lnTo>
                    <a:pt x="60412" y="388779"/>
                  </a:lnTo>
                  <a:lnTo>
                    <a:pt x="40611" y="435925"/>
                  </a:lnTo>
                  <a:lnTo>
                    <a:pt x="24322" y="485576"/>
                  </a:lnTo>
                  <a:lnTo>
                    <a:pt x="11978" y="537632"/>
                  </a:lnTo>
                  <a:lnTo>
                    <a:pt x="4016" y="591992"/>
                  </a:lnTo>
                  <a:lnTo>
                    <a:pt x="0" y="636537"/>
                  </a:lnTo>
                  <a:lnTo>
                    <a:pt x="712" y="659822"/>
                  </a:lnTo>
                  <a:lnTo>
                    <a:pt x="3127" y="696894"/>
                  </a:lnTo>
                </a:path>
                <a:path w="1188084" h="1155064">
                  <a:moveTo>
                    <a:pt x="1187783" y="282366"/>
                  </a:moveTo>
                  <a:lnTo>
                    <a:pt x="1143646" y="223890"/>
                  </a:lnTo>
                  <a:lnTo>
                    <a:pt x="1116599" y="194979"/>
                  </a:lnTo>
                  <a:lnTo>
                    <a:pt x="1086453" y="166757"/>
                  </a:lnTo>
                  <a:lnTo>
                    <a:pt x="1053371" y="139577"/>
                  </a:lnTo>
                  <a:lnTo>
                    <a:pt x="1017518" y="113790"/>
                  </a:lnTo>
                  <a:lnTo>
                    <a:pt x="979060" y="89750"/>
                  </a:lnTo>
                  <a:lnTo>
                    <a:pt x="938160" y="67810"/>
                  </a:lnTo>
                  <a:lnTo>
                    <a:pt x="894984" y="48321"/>
                  </a:lnTo>
                  <a:lnTo>
                    <a:pt x="849696" y="31637"/>
                  </a:lnTo>
                  <a:lnTo>
                    <a:pt x="802461" y="18110"/>
                  </a:lnTo>
                  <a:lnTo>
                    <a:pt x="753443" y="8093"/>
                  </a:lnTo>
                  <a:lnTo>
                    <a:pt x="702807" y="1939"/>
                  </a:lnTo>
                  <a:lnTo>
                    <a:pt x="650717" y="0"/>
                  </a:lnTo>
                  <a:lnTo>
                    <a:pt x="597339" y="2628"/>
                  </a:lnTo>
                  <a:lnTo>
                    <a:pt x="542836" y="10177"/>
                  </a:lnTo>
                  <a:lnTo>
                    <a:pt x="487374" y="22999"/>
                  </a:lnTo>
                  <a:lnTo>
                    <a:pt x="431117" y="41447"/>
                  </a:lnTo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4437" y="2121789"/>
              <a:ext cx="136524" cy="12572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43372" y="2093976"/>
              <a:ext cx="865631" cy="88392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81327" y="1655064"/>
              <a:ext cx="1716024" cy="171602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23604" y="1848611"/>
            <a:ext cx="1595627" cy="15971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FA81CA-9883-D171-042A-4D3C28C979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100" y="6416128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77189"/>
            <a:ext cx="3251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/>
              <a:t>Behind</a:t>
            </a:r>
            <a:r>
              <a:rPr sz="3200" spc="-300" dirty="0"/>
              <a:t> </a:t>
            </a:r>
            <a:r>
              <a:rPr sz="3200" spc="-95" dirty="0"/>
              <a:t>the</a:t>
            </a:r>
            <a:r>
              <a:rPr sz="3200" spc="-300" dirty="0"/>
              <a:t> </a:t>
            </a:r>
            <a:r>
              <a:rPr sz="3200" spc="-95" dirty="0"/>
              <a:t>scenes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777240" y="725423"/>
            <a:ext cx="10353675" cy="5644515"/>
            <a:chOff x="777240" y="725423"/>
            <a:chExt cx="10353675" cy="56445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8572" y="725423"/>
              <a:ext cx="9601962" cy="56441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2579" y="790701"/>
              <a:ext cx="9426955" cy="54671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7240" y="2439923"/>
              <a:ext cx="2124710" cy="2167255"/>
            </a:xfrm>
            <a:custGeom>
              <a:avLst/>
              <a:gdLst/>
              <a:ahLst/>
              <a:cxnLst/>
              <a:rect l="l" t="t" r="r" b="b"/>
              <a:pathLst>
                <a:path w="2124710" h="2167254">
                  <a:moveTo>
                    <a:pt x="1770379" y="0"/>
                  </a:moveTo>
                  <a:lnTo>
                    <a:pt x="354088" y="0"/>
                  </a:lnTo>
                  <a:lnTo>
                    <a:pt x="306041" y="3231"/>
                  </a:lnTo>
                  <a:lnTo>
                    <a:pt x="259959" y="12645"/>
                  </a:lnTo>
                  <a:lnTo>
                    <a:pt x="216262" y="27820"/>
                  </a:lnTo>
                  <a:lnTo>
                    <a:pt x="175374" y="48335"/>
                  </a:lnTo>
                  <a:lnTo>
                    <a:pt x="137717" y="73767"/>
                  </a:lnTo>
                  <a:lnTo>
                    <a:pt x="103711" y="103695"/>
                  </a:lnTo>
                  <a:lnTo>
                    <a:pt x="73779" y="137698"/>
                  </a:lnTo>
                  <a:lnTo>
                    <a:pt x="48344" y="175354"/>
                  </a:lnTo>
                  <a:lnTo>
                    <a:pt x="27826" y="216241"/>
                  </a:lnTo>
                  <a:lnTo>
                    <a:pt x="12648" y="259938"/>
                  </a:lnTo>
                  <a:lnTo>
                    <a:pt x="3232" y="306023"/>
                  </a:lnTo>
                  <a:lnTo>
                    <a:pt x="0" y="354075"/>
                  </a:lnTo>
                  <a:lnTo>
                    <a:pt x="0" y="1813052"/>
                  </a:lnTo>
                  <a:lnTo>
                    <a:pt x="3232" y="1861104"/>
                  </a:lnTo>
                  <a:lnTo>
                    <a:pt x="12648" y="1907189"/>
                  </a:lnTo>
                  <a:lnTo>
                    <a:pt x="27826" y="1950886"/>
                  </a:lnTo>
                  <a:lnTo>
                    <a:pt x="48344" y="1991773"/>
                  </a:lnTo>
                  <a:lnTo>
                    <a:pt x="73779" y="2029429"/>
                  </a:lnTo>
                  <a:lnTo>
                    <a:pt x="103711" y="2063432"/>
                  </a:lnTo>
                  <a:lnTo>
                    <a:pt x="137717" y="2093360"/>
                  </a:lnTo>
                  <a:lnTo>
                    <a:pt x="175374" y="2118792"/>
                  </a:lnTo>
                  <a:lnTo>
                    <a:pt x="216262" y="2139307"/>
                  </a:lnTo>
                  <a:lnTo>
                    <a:pt x="259959" y="2154482"/>
                  </a:lnTo>
                  <a:lnTo>
                    <a:pt x="306041" y="2163896"/>
                  </a:lnTo>
                  <a:lnTo>
                    <a:pt x="354088" y="2167128"/>
                  </a:lnTo>
                  <a:lnTo>
                    <a:pt x="1770379" y="2167128"/>
                  </a:lnTo>
                  <a:lnTo>
                    <a:pt x="1818432" y="2163896"/>
                  </a:lnTo>
                  <a:lnTo>
                    <a:pt x="1864517" y="2154482"/>
                  </a:lnTo>
                  <a:lnTo>
                    <a:pt x="1908214" y="2139307"/>
                  </a:lnTo>
                  <a:lnTo>
                    <a:pt x="1949101" y="2118792"/>
                  </a:lnTo>
                  <a:lnTo>
                    <a:pt x="1986757" y="2093360"/>
                  </a:lnTo>
                  <a:lnTo>
                    <a:pt x="2020760" y="2063432"/>
                  </a:lnTo>
                  <a:lnTo>
                    <a:pt x="2050688" y="2029429"/>
                  </a:lnTo>
                  <a:lnTo>
                    <a:pt x="2076120" y="1991773"/>
                  </a:lnTo>
                  <a:lnTo>
                    <a:pt x="2096635" y="1950886"/>
                  </a:lnTo>
                  <a:lnTo>
                    <a:pt x="2111810" y="1907189"/>
                  </a:lnTo>
                  <a:lnTo>
                    <a:pt x="2121224" y="1861104"/>
                  </a:lnTo>
                  <a:lnTo>
                    <a:pt x="2124455" y="1813052"/>
                  </a:lnTo>
                  <a:lnTo>
                    <a:pt x="2124455" y="354075"/>
                  </a:lnTo>
                  <a:lnTo>
                    <a:pt x="2121224" y="306023"/>
                  </a:lnTo>
                  <a:lnTo>
                    <a:pt x="2111810" y="259938"/>
                  </a:lnTo>
                  <a:lnTo>
                    <a:pt x="2096635" y="216241"/>
                  </a:lnTo>
                  <a:lnTo>
                    <a:pt x="2076120" y="175354"/>
                  </a:lnTo>
                  <a:lnTo>
                    <a:pt x="2050688" y="137698"/>
                  </a:lnTo>
                  <a:lnTo>
                    <a:pt x="2020760" y="103695"/>
                  </a:lnTo>
                  <a:lnTo>
                    <a:pt x="1986757" y="73767"/>
                  </a:lnTo>
                  <a:lnTo>
                    <a:pt x="1949101" y="48335"/>
                  </a:lnTo>
                  <a:lnTo>
                    <a:pt x="1908214" y="27820"/>
                  </a:lnTo>
                  <a:lnTo>
                    <a:pt x="1864517" y="12645"/>
                  </a:lnTo>
                  <a:lnTo>
                    <a:pt x="1818432" y="3231"/>
                  </a:lnTo>
                  <a:lnTo>
                    <a:pt x="1770379" y="0"/>
                  </a:lnTo>
                  <a:close/>
                </a:path>
              </a:pathLst>
            </a:custGeom>
            <a:solidFill>
              <a:srgbClr val="F1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82167" y="3089275"/>
            <a:ext cx="1714500" cy="8153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065" marR="5080" algn="ctr">
              <a:lnSpc>
                <a:spcPct val="93900"/>
              </a:lnSpc>
              <a:spcBef>
                <a:spcPts val="229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Query: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supported </a:t>
            </a:r>
            <a:r>
              <a:rPr sz="1800" spc="85" dirty="0">
                <a:solidFill>
                  <a:srgbClr val="FFFFFF"/>
                </a:solidFill>
                <a:latin typeface="Trebuchet MS"/>
                <a:cs typeface="Trebuchet MS"/>
              </a:rPr>
              <a:t>EKS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versions?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08376" y="2439923"/>
            <a:ext cx="2125980" cy="2167255"/>
          </a:xfrm>
          <a:custGeom>
            <a:avLst/>
            <a:gdLst/>
            <a:ahLst/>
            <a:cxnLst/>
            <a:rect l="l" t="t" r="r" b="b"/>
            <a:pathLst>
              <a:path w="2125979" h="2167254">
                <a:moveTo>
                  <a:pt x="1771650" y="0"/>
                </a:moveTo>
                <a:lnTo>
                  <a:pt x="354329" y="0"/>
                </a:lnTo>
                <a:lnTo>
                  <a:pt x="306246" y="3234"/>
                </a:lnTo>
                <a:lnTo>
                  <a:pt x="260129" y="12655"/>
                </a:lnTo>
                <a:lnTo>
                  <a:pt x="216402" y="27842"/>
                </a:lnTo>
                <a:lnTo>
                  <a:pt x="175485" y="48372"/>
                </a:lnTo>
                <a:lnTo>
                  <a:pt x="137802" y="73824"/>
                </a:lnTo>
                <a:lnTo>
                  <a:pt x="103774" y="103774"/>
                </a:lnTo>
                <a:lnTo>
                  <a:pt x="73824" y="137802"/>
                </a:lnTo>
                <a:lnTo>
                  <a:pt x="48372" y="175485"/>
                </a:lnTo>
                <a:lnTo>
                  <a:pt x="27842" y="216402"/>
                </a:lnTo>
                <a:lnTo>
                  <a:pt x="12655" y="260129"/>
                </a:lnTo>
                <a:lnTo>
                  <a:pt x="3234" y="306246"/>
                </a:lnTo>
                <a:lnTo>
                  <a:pt x="0" y="354329"/>
                </a:lnTo>
                <a:lnTo>
                  <a:pt x="0" y="1812798"/>
                </a:lnTo>
                <a:lnTo>
                  <a:pt x="3234" y="1860881"/>
                </a:lnTo>
                <a:lnTo>
                  <a:pt x="12655" y="1906998"/>
                </a:lnTo>
                <a:lnTo>
                  <a:pt x="27842" y="1950725"/>
                </a:lnTo>
                <a:lnTo>
                  <a:pt x="48372" y="1991642"/>
                </a:lnTo>
                <a:lnTo>
                  <a:pt x="73824" y="2029325"/>
                </a:lnTo>
                <a:lnTo>
                  <a:pt x="103774" y="2063353"/>
                </a:lnTo>
                <a:lnTo>
                  <a:pt x="137802" y="2093303"/>
                </a:lnTo>
                <a:lnTo>
                  <a:pt x="175485" y="2118755"/>
                </a:lnTo>
                <a:lnTo>
                  <a:pt x="216402" y="2139285"/>
                </a:lnTo>
                <a:lnTo>
                  <a:pt x="260129" y="2154472"/>
                </a:lnTo>
                <a:lnTo>
                  <a:pt x="306246" y="2163893"/>
                </a:lnTo>
                <a:lnTo>
                  <a:pt x="354329" y="2167128"/>
                </a:lnTo>
                <a:lnTo>
                  <a:pt x="1771650" y="2167128"/>
                </a:lnTo>
                <a:lnTo>
                  <a:pt x="1819733" y="2163893"/>
                </a:lnTo>
                <a:lnTo>
                  <a:pt x="1865850" y="2154472"/>
                </a:lnTo>
                <a:lnTo>
                  <a:pt x="1909577" y="2139285"/>
                </a:lnTo>
                <a:lnTo>
                  <a:pt x="1950494" y="2118755"/>
                </a:lnTo>
                <a:lnTo>
                  <a:pt x="1988177" y="2093303"/>
                </a:lnTo>
                <a:lnTo>
                  <a:pt x="2022205" y="2063353"/>
                </a:lnTo>
                <a:lnTo>
                  <a:pt x="2052155" y="2029325"/>
                </a:lnTo>
                <a:lnTo>
                  <a:pt x="2077607" y="1991642"/>
                </a:lnTo>
                <a:lnTo>
                  <a:pt x="2098137" y="1950725"/>
                </a:lnTo>
                <a:lnTo>
                  <a:pt x="2113324" y="1906998"/>
                </a:lnTo>
                <a:lnTo>
                  <a:pt x="2122745" y="1860881"/>
                </a:lnTo>
                <a:lnTo>
                  <a:pt x="2125979" y="1812798"/>
                </a:lnTo>
                <a:lnTo>
                  <a:pt x="2125979" y="354329"/>
                </a:lnTo>
                <a:lnTo>
                  <a:pt x="2122745" y="306246"/>
                </a:lnTo>
                <a:lnTo>
                  <a:pt x="2113324" y="260129"/>
                </a:lnTo>
                <a:lnTo>
                  <a:pt x="2098137" y="216402"/>
                </a:lnTo>
                <a:lnTo>
                  <a:pt x="2077607" y="175485"/>
                </a:lnTo>
                <a:lnTo>
                  <a:pt x="2052155" y="137802"/>
                </a:lnTo>
                <a:lnTo>
                  <a:pt x="2022205" y="103774"/>
                </a:lnTo>
                <a:lnTo>
                  <a:pt x="1988177" y="73824"/>
                </a:lnTo>
                <a:lnTo>
                  <a:pt x="1950494" y="48372"/>
                </a:lnTo>
                <a:lnTo>
                  <a:pt x="1909577" y="27842"/>
                </a:lnTo>
                <a:lnTo>
                  <a:pt x="1865850" y="12655"/>
                </a:lnTo>
                <a:lnTo>
                  <a:pt x="1819733" y="3234"/>
                </a:lnTo>
                <a:lnTo>
                  <a:pt x="177165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9670" y="2702433"/>
            <a:ext cx="1725295" cy="15894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2540" algn="ctr">
              <a:lnSpc>
                <a:spcPct val="94000"/>
              </a:lnSpc>
              <a:spcBef>
                <a:spcPts val="229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Quick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29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 find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18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around</a:t>
            </a:r>
            <a:r>
              <a:rPr sz="1800" spc="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rebuchet MS"/>
                <a:cs typeface="Trebuchet MS"/>
              </a:rPr>
              <a:t>EKS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supported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versions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knowledge-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41035" y="2439923"/>
            <a:ext cx="2124710" cy="2167255"/>
          </a:xfrm>
          <a:custGeom>
            <a:avLst/>
            <a:gdLst/>
            <a:ahLst/>
            <a:cxnLst/>
            <a:rect l="l" t="t" r="r" b="b"/>
            <a:pathLst>
              <a:path w="2124709" h="2167254">
                <a:moveTo>
                  <a:pt x="1770380" y="0"/>
                </a:moveTo>
                <a:lnTo>
                  <a:pt x="354075" y="0"/>
                </a:lnTo>
                <a:lnTo>
                  <a:pt x="306023" y="3231"/>
                </a:lnTo>
                <a:lnTo>
                  <a:pt x="259938" y="12645"/>
                </a:lnTo>
                <a:lnTo>
                  <a:pt x="216241" y="27820"/>
                </a:lnTo>
                <a:lnTo>
                  <a:pt x="175354" y="48335"/>
                </a:lnTo>
                <a:lnTo>
                  <a:pt x="137698" y="73767"/>
                </a:lnTo>
                <a:lnTo>
                  <a:pt x="103695" y="103695"/>
                </a:lnTo>
                <a:lnTo>
                  <a:pt x="73767" y="137698"/>
                </a:lnTo>
                <a:lnTo>
                  <a:pt x="48335" y="175354"/>
                </a:lnTo>
                <a:lnTo>
                  <a:pt x="27820" y="216241"/>
                </a:lnTo>
                <a:lnTo>
                  <a:pt x="12645" y="259938"/>
                </a:lnTo>
                <a:lnTo>
                  <a:pt x="3231" y="306023"/>
                </a:lnTo>
                <a:lnTo>
                  <a:pt x="0" y="354075"/>
                </a:lnTo>
                <a:lnTo>
                  <a:pt x="0" y="1813052"/>
                </a:lnTo>
                <a:lnTo>
                  <a:pt x="3231" y="1861104"/>
                </a:lnTo>
                <a:lnTo>
                  <a:pt x="12645" y="1907189"/>
                </a:lnTo>
                <a:lnTo>
                  <a:pt x="27820" y="1950886"/>
                </a:lnTo>
                <a:lnTo>
                  <a:pt x="48335" y="1991773"/>
                </a:lnTo>
                <a:lnTo>
                  <a:pt x="73767" y="2029429"/>
                </a:lnTo>
                <a:lnTo>
                  <a:pt x="103695" y="2063432"/>
                </a:lnTo>
                <a:lnTo>
                  <a:pt x="137698" y="2093360"/>
                </a:lnTo>
                <a:lnTo>
                  <a:pt x="175354" y="2118792"/>
                </a:lnTo>
                <a:lnTo>
                  <a:pt x="216241" y="2139307"/>
                </a:lnTo>
                <a:lnTo>
                  <a:pt x="259938" y="2154482"/>
                </a:lnTo>
                <a:lnTo>
                  <a:pt x="306023" y="2163896"/>
                </a:lnTo>
                <a:lnTo>
                  <a:pt x="354075" y="2167128"/>
                </a:lnTo>
                <a:lnTo>
                  <a:pt x="1770380" y="2167128"/>
                </a:lnTo>
                <a:lnTo>
                  <a:pt x="1818432" y="2163896"/>
                </a:lnTo>
                <a:lnTo>
                  <a:pt x="1864517" y="2154482"/>
                </a:lnTo>
                <a:lnTo>
                  <a:pt x="1908214" y="2139307"/>
                </a:lnTo>
                <a:lnTo>
                  <a:pt x="1949101" y="2118792"/>
                </a:lnTo>
                <a:lnTo>
                  <a:pt x="1986757" y="2093360"/>
                </a:lnTo>
                <a:lnTo>
                  <a:pt x="2020760" y="2063432"/>
                </a:lnTo>
                <a:lnTo>
                  <a:pt x="2050688" y="2029429"/>
                </a:lnTo>
                <a:lnTo>
                  <a:pt x="2076120" y="1991773"/>
                </a:lnTo>
                <a:lnTo>
                  <a:pt x="2096635" y="1950886"/>
                </a:lnTo>
                <a:lnTo>
                  <a:pt x="2111810" y="1907189"/>
                </a:lnTo>
                <a:lnTo>
                  <a:pt x="2121224" y="1861104"/>
                </a:lnTo>
                <a:lnTo>
                  <a:pt x="2124456" y="1813052"/>
                </a:lnTo>
                <a:lnTo>
                  <a:pt x="2124456" y="354075"/>
                </a:lnTo>
                <a:lnTo>
                  <a:pt x="2121224" y="306023"/>
                </a:lnTo>
                <a:lnTo>
                  <a:pt x="2111810" y="259938"/>
                </a:lnTo>
                <a:lnTo>
                  <a:pt x="2096635" y="216241"/>
                </a:lnTo>
                <a:lnTo>
                  <a:pt x="2076120" y="175354"/>
                </a:lnTo>
                <a:lnTo>
                  <a:pt x="2050688" y="137698"/>
                </a:lnTo>
                <a:lnTo>
                  <a:pt x="2020760" y="103695"/>
                </a:lnTo>
                <a:lnTo>
                  <a:pt x="1986757" y="73767"/>
                </a:lnTo>
                <a:lnTo>
                  <a:pt x="1949101" y="48335"/>
                </a:lnTo>
                <a:lnTo>
                  <a:pt x="1908214" y="27820"/>
                </a:lnTo>
                <a:lnTo>
                  <a:pt x="1864517" y="12645"/>
                </a:lnTo>
                <a:lnTo>
                  <a:pt x="1818432" y="3231"/>
                </a:lnTo>
                <a:lnTo>
                  <a:pt x="1770380" y="0"/>
                </a:lnTo>
                <a:close/>
              </a:path>
            </a:pathLst>
          </a:custGeom>
          <a:solidFill>
            <a:srgbClr val="93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12053" y="3089275"/>
            <a:ext cx="1583055" cy="8153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ctr">
              <a:lnSpc>
                <a:spcPct val="93900"/>
              </a:lnSpc>
              <a:spcBef>
                <a:spcPts val="229"/>
              </a:spcBef>
            </a:pP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Okay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now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rank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relevance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72171" y="2439923"/>
            <a:ext cx="2125979" cy="216712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733538" y="2960370"/>
            <a:ext cx="1605280" cy="10744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-1270" algn="ctr">
              <a:lnSpc>
                <a:spcPct val="94100"/>
              </a:lnSpc>
              <a:spcBef>
                <a:spcPts val="225"/>
              </a:spcBef>
            </a:pPr>
            <a:r>
              <a:rPr sz="1800" spc="80" dirty="0">
                <a:solidFill>
                  <a:srgbClr val="FFFFFF"/>
                </a:solidFill>
                <a:latin typeface="Trebuchet MS"/>
                <a:cs typeface="Trebuchet MS"/>
              </a:rPr>
              <a:t>Now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add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context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ask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04831" y="2439923"/>
            <a:ext cx="2124456" cy="216712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968865" y="3218179"/>
            <a:ext cx="1600835" cy="55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9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Give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95"/>
              </a:lnSpc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LLM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501119" y="6387528"/>
            <a:ext cx="92710" cy="1625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00" dirty="0">
                <a:solidFill>
                  <a:srgbClr val="F1F4F4"/>
                </a:solidFill>
                <a:latin typeface="Trebuchet MS"/>
                <a:cs typeface="Trebuchet MS"/>
              </a:rPr>
              <a:t>9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9B0F49-EDD5-40BF-0123-3D06C665E2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36" y="6258561"/>
            <a:ext cx="774700" cy="44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1265</Words>
  <Application>Microsoft Macintosh PowerPoint</Application>
  <PresentationFormat>Widescreen</PresentationFormat>
  <Paragraphs>256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Times New Roman</vt:lpstr>
      <vt:lpstr>Trebuchet MS</vt:lpstr>
      <vt:lpstr>Office Theme</vt:lpstr>
      <vt:lpstr>Retrieval Augmented Generation (RAG) and Knowledge bases for Amazon Bedrock</vt:lpstr>
      <vt:lpstr>Agenda</vt:lpstr>
      <vt:lpstr>Common approaches for adapting foundation models (FMs)</vt:lpstr>
      <vt:lpstr>Elements of a Prompt</vt:lpstr>
      <vt:lpstr>Common approaches for adapting foundation models (FMs)</vt:lpstr>
      <vt:lpstr>Without RAG</vt:lpstr>
      <vt:lpstr>Using RAG</vt:lpstr>
      <vt:lpstr>What is Retrieval Augmented Generation?</vt:lpstr>
      <vt:lpstr>Behind the scenes</vt:lpstr>
      <vt:lpstr>RAG use cases</vt:lpstr>
      <vt:lpstr>Types of retrieval</vt:lpstr>
      <vt:lpstr>What are embeddings?</vt:lpstr>
      <vt:lpstr>WIT HOUT SE MANT IC SE ARCH</vt:lpstr>
      <vt:lpstr>RAG in Action</vt:lpstr>
      <vt:lpstr>Knowledge bases for Amazon Bedrock N A T I V E S U P P O R T F O R R E T R I E V A L A U G M E N T E D G E N E R A T I O N ( R A G )</vt:lpstr>
      <vt:lpstr>Data Ingestion</vt:lpstr>
      <vt:lpstr>Data Ingestion</vt:lpstr>
      <vt:lpstr>Vector databases for Knowledge Bases</vt:lpstr>
      <vt:lpstr>RetrieveAndGenerate API</vt:lpstr>
      <vt:lpstr>Customize RAG workflows using Retrieve API</vt:lpstr>
      <vt:lpstr>Customizing prompts for RAG</vt:lpstr>
      <vt:lpstr>Metadata Filtering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this event template</dc:title>
  <dc:creator>Mani Khanuja</dc:creator>
  <cp:lastModifiedBy>Ilia German</cp:lastModifiedBy>
  <cp:revision>4</cp:revision>
  <dcterms:created xsi:type="dcterms:W3CDTF">2024-11-29T08:21:32Z</dcterms:created>
  <dcterms:modified xsi:type="dcterms:W3CDTF">2024-12-02T15:27:12Z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2024-11-29T00:00:00Z</vt:filetime>
  </property>
  <property fmtid="{D5CDD505-2E9C-101B-9397-08002B2CF9AE}" pid="5" name="Producer">
    <vt:lpwstr>3-Heights(TM) PDF Security Shell 4.8.25.2 (http://www.pdf-tools.com)</vt:lpwstr>
  </property>
</Properties>
</file>