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1" r:id="rId24"/>
    <p:sldId id="282" r:id="rId25"/>
    <p:sldId id="283" r:id="rId26"/>
    <p:sldId id="284" r:id="rId27"/>
  </p:sldIdLst>
  <p:sldSz cx="12192000" cy="6858000"/>
  <p:notesSz cx="12192000" cy="6858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745" y="1088263"/>
            <a:ext cx="11192510" cy="54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2100" y="3877767"/>
            <a:ext cx="11607800" cy="836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2024,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2024,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2024,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2024,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2024,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875" y="242061"/>
            <a:ext cx="119062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032" y="2663951"/>
            <a:ext cx="10380345" cy="20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973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2024,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8664" y="6387528"/>
            <a:ext cx="21082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0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0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0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12" Type="http://schemas.openxmlformats.org/officeDocument/2006/relationships/image" Target="../media/image8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0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1547" y="6482434"/>
            <a:ext cx="281622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9473" y="2427858"/>
            <a:ext cx="485711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45" dirty="0"/>
              <a:t>A</a:t>
            </a:r>
            <a:r>
              <a:rPr sz="4400" spc="320" dirty="0"/>
              <a:t>g</a:t>
            </a:r>
            <a:r>
              <a:rPr sz="4400" spc="-240" dirty="0"/>
              <a:t>e</a:t>
            </a:r>
            <a:r>
              <a:rPr sz="4400" spc="-10" dirty="0"/>
              <a:t>n</a:t>
            </a:r>
            <a:r>
              <a:rPr sz="4400" spc="-114" dirty="0"/>
              <a:t>t</a:t>
            </a:r>
            <a:r>
              <a:rPr sz="4400" spc="60" dirty="0"/>
              <a:t>s</a:t>
            </a:r>
            <a:r>
              <a:rPr sz="4400" spc="-405" dirty="0"/>
              <a:t> </a:t>
            </a:r>
            <a:r>
              <a:rPr sz="4400" spc="-20" dirty="0"/>
              <a:t>f</a:t>
            </a:r>
            <a:r>
              <a:rPr sz="4400" spc="30" dirty="0"/>
              <a:t>o</a:t>
            </a:r>
            <a:r>
              <a:rPr sz="4400" spc="-100" dirty="0"/>
              <a:t>r</a:t>
            </a:r>
            <a:r>
              <a:rPr sz="4400" spc="-370" dirty="0"/>
              <a:t> </a:t>
            </a:r>
            <a:r>
              <a:rPr sz="4400" spc="45" dirty="0"/>
              <a:t>A</a:t>
            </a:r>
            <a:r>
              <a:rPr sz="4400" spc="165" dirty="0"/>
              <a:t>m</a:t>
            </a:r>
            <a:r>
              <a:rPr sz="4400" spc="-40" dirty="0"/>
              <a:t>a</a:t>
            </a:r>
            <a:r>
              <a:rPr sz="4400" spc="-250" dirty="0"/>
              <a:t>z</a:t>
            </a:r>
            <a:r>
              <a:rPr sz="4400" spc="30" dirty="0"/>
              <a:t>o</a:t>
            </a:r>
            <a:r>
              <a:rPr sz="4400" spc="65" dirty="0"/>
              <a:t>n  </a:t>
            </a:r>
            <a:r>
              <a:rPr sz="4400" spc="-60" dirty="0"/>
              <a:t>Bedrock</a:t>
            </a:r>
            <a:endParaRPr sz="44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0FD3B99-2039-FF23-0B80-8C84948CEB00}"/>
              </a:ext>
            </a:extLst>
          </p:cNvPr>
          <p:cNvSpPr/>
          <p:nvPr/>
        </p:nvSpPr>
        <p:spPr>
          <a:xfrm>
            <a:off x="533400" y="455191"/>
            <a:ext cx="1392611" cy="501339"/>
          </a:xfrm>
          <a:custGeom>
            <a:avLst/>
            <a:gdLst/>
            <a:ahLst/>
            <a:cxnLst/>
            <a:rect l="l" t="t" r="r" b="b"/>
            <a:pathLst>
              <a:path w="1856815" h="668453">
                <a:moveTo>
                  <a:pt x="0" y="0"/>
                </a:moveTo>
                <a:lnTo>
                  <a:pt x="1856815" y="0"/>
                </a:lnTo>
                <a:lnTo>
                  <a:pt x="1856815" y="668453"/>
                </a:lnTo>
                <a:lnTo>
                  <a:pt x="0" y="668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l" rtl="0"/>
            <a:endParaRPr lang="en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7623" y="1094232"/>
            <a:ext cx="4480560" cy="4860290"/>
            <a:chOff x="3087623" y="1094232"/>
            <a:chExt cx="4480560" cy="4860290"/>
          </a:xfrm>
        </p:grpSpPr>
        <p:sp>
          <p:nvSpPr>
            <p:cNvPr id="3" name="object 3"/>
            <p:cNvSpPr/>
            <p:nvPr/>
          </p:nvSpPr>
          <p:spPr>
            <a:xfrm>
              <a:off x="3087623" y="1094232"/>
              <a:ext cx="4480560" cy="4860290"/>
            </a:xfrm>
            <a:custGeom>
              <a:avLst/>
              <a:gdLst/>
              <a:ahLst/>
              <a:cxnLst/>
              <a:rect l="l" t="t" r="r" b="b"/>
              <a:pathLst>
                <a:path w="4480559" h="4860290">
                  <a:moveTo>
                    <a:pt x="4480560" y="0"/>
                  </a:moveTo>
                  <a:lnTo>
                    <a:pt x="0" y="0"/>
                  </a:lnTo>
                  <a:lnTo>
                    <a:pt x="0" y="4860036"/>
                  </a:lnTo>
                  <a:lnTo>
                    <a:pt x="4480560" y="4860036"/>
                  </a:lnTo>
                  <a:lnTo>
                    <a:pt x="4480560" y="0"/>
                  </a:lnTo>
                  <a:close/>
                </a:path>
              </a:pathLst>
            </a:custGeom>
            <a:solidFill>
              <a:srgbClr val="0D0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3844" y="3592321"/>
              <a:ext cx="2134235" cy="1775460"/>
            </a:xfrm>
            <a:custGeom>
              <a:avLst/>
              <a:gdLst/>
              <a:ahLst/>
              <a:cxnLst/>
              <a:rect l="l" t="t" r="r" b="b"/>
              <a:pathLst>
                <a:path w="2134235" h="1775460">
                  <a:moveTo>
                    <a:pt x="2013077" y="1767840"/>
                  </a:moveTo>
                  <a:lnTo>
                    <a:pt x="2003590" y="1757045"/>
                  </a:lnTo>
                  <a:lnTo>
                    <a:pt x="1948942" y="1694815"/>
                  </a:lnTo>
                  <a:lnTo>
                    <a:pt x="1937981" y="1721726"/>
                  </a:lnTo>
                  <a:lnTo>
                    <a:pt x="20193" y="942721"/>
                  </a:lnTo>
                  <a:lnTo>
                    <a:pt x="11684" y="946277"/>
                  </a:lnTo>
                  <a:lnTo>
                    <a:pt x="8636" y="953643"/>
                  </a:lnTo>
                  <a:lnTo>
                    <a:pt x="5715" y="961009"/>
                  </a:lnTo>
                  <a:lnTo>
                    <a:pt x="9271" y="969518"/>
                  </a:lnTo>
                  <a:lnTo>
                    <a:pt x="1927085" y="1748536"/>
                  </a:lnTo>
                  <a:lnTo>
                    <a:pt x="1916176" y="1775333"/>
                  </a:lnTo>
                  <a:lnTo>
                    <a:pt x="2013077" y="1767840"/>
                  </a:lnTo>
                  <a:close/>
                </a:path>
                <a:path w="2134235" h="1775460">
                  <a:moveTo>
                    <a:pt x="2133727" y="43180"/>
                  </a:moveTo>
                  <a:lnTo>
                    <a:pt x="2105063" y="28956"/>
                  </a:lnTo>
                  <a:lnTo>
                    <a:pt x="2046732" y="0"/>
                  </a:lnTo>
                  <a:lnTo>
                    <a:pt x="2046808" y="29006"/>
                  </a:lnTo>
                  <a:lnTo>
                    <a:pt x="14478" y="35306"/>
                  </a:lnTo>
                  <a:lnTo>
                    <a:pt x="6477" y="35306"/>
                  </a:lnTo>
                  <a:lnTo>
                    <a:pt x="0" y="41783"/>
                  </a:lnTo>
                  <a:lnTo>
                    <a:pt x="127" y="57912"/>
                  </a:lnTo>
                  <a:lnTo>
                    <a:pt x="6477" y="64262"/>
                  </a:lnTo>
                  <a:lnTo>
                    <a:pt x="14478" y="64262"/>
                  </a:lnTo>
                  <a:lnTo>
                    <a:pt x="2046897" y="57962"/>
                  </a:lnTo>
                  <a:lnTo>
                    <a:pt x="2046986" y="86868"/>
                  </a:lnTo>
                  <a:lnTo>
                    <a:pt x="2133727" y="4318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122" y="4375911"/>
              <a:ext cx="1069213" cy="50914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0211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Agents</a:t>
            </a:r>
            <a:r>
              <a:rPr spc="-350" dirty="0"/>
              <a:t> </a:t>
            </a:r>
            <a:r>
              <a:rPr spc="-5" dirty="0"/>
              <a:t>build</a:t>
            </a:r>
            <a:r>
              <a:rPr spc="-365" dirty="0"/>
              <a:t> </a:t>
            </a:r>
            <a:r>
              <a:rPr spc="45" dirty="0"/>
              <a:t>on</a:t>
            </a:r>
            <a:r>
              <a:rPr spc="-365" dirty="0"/>
              <a:t> </a:t>
            </a:r>
            <a:r>
              <a:rPr spc="-70" dirty="0"/>
              <a:t>existing</a:t>
            </a:r>
            <a:r>
              <a:rPr spc="-370" dirty="0"/>
              <a:t> </a:t>
            </a:r>
            <a:r>
              <a:rPr spc="-125" dirty="0"/>
              <a:t>enterprise</a:t>
            </a:r>
            <a:r>
              <a:rPr spc="-370" dirty="0"/>
              <a:t> </a:t>
            </a:r>
            <a:r>
              <a:rPr spc="-130" dirty="0"/>
              <a:t>resources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621536" y="2726435"/>
            <a:ext cx="1122045" cy="967740"/>
            <a:chOff x="1621536" y="2726435"/>
            <a:chExt cx="1122045" cy="967740"/>
          </a:xfrm>
        </p:grpSpPr>
        <p:sp>
          <p:nvSpPr>
            <p:cNvPr id="8" name="object 8"/>
            <p:cNvSpPr/>
            <p:nvPr/>
          </p:nvSpPr>
          <p:spPr>
            <a:xfrm>
              <a:off x="1722120" y="2732531"/>
              <a:ext cx="748665" cy="538480"/>
            </a:xfrm>
            <a:custGeom>
              <a:avLst/>
              <a:gdLst/>
              <a:ahLst/>
              <a:cxnLst/>
              <a:rect l="l" t="t" r="r" b="b"/>
              <a:pathLst>
                <a:path w="748664" h="538479">
                  <a:moveTo>
                    <a:pt x="641604" y="217931"/>
                  </a:moveTo>
                  <a:lnTo>
                    <a:pt x="641604" y="71627"/>
                  </a:lnTo>
                </a:path>
                <a:path w="748664" h="538479">
                  <a:moveTo>
                    <a:pt x="426719" y="79120"/>
                  </a:moveTo>
                  <a:lnTo>
                    <a:pt x="533907" y="0"/>
                  </a:lnTo>
                  <a:lnTo>
                    <a:pt x="748284" y="138683"/>
                  </a:lnTo>
                  <a:lnTo>
                    <a:pt x="748284" y="216407"/>
                  </a:lnTo>
                </a:path>
                <a:path w="748664" h="538479">
                  <a:moveTo>
                    <a:pt x="214884" y="358139"/>
                  </a:moveTo>
                  <a:lnTo>
                    <a:pt x="108204" y="298703"/>
                  </a:lnTo>
                </a:path>
                <a:path w="748664" h="538479">
                  <a:moveTo>
                    <a:pt x="214884" y="217931"/>
                  </a:moveTo>
                  <a:lnTo>
                    <a:pt x="214884" y="71627"/>
                  </a:lnTo>
                </a:path>
                <a:path w="748664" h="538479">
                  <a:moveTo>
                    <a:pt x="0" y="484631"/>
                  </a:moveTo>
                  <a:lnTo>
                    <a:pt x="103631" y="416051"/>
                  </a:lnTo>
                </a:path>
                <a:path w="748664" h="538479">
                  <a:moveTo>
                    <a:pt x="429768" y="79247"/>
                  </a:moveTo>
                  <a:lnTo>
                    <a:pt x="322325" y="0"/>
                  </a:lnTo>
                  <a:lnTo>
                    <a:pt x="107442" y="139064"/>
                  </a:lnTo>
                  <a:lnTo>
                    <a:pt x="107442" y="297433"/>
                  </a:lnTo>
                  <a:lnTo>
                    <a:pt x="0" y="358647"/>
                  </a:lnTo>
                  <a:lnTo>
                    <a:pt x="0" y="483107"/>
                  </a:lnTo>
                  <a:lnTo>
                    <a:pt x="0" y="53797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408" y="3038855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4" h="411479">
                  <a:moveTo>
                    <a:pt x="0" y="205740"/>
                  </a:moveTo>
                  <a:lnTo>
                    <a:pt x="283464" y="205740"/>
                  </a:lnTo>
                </a:path>
                <a:path w="283844" h="411479">
                  <a:moveTo>
                    <a:pt x="0" y="0"/>
                  </a:moveTo>
                  <a:lnTo>
                    <a:pt x="141731" y="0"/>
                  </a:lnTo>
                  <a:lnTo>
                    <a:pt x="141731" y="411480"/>
                  </a:lnTo>
                  <a:lnTo>
                    <a:pt x="0" y="411480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3872" y="2994659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872" y="3186683"/>
              <a:ext cx="79375" cy="116205"/>
            </a:xfrm>
            <a:custGeom>
              <a:avLst/>
              <a:gdLst/>
              <a:ahLst/>
              <a:cxnLst/>
              <a:rect l="l" t="t" r="r" b="b"/>
              <a:pathLst>
                <a:path w="79375" h="116204">
                  <a:moveTo>
                    <a:pt x="0" y="115824"/>
                  </a:moveTo>
                  <a:lnTo>
                    <a:pt x="0" y="0"/>
                  </a:lnTo>
                  <a:lnTo>
                    <a:pt x="79247" y="57530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9092" y="3520439"/>
              <a:ext cx="591820" cy="167640"/>
            </a:xfrm>
            <a:custGeom>
              <a:avLst/>
              <a:gdLst/>
              <a:ahLst/>
              <a:cxnLst/>
              <a:rect l="l" t="t" r="r" b="b"/>
              <a:pathLst>
                <a:path w="591819" h="167639">
                  <a:moveTo>
                    <a:pt x="484631" y="97536"/>
                  </a:moveTo>
                  <a:lnTo>
                    <a:pt x="390144" y="35051"/>
                  </a:lnTo>
                </a:path>
                <a:path w="591819" h="167639">
                  <a:moveTo>
                    <a:pt x="591312" y="0"/>
                  </a:moveTo>
                  <a:lnTo>
                    <a:pt x="591312" y="28448"/>
                  </a:lnTo>
                  <a:lnTo>
                    <a:pt x="376935" y="167640"/>
                  </a:lnTo>
                  <a:lnTo>
                    <a:pt x="269747" y="103886"/>
                  </a:lnTo>
                </a:path>
                <a:path w="591819" h="167639">
                  <a:moveTo>
                    <a:pt x="56387" y="99060"/>
                  </a:moveTo>
                  <a:lnTo>
                    <a:pt x="152400" y="35051"/>
                  </a:lnTo>
                </a:path>
                <a:path w="591819" h="167639">
                  <a:moveTo>
                    <a:pt x="0" y="59436"/>
                  </a:moveTo>
                  <a:lnTo>
                    <a:pt x="165607" y="167640"/>
                  </a:lnTo>
                  <a:lnTo>
                    <a:pt x="272795" y="10337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776" y="3400043"/>
              <a:ext cx="91439" cy="1005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49068" y="3002279"/>
              <a:ext cx="288290" cy="460375"/>
            </a:xfrm>
            <a:custGeom>
              <a:avLst/>
              <a:gdLst/>
              <a:ahLst/>
              <a:cxnLst/>
              <a:rect l="l" t="t" r="r" b="b"/>
              <a:pathLst>
                <a:path w="288289" h="460375">
                  <a:moveTo>
                    <a:pt x="0" y="445643"/>
                  </a:moveTo>
                  <a:lnTo>
                    <a:pt x="0" y="14605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081" y="0"/>
                  </a:lnTo>
                  <a:lnTo>
                    <a:pt x="192024" y="0"/>
                  </a:lnTo>
                  <a:lnTo>
                    <a:pt x="288036" y="106934"/>
                  </a:lnTo>
                  <a:lnTo>
                    <a:pt x="288036" y="445643"/>
                  </a:lnTo>
                  <a:lnTo>
                    <a:pt x="288036" y="454025"/>
                  </a:lnTo>
                  <a:lnTo>
                    <a:pt x="282448" y="460248"/>
                  </a:lnTo>
                  <a:lnTo>
                    <a:pt x="274955" y="460248"/>
                  </a:lnTo>
                  <a:lnTo>
                    <a:pt x="13081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3"/>
                  </a:lnTo>
                  <a:close/>
                </a:path>
                <a:path w="288289" h="460375">
                  <a:moveTo>
                    <a:pt x="192024" y="106680"/>
                  </a:moveTo>
                  <a:lnTo>
                    <a:pt x="288036" y="106680"/>
                  </a:lnTo>
                  <a:lnTo>
                    <a:pt x="192024" y="0"/>
                  </a:lnTo>
                  <a:lnTo>
                    <a:pt x="192024" y="106680"/>
                  </a:lnTo>
                  <a:close/>
                </a:path>
                <a:path w="288289" h="460375">
                  <a:moveTo>
                    <a:pt x="41148" y="193548"/>
                  </a:moveTo>
                  <a:lnTo>
                    <a:pt x="245363" y="193548"/>
                  </a:lnTo>
                </a:path>
                <a:path w="288289" h="460375">
                  <a:moveTo>
                    <a:pt x="41148" y="256032"/>
                  </a:moveTo>
                  <a:lnTo>
                    <a:pt x="245363" y="256032"/>
                  </a:lnTo>
                </a:path>
                <a:path w="288289" h="460375">
                  <a:moveTo>
                    <a:pt x="41148" y="318516"/>
                  </a:moveTo>
                  <a:lnTo>
                    <a:pt x="245363" y="318516"/>
                  </a:lnTo>
                </a:path>
                <a:path w="288289" h="460375">
                  <a:moveTo>
                    <a:pt x="41148" y="381000"/>
                  </a:moveTo>
                  <a:lnTo>
                    <a:pt x="245363" y="381000"/>
                  </a:lnTo>
                </a:path>
                <a:path w="288289" h="460375">
                  <a:moveTo>
                    <a:pt x="41148" y="129540"/>
                  </a:moveTo>
                  <a:lnTo>
                    <a:pt x="156971" y="12954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632" y="3325367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44780" y="165735"/>
                  </a:moveTo>
                  <a:lnTo>
                    <a:pt x="43815" y="258699"/>
                  </a:lnTo>
                  <a:lnTo>
                    <a:pt x="0" y="200406"/>
                  </a:lnTo>
                  <a:lnTo>
                    <a:pt x="100837" y="107442"/>
                  </a:lnTo>
                  <a:lnTo>
                    <a:pt x="12573" y="65151"/>
                  </a:lnTo>
                  <a:lnTo>
                    <a:pt x="271272" y="0"/>
                  </a:lnTo>
                  <a:lnTo>
                    <a:pt x="165988" y="269748"/>
                  </a:lnTo>
                  <a:lnTo>
                    <a:pt x="144780" y="16573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72894" y="3867403"/>
            <a:ext cx="1169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28EE"/>
                </a:solidFill>
                <a:latin typeface="Trebuchet MS"/>
                <a:cs typeface="Trebuchet MS"/>
              </a:rPr>
              <a:t>HR</a:t>
            </a:r>
            <a:r>
              <a:rPr sz="1600" spc="-10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28EE"/>
                </a:solidFill>
                <a:latin typeface="Trebuchet MS"/>
                <a:cs typeface="Trebuchet MS"/>
              </a:rPr>
              <a:t>Time</a:t>
            </a:r>
            <a:r>
              <a:rPr sz="1600" spc="-9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28EE"/>
                </a:solidFill>
                <a:latin typeface="Trebuchet MS"/>
                <a:cs typeface="Trebuchet MS"/>
              </a:rPr>
              <a:t>Off </a:t>
            </a:r>
            <a:r>
              <a:rPr sz="1600" spc="-46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0916" y="2852927"/>
            <a:ext cx="1325879" cy="132588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35442" y="4012133"/>
            <a:ext cx="1035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Vacation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microservice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9111" y="2904744"/>
            <a:ext cx="1249679" cy="1249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958578" y="4012133"/>
            <a:ext cx="75946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Vacation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34478" y="3357371"/>
            <a:ext cx="2166620" cy="337185"/>
          </a:xfrm>
          <a:custGeom>
            <a:avLst/>
            <a:gdLst/>
            <a:ahLst/>
            <a:cxnLst/>
            <a:rect l="l" t="t" r="r" b="b"/>
            <a:pathLst>
              <a:path w="2166620" h="337185">
                <a:moveTo>
                  <a:pt x="613410" y="277749"/>
                </a:moveTo>
                <a:lnTo>
                  <a:pt x="606933" y="271272"/>
                </a:lnTo>
                <a:lnTo>
                  <a:pt x="86868" y="271272"/>
                </a:lnTo>
                <a:lnTo>
                  <a:pt x="86868" y="242316"/>
                </a:lnTo>
                <a:lnTo>
                  <a:pt x="0" y="285750"/>
                </a:lnTo>
                <a:lnTo>
                  <a:pt x="86868" y="329184"/>
                </a:lnTo>
                <a:lnTo>
                  <a:pt x="86868" y="300228"/>
                </a:lnTo>
                <a:lnTo>
                  <a:pt x="606933" y="300228"/>
                </a:lnTo>
                <a:lnTo>
                  <a:pt x="613410" y="293751"/>
                </a:lnTo>
                <a:lnTo>
                  <a:pt x="613410" y="277749"/>
                </a:lnTo>
                <a:close/>
              </a:path>
              <a:path w="2166620" h="337185">
                <a:moveTo>
                  <a:pt x="631825" y="43434"/>
                </a:moveTo>
                <a:lnTo>
                  <a:pt x="602869" y="28956"/>
                </a:lnTo>
                <a:lnTo>
                  <a:pt x="544957" y="0"/>
                </a:lnTo>
                <a:lnTo>
                  <a:pt x="544957" y="28956"/>
                </a:lnTo>
                <a:lnTo>
                  <a:pt x="31623" y="28956"/>
                </a:lnTo>
                <a:lnTo>
                  <a:pt x="25146" y="35433"/>
                </a:lnTo>
                <a:lnTo>
                  <a:pt x="25146" y="51435"/>
                </a:lnTo>
                <a:lnTo>
                  <a:pt x="31623" y="57912"/>
                </a:lnTo>
                <a:lnTo>
                  <a:pt x="544957" y="57912"/>
                </a:lnTo>
                <a:lnTo>
                  <a:pt x="544957" y="86868"/>
                </a:lnTo>
                <a:lnTo>
                  <a:pt x="602856" y="57912"/>
                </a:lnTo>
                <a:lnTo>
                  <a:pt x="631825" y="43434"/>
                </a:lnTo>
                <a:close/>
              </a:path>
              <a:path w="2166620" h="337185">
                <a:moveTo>
                  <a:pt x="2148078" y="285369"/>
                </a:moveTo>
                <a:lnTo>
                  <a:pt x="2141601" y="278892"/>
                </a:lnTo>
                <a:lnTo>
                  <a:pt x="1621536" y="278892"/>
                </a:lnTo>
                <a:lnTo>
                  <a:pt x="1621536" y="249936"/>
                </a:lnTo>
                <a:lnTo>
                  <a:pt x="1534668" y="293370"/>
                </a:lnTo>
                <a:lnTo>
                  <a:pt x="1621536" y="336804"/>
                </a:lnTo>
                <a:lnTo>
                  <a:pt x="1621536" y="307848"/>
                </a:lnTo>
                <a:lnTo>
                  <a:pt x="2141601" y="307848"/>
                </a:lnTo>
                <a:lnTo>
                  <a:pt x="2148078" y="301371"/>
                </a:lnTo>
                <a:lnTo>
                  <a:pt x="2148078" y="285369"/>
                </a:lnTo>
                <a:close/>
              </a:path>
              <a:path w="2166620" h="337185">
                <a:moveTo>
                  <a:pt x="2166493" y="49530"/>
                </a:moveTo>
                <a:lnTo>
                  <a:pt x="2137537" y="35052"/>
                </a:lnTo>
                <a:lnTo>
                  <a:pt x="2079625" y="6096"/>
                </a:lnTo>
                <a:lnTo>
                  <a:pt x="2079625" y="35052"/>
                </a:lnTo>
                <a:lnTo>
                  <a:pt x="1566291" y="35052"/>
                </a:lnTo>
                <a:lnTo>
                  <a:pt x="1559814" y="41529"/>
                </a:lnTo>
                <a:lnTo>
                  <a:pt x="1559814" y="57531"/>
                </a:lnTo>
                <a:lnTo>
                  <a:pt x="1566291" y="64008"/>
                </a:lnTo>
                <a:lnTo>
                  <a:pt x="2079625" y="64008"/>
                </a:lnTo>
                <a:lnTo>
                  <a:pt x="2079625" y="92964"/>
                </a:lnTo>
                <a:lnTo>
                  <a:pt x="2137537" y="64008"/>
                </a:lnTo>
                <a:lnTo>
                  <a:pt x="2166493" y="4953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9011" y="4631435"/>
            <a:ext cx="1211579" cy="12115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602471" y="5661456"/>
            <a:ext cx="1905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Leave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abs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enc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LOA) 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52766" y="5052821"/>
            <a:ext cx="1250950" cy="339090"/>
          </a:xfrm>
          <a:custGeom>
            <a:avLst/>
            <a:gdLst/>
            <a:ahLst/>
            <a:cxnLst/>
            <a:rect l="l" t="t" r="r" b="b"/>
            <a:pathLst>
              <a:path w="1250950" h="339089">
                <a:moveTo>
                  <a:pt x="1237107" y="287655"/>
                </a:moveTo>
                <a:lnTo>
                  <a:pt x="1230630" y="281178"/>
                </a:lnTo>
                <a:lnTo>
                  <a:pt x="86868" y="281178"/>
                </a:lnTo>
                <a:lnTo>
                  <a:pt x="86868" y="252222"/>
                </a:lnTo>
                <a:lnTo>
                  <a:pt x="0" y="295656"/>
                </a:lnTo>
                <a:lnTo>
                  <a:pt x="86868" y="339090"/>
                </a:lnTo>
                <a:lnTo>
                  <a:pt x="86868" y="310134"/>
                </a:lnTo>
                <a:lnTo>
                  <a:pt x="1230630" y="310134"/>
                </a:lnTo>
                <a:lnTo>
                  <a:pt x="1237107" y="303657"/>
                </a:lnTo>
                <a:lnTo>
                  <a:pt x="1237107" y="287655"/>
                </a:lnTo>
                <a:close/>
              </a:path>
              <a:path w="1250950" h="339089">
                <a:moveTo>
                  <a:pt x="1250950" y="42672"/>
                </a:moveTo>
                <a:lnTo>
                  <a:pt x="1222375" y="28702"/>
                </a:lnTo>
                <a:lnTo>
                  <a:pt x="1163701" y="0"/>
                </a:lnTo>
                <a:lnTo>
                  <a:pt x="1163942" y="28956"/>
                </a:lnTo>
                <a:lnTo>
                  <a:pt x="39497" y="38227"/>
                </a:lnTo>
                <a:lnTo>
                  <a:pt x="31496" y="38227"/>
                </a:lnTo>
                <a:lnTo>
                  <a:pt x="25019" y="44831"/>
                </a:lnTo>
                <a:lnTo>
                  <a:pt x="25273" y="60833"/>
                </a:lnTo>
                <a:lnTo>
                  <a:pt x="31750" y="67183"/>
                </a:lnTo>
                <a:lnTo>
                  <a:pt x="39751" y="67183"/>
                </a:lnTo>
                <a:lnTo>
                  <a:pt x="1164196" y="57912"/>
                </a:lnTo>
                <a:lnTo>
                  <a:pt x="1164463" y="86868"/>
                </a:lnTo>
                <a:lnTo>
                  <a:pt x="1250950" y="42672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87623" y="1094232"/>
            <a:ext cx="4480560" cy="4860290"/>
          </a:xfrm>
          <a:prstGeom prst="rect">
            <a:avLst/>
          </a:prstGeom>
          <a:ln w="12192">
            <a:solidFill>
              <a:srgbClr val="FF28EE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736725" algn="ctr">
              <a:lnSpc>
                <a:spcPct val="100000"/>
              </a:lnSpc>
              <a:spcBef>
                <a:spcPts val="790"/>
              </a:spcBef>
            </a:pPr>
            <a:r>
              <a:rPr sz="1600" spc="65" dirty="0">
                <a:solidFill>
                  <a:srgbClr val="FF28EE"/>
                </a:solidFill>
                <a:latin typeface="Trebuchet MS"/>
                <a:cs typeface="Trebuchet MS"/>
              </a:rPr>
              <a:t>HR</a:t>
            </a:r>
            <a:r>
              <a:rPr sz="1600" spc="-7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28EE"/>
                </a:solidFill>
                <a:latin typeface="Trebuchet MS"/>
                <a:cs typeface="Trebuchet MS"/>
              </a:rPr>
              <a:t>Knowledge</a:t>
            </a:r>
            <a:r>
              <a:rPr sz="1600" spc="-3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28EE"/>
                </a:solidFill>
                <a:latin typeface="Trebuchet MS"/>
                <a:cs typeface="Trebuchet MS"/>
              </a:rPr>
              <a:t>Base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rebuchet MS"/>
              <a:cs typeface="Trebuchet MS"/>
            </a:endParaRPr>
          </a:p>
          <a:p>
            <a:pPr marL="1691005" algn="ctr">
              <a:lnSpc>
                <a:spcPct val="100000"/>
              </a:lnSpc>
            </a:pPr>
            <a:r>
              <a:rPr sz="1600" spc="5" dirty="0">
                <a:solidFill>
                  <a:srgbClr val="FF28EE"/>
                </a:solidFill>
                <a:latin typeface="Trebuchet MS"/>
                <a:cs typeface="Trebuchet MS"/>
              </a:rPr>
              <a:t>Vacation</a:t>
            </a:r>
            <a:r>
              <a:rPr sz="1600" spc="-8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28EE"/>
                </a:solidFill>
                <a:latin typeface="Trebuchet MS"/>
                <a:cs typeface="Trebuchet MS"/>
              </a:rPr>
              <a:t>Actions</a:t>
            </a:r>
            <a:endParaRPr sz="16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1040"/>
              </a:spcBef>
            </a:pP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get-Vacation-Balance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1905000">
              <a:lnSpc>
                <a:spcPct val="100000"/>
              </a:lnSpc>
              <a:spcBef>
                <a:spcPts val="1255"/>
              </a:spcBef>
            </a:pPr>
            <a:r>
              <a:rPr sz="1600" dirty="0">
                <a:solidFill>
                  <a:srgbClr val="FF28EE"/>
                </a:solidFill>
                <a:latin typeface="Trebuchet MS"/>
                <a:cs typeface="Trebuchet MS"/>
              </a:rPr>
              <a:t>Leave</a:t>
            </a:r>
            <a:r>
              <a:rPr sz="1600" spc="-6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28EE"/>
                </a:solidFill>
                <a:latin typeface="Trebuchet MS"/>
                <a:cs typeface="Trebuchet MS"/>
              </a:rPr>
              <a:t>of</a:t>
            </a:r>
            <a:r>
              <a:rPr sz="1600" spc="-6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28EE"/>
                </a:solidFill>
                <a:latin typeface="Trebuchet MS"/>
                <a:cs typeface="Trebuchet MS"/>
              </a:rPr>
              <a:t>absence</a:t>
            </a:r>
            <a:r>
              <a:rPr sz="1600" spc="-5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28EE"/>
                </a:solidFill>
                <a:latin typeface="Trebuchet MS"/>
                <a:cs typeface="Trebuchet MS"/>
              </a:rPr>
              <a:t>Actions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5295" y="1420367"/>
            <a:ext cx="1225296" cy="122529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307207" y="1542288"/>
            <a:ext cx="3342004" cy="4156075"/>
            <a:chOff x="3307207" y="1542288"/>
            <a:chExt cx="3342004" cy="4156075"/>
          </a:xfrm>
        </p:grpSpPr>
        <p:sp>
          <p:nvSpPr>
            <p:cNvPr id="28" name="object 28"/>
            <p:cNvSpPr/>
            <p:nvPr/>
          </p:nvSpPr>
          <p:spPr>
            <a:xfrm>
              <a:off x="3307207" y="2131060"/>
              <a:ext cx="2135505" cy="485140"/>
            </a:xfrm>
            <a:custGeom>
              <a:avLst/>
              <a:gdLst/>
              <a:ahLst/>
              <a:cxnLst/>
              <a:rect l="l" t="t" r="r" b="b"/>
              <a:pathLst>
                <a:path w="2135504" h="485139">
                  <a:moveTo>
                    <a:pt x="2047181" y="28243"/>
                  </a:moveTo>
                  <a:lnTo>
                    <a:pt x="5079" y="456818"/>
                  </a:lnTo>
                  <a:lnTo>
                    <a:pt x="0" y="464438"/>
                  </a:lnTo>
                  <a:lnTo>
                    <a:pt x="1650" y="472313"/>
                  </a:lnTo>
                  <a:lnTo>
                    <a:pt x="3301" y="480060"/>
                  </a:lnTo>
                  <a:lnTo>
                    <a:pt x="11048" y="485139"/>
                  </a:lnTo>
                  <a:lnTo>
                    <a:pt x="2053135" y="56693"/>
                  </a:lnTo>
                  <a:lnTo>
                    <a:pt x="2047181" y="28243"/>
                  </a:lnTo>
                  <a:close/>
                </a:path>
                <a:path w="2135504" h="485139">
                  <a:moveTo>
                    <a:pt x="2131737" y="23749"/>
                  </a:moveTo>
                  <a:lnTo>
                    <a:pt x="2069210" y="23749"/>
                  </a:lnTo>
                  <a:lnTo>
                    <a:pt x="2076830" y="28701"/>
                  </a:lnTo>
                  <a:lnTo>
                    <a:pt x="2078481" y="36575"/>
                  </a:lnTo>
                  <a:lnTo>
                    <a:pt x="2080132" y="44323"/>
                  </a:lnTo>
                  <a:lnTo>
                    <a:pt x="2075052" y="52069"/>
                  </a:lnTo>
                  <a:lnTo>
                    <a:pt x="2053135" y="56693"/>
                  </a:lnTo>
                  <a:lnTo>
                    <a:pt x="2059051" y="84962"/>
                  </a:lnTo>
                  <a:lnTo>
                    <a:pt x="2135123" y="24637"/>
                  </a:lnTo>
                  <a:lnTo>
                    <a:pt x="2131737" y="23749"/>
                  </a:lnTo>
                  <a:close/>
                </a:path>
                <a:path w="2135504" h="485139">
                  <a:moveTo>
                    <a:pt x="2069210" y="23749"/>
                  </a:moveTo>
                  <a:lnTo>
                    <a:pt x="2061337" y="25273"/>
                  </a:lnTo>
                  <a:lnTo>
                    <a:pt x="2047181" y="28243"/>
                  </a:lnTo>
                  <a:lnTo>
                    <a:pt x="2053135" y="56693"/>
                  </a:lnTo>
                  <a:lnTo>
                    <a:pt x="2075052" y="52069"/>
                  </a:lnTo>
                  <a:lnTo>
                    <a:pt x="2080132" y="44323"/>
                  </a:lnTo>
                  <a:lnTo>
                    <a:pt x="2078481" y="36575"/>
                  </a:lnTo>
                  <a:lnTo>
                    <a:pt x="2076830" y="28701"/>
                  </a:lnTo>
                  <a:lnTo>
                    <a:pt x="2069210" y="23749"/>
                  </a:lnTo>
                  <a:close/>
                </a:path>
                <a:path w="2135504" h="485139">
                  <a:moveTo>
                    <a:pt x="2041270" y="0"/>
                  </a:moveTo>
                  <a:lnTo>
                    <a:pt x="2047181" y="28243"/>
                  </a:lnTo>
                  <a:lnTo>
                    <a:pt x="2061337" y="25273"/>
                  </a:lnTo>
                  <a:lnTo>
                    <a:pt x="2069210" y="23749"/>
                  </a:lnTo>
                  <a:lnTo>
                    <a:pt x="2131737" y="23749"/>
                  </a:lnTo>
                  <a:lnTo>
                    <a:pt x="2041270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3737" y="1967611"/>
              <a:ext cx="1512560" cy="41859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93536" y="1548384"/>
              <a:ext cx="312420" cy="300355"/>
            </a:xfrm>
            <a:custGeom>
              <a:avLst/>
              <a:gdLst/>
              <a:ahLst/>
              <a:cxnLst/>
              <a:rect l="l" t="t" r="r" b="b"/>
              <a:pathLst>
                <a:path w="312420" h="300355">
                  <a:moveTo>
                    <a:pt x="78104" y="228980"/>
                  </a:moveTo>
                  <a:lnTo>
                    <a:pt x="0" y="183261"/>
                  </a:lnTo>
                  <a:lnTo>
                    <a:pt x="0" y="45846"/>
                  </a:lnTo>
                  <a:lnTo>
                    <a:pt x="78104" y="0"/>
                  </a:lnTo>
                  <a:lnTo>
                    <a:pt x="234314" y="82041"/>
                  </a:lnTo>
                  <a:lnTo>
                    <a:pt x="234314" y="171195"/>
                  </a:lnTo>
                  <a:lnTo>
                    <a:pt x="312419" y="210185"/>
                  </a:lnTo>
                  <a:lnTo>
                    <a:pt x="312419" y="277749"/>
                  </a:lnTo>
                  <a:lnTo>
                    <a:pt x="312419" y="300227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6544" y="1589532"/>
              <a:ext cx="245364" cy="2849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82639" y="1548384"/>
              <a:ext cx="574675" cy="387350"/>
            </a:xfrm>
            <a:custGeom>
              <a:avLst/>
              <a:gdLst/>
              <a:ahLst/>
              <a:cxnLst/>
              <a:rect l="l" t="t" r="r" b="b"/>
              <a:pathLst>
                <a:path w="574675" h="387350">
                  <a:moveTo>
                    <a:pt x="310896" y="45719"/>
                  </a:moveTo>
                  <a:lnTo>
                    <a:pt x="233172" y="0"/>
                  </a:lnTo>
                  <a:lnTo>
                    <a:pt x="77724" y="80010"/>
                  </a:lnTo>
                  <a:lnTo>
                    <a:pt x="77724" y="170814"/>
                  </a:lnTo>
                  <a:lnTo>
                    <a:pt x="0" y="205612"/>
                  </a:lnTo>
                  <a:lnTo>
                    <a:pt x="0" y="277113"/>
                  </a:lnTo>
                  <a:lnTo>
                    <a:pt x="0" y="304800"/>
                  </a:lnTo>
                </a:path>
                <a:path w="574675" h="387350">
                  <a:moveTo>
                    <a:pt x="155448" y="274319"/>
                  </a:moveTo>
                  <a:lnTo>
                    <a:pt x="233172" y="319786"/>
                  </a:lnTo>
                  <a:lnTo>
                    <a:pt x="233172" y="367283"/>
                  </a:lnTo>
                  <a:lnTo>
                    <a:pt x="310896" y="330580"/>
                  </a:lnTo>
                </a:path>
                <a:path w="574675" h="387350">
                  <a:moveTo>
                    <a:pt x="545592" y="309371"/>
                  </a:moveTo>
                  <a:lnTo>
                    <a:pt x="574548" y="321563"/>
                  </a:lnTo>
                </a:path>
                <a:path w="574675" h="387350">
                  <a:moveTo>
                    <a:pt x="545592" y="124967"/>
                  </a:moveTo>
                  <a:lnTo>
                    <a:pt x="493775" y="124967"/>
                  </a:lnTo>
                </a:path>
                <a:path w="574675" h="387350">
                  <a:moveTo>
                    <a:pt x="493775" y="124967"/>
                  </a:moveTo>
                  <a:lnTo>
                    <a:pt x="491745" y="133844"/>
                  </a:lnTo>
                  <a:lnTo>
                    <a:pt x="486203" y="141112"/>
                  </a:lnTo>
                  <a:lnTo>
                    <a:pt x="477970" y="146024"/>
                  </a:lnTo>
                  <a:lnTo>
                    <a:pt x="467868" y="147827"/>
                  </a:lnTo>
                  <a:lnTo>
                    <a:pt x="457765" y="146024"/>
                  </a:lnTo>
                  <a:lnTo>
                    <a:pt x="449532" y="141112"/>
                  </a:lnTo>
                  <a:lnTo>
                    <a:pt x="443990" y="133844"/>
                  </a:lnTo>
                  <a:lnTo>
                    <a:pt x="441960" y="124967"/>
                  </a:lnTo>
                  <a:lnTo>
                    <a:pt x="443990" y="116091"/>
                  </a:lnTo>
                  <a:lnTo>
                    <a:pt x="449532" y="108823"/>
                  </a:lnTo>
                  <a:lnTo>
                    <a:pt x="457765" y="103911"/>
                  </a:lnTo>
                  <a:lnTo>
                    <a:pt x="467868" y="102107"/>
                  </a:lnTo>
                  <a:lnTo>
                    <a:pt x="477970" y="103911"/>
                  </a:lnTo>
                  <a:lnTo>
                    <a:pt x="486203" y="108823"/>
                  </a:lnTo>
                  <a:lnTo>
                    <a:pt x="491745" y="116091"/>
                  </a:lnTo>
                  <a:lnTo>
                    <a:pt x="493775" y="124967"/>
                  </a:lnTo>
                  <a:close/>
                </a:path>
                <a:path w="574675" h="387350">
                  <a:moveTo>
                    <a:pt x="545592" y="297179"/>
                  </a:moveTo>
                  <a:lnTo>
                    <a:pt x="543561" y="306056"/>
                  </a:lnTo>
                  <a:lnTo>
                    <a:pt x="538019" y="313324"/>
                  </a:lnTo>
                  <a:lnTo>
                    <a:pt x="529786" y="318236"/>
                  </a:lnTo>
                  <a:lnTo>
                    <a:pt x="519684" y="320039"/>
                  </a:lnTo>
                  <a:lnTo>
                    <a:pt x="509581" y="318236"/>
                  </a:lnTo>
                  <a:lnTo>
                    <a:pt x="501348" y="313324"/>
                  </a:lnTo>
                  <a:lnTo>
                    <a:pt x="495806" y="306056"/>
                  </a:lnTo>
                  <a:lnTo>
                    <a:pt x="493775" y="297179"/>
                  </a:lnTo>
                  <a:lnTo>
                    <a:pt x="495806" y="288303"/>
                  </a:lnTo>
                  <a:lnTo>
                    <a:pt x="501348" y="281035"/>
                  </a:lnTo>
                  <a:lnTo>
                    <a:pt x="509581" y="276123"/>
                  </a:lnTo>
                  <a:lnTo>
                    <a:pt x="519684" y="274319"/>
                  </a:lnTo>
                  <a:lnTo>
                    <a:pt x="529786" y="276123"/>
                  </a:lnTo>
                  <a:lnTo>
                    <a:pt x="538019" y="281035"/>
                  </a:lnTo>
                  <a:lnTo>
                    <a:pt x="543561" y="288303"/>
                  </a:lnTo>
                  <a:lnTo>
                    <a:pt x="545592" y="297179"/>
                  </a:lnTo>
                  <a:close/>
                </a:path>
                <a:path w="574675" h="387350">
                  <a:moveTo>
                    <a:pt x="441960" y="240791"/>
                  </a:moveTo>
                  <a:lnTo>
                    <a:pt x="439929" y="249668"/>
                  </a:lnTo>
                  <a:lnTo>
                    <a:pt x="434387" y="256936"/>
                  </a:lnTo>
                  <a:lnTo>
                    <a:pt x="426154" y="261848"/>
                  </a:lnTo>
                  <a:lnTo>
                    <a:pt x="416051" y="263651"/>
                  </a:lnTo>
                  <a:lnTo>
                    <a:pt x="405949" y="261848"/>
                  </a:lnTo>
                  <a:lnTo>
                    <a:pt x="397716" y="256936"/>
                  </a:lnTo>
                  <a:lnTo>
                    <a:pt x="392174" y="249668"/>
                  </a:lnTo>
                  <a:lnTo>
                    <a:pt x="390144" y="240791"/>
                  </a:lnTo>
                  <a:lnTo>
                    <a:pt x="392174" y="231915"/>
                  </a:lnTo>
                  <a:lnTo>
                    <a:pt x="397716" y="224647"/>
                  </a:lnTo>
                  <a:lnTo>
                    <a:pt x="405949" y="219735"/>
                  </a:lnTo>
                  <a:lnTo>
                    <a:pt x="416051" y="217931"/>
                  </a:lnTo>
                  <a:lnTo>
                    <a:pt x="426154" y="219735"/>
                  </a:lnTo>
                  <a:lnTo>
                    <a:pt x="434387" y="224647"/>
                  </a:lnTo>
                  <a:lnTo>
                    <a:pt x="439929" y="231915"/>
                  </a:lnTo>
                  <a:lnTo>
                    <a:pt x="441960" y="240791"/>
                  </a:lnTo>
                  <a:close/>
                </a:path>
                <a:path w="574675" h="387350">
                  <a:moveTo>
                    <a:pt x="310896" y="387095"/>
                  </a:moveTo>
                  <a:lnTo>
                    <a:pt x="310896" y="278256"/>
                  </a:lnTo>
                  <a:lnTo>
                    <a:pt x="239268" y="239267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72327" y="1868424"/>
              <a:ext cx="965200" cy="1748155"/>
            </a:xfrm>
            <a:custGeom>
              <a:avLst/>
              <a:gdLst/>
              <a:ahLst/>
              <a:cxnLst/>
              <a:rect l="l" t="t" r="r" b="b"/>
              <a:pathLst>
                <a:path w="965200" h="1748154">
                  <a:moveTo>
                    <a:pt x="964692" y="490727"/>
                  </a:moveTo>
                  <a:lnTo>
                    <a:pt x="964692" y="419100"/>
                  </a:lnTo>
                </a:path>
                <a:path w="965200" h="1748154">
                  <a:moveTo>
                    <a:pt x="559308" y="633984"/>
                  </a:moveTo>
                  <a:lnTo>
                    <a:pt x="964692" y="566292"/>
                  </a:lnTo>
                  <a:lnTo>
                    <a:pt x="964692" y="521208"/>
                  </a:lnTo>
                </a:path>
                <a:path w="965200" h="1748154">
                  <a:moveTo>
                    <a:pt x="79248" y="469391"/>
                  </a:moveTo>
                  <a:lnTo>
                    <a:pt x="79248" y="565785"/>
                  </a:lnTo>
                  <a:lnTo>
                    <a:pt x="484632" y="633984"/>
                  </a:lnTo>
                </a:path>
                <a:path w="965200" h="1748154">
                  <a:moveTo>
                    <a:pt x="964692" y="384555"/>
                  </a:moveTo>
                  <a:lnTo>
                    <a:pt x="964692" y="51815"/>
                  </a:lnTo>
                  <a:lnTo>
                    <a:pt x="559688" y="95885"/>
                  </a:lnTo>
                  <a:lnTo>
                    <a:pt x="559688" y="633984"/>
                  </a:lnTo>
                  <a:lnTo>
                    <a:pt x="484250" y="633984"/>
                  </a:lnTo>
                  <a:lnTo>
                    <a:pt x="484250" y="95885"/>
                  </a:lnTo>
                  <a:lnTo>
                    <a:pt x="79248" y="51815"/>
                  </a:lnTo>
                  <a:lnTo>
                    <a:pt x="79248" y="299465"/>
                  </a:lnTo>
                </a:path>
                <a:path w="965200" h="1748154">
                  <a:moveTo>
                    <a:pt x="557784" y="577850"/>
                  </a:moveTo>
                  <a:lnTo>
                    <a:pt x="522859" y="582167"/>
                  </a:lnTo>
                  <a:lnTo>
                    <a:pt x="486156" y="577596"/>
                  </a:lnTo>
                </a:path>
                <a:path w="965200" h="1748154">
                  <a:moveTo>
                    <a:pt x="557784" y="152653"/>
                  </a:moveTo>
                  <a:lnTo>
                    <a:pt x="522859" y="156972"/>
                  </a:lnTo>
                  <a:lnTo>
                    <a:pt x="486156" y="152400"/>
                  </a:lnTo>
                </a:path>
                <a:path w="965200" h="1748154">
                  <a:moveTo>
                    <a:pt x="559308" y="96012"/>
                  </a:moveTo>
                  <a:lnTo>
                    <a:pt x="484632" y="96012"/>
                  </a:lnTo>
                </a:path>
                <a:path w="965200" h="1748154">
                  <a:moveTo>
                    <a:pt x="79248" y="324612"/>
                  </a:moveTo>
                  <a:lnTo>
                    <a:pt x="79248" y="432815"/>
                  </a:lnTo>
                </a:path>
                <a:path w="965200" h="1748154">
                  <a:moveTo>
                    <a:pt x="156972" y="60198"/>
                  </a:moveTo>
                  <a:lnTo>
                    <a:pt x="156972" y="0"/>
                  </a:lnTo>
                  <a:lnTo>
                    <a:pt x="521208" y="96012"/>
                  </a:lnTo>
                </a:path>
                <a:path w="965200" h="1748154">
                  <a:moveTo>
                    <a:pt x="897636" y="60198"/>
                  </a:moveTo>
                  <a:lnTo>
                    <a:pt x="897636" y="0"/>
                  </a:lnTo>
                  <a:lnTo>
                    <a:pt x="531876" y="96012"/>
                  </a:lnTo>
                </a:path>
                <a:path w="965200" h="1748154">
                  <a:moveTo>
                    <a:pt x="413004" y="1748027"/>
                  </a:moveTo>
                  <a:lnTo>
                    <a:pt x="0" y="1748027"/>
                  </a:lnTo>
                  <a:lnTo>
                    <a:pt x="0" y="1388364"/>
                  </a:lnTo>
                  <a:lnTo>
                    <a:pt x="768096" y="1388364"/>
                  </a:lnTo>
                  <a:lnTo>
                    <a:pt x="768096" y="155511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2432" y="3323844"/>
              <a:ext cx="901065" cy="759460"/>
            </a:xfrm>
            <a:custGeom>
              <a:avLst/>
              <a:gdLst/>
              <a:ahLst/>
              <a:cxnLst/>
              <a:rect l="l" t="t" r="r" b="b"/>
              <a:pathLst>
                <a:path w="901065" h="759460">
                  <a:moveTo>
                    <a:pt x="381000" y="425195"/>
                  </a:moveTo>
                  <a:lnTo>
                    <a:pt x="900684" y="425195"/>
                  </a:lnTo>
                  <a:lnTo>
                    <a:pt x="900684" y="160019"/>
                  </a:lnTo>
                  <a:lnTo>
                    <a:pt x="381000" y="160019"/>
                  </a:lnTo>
                  <a:lnTo>
                    <a:pt x="381000" y="425195"/>
                  </a:lnTo>
                  <a:close/>
                </a:path>
                <a:path w="901065" h="759460">
                  <a:moveTo>
                    <a:pt x="379475" y="758951"/>
                  </a:moveTo>
                  <a:lnTo>
                    <a:pt x="899160" y="758951"/>
                  </a:lnTo>
                  <a:lnTo>
                    <a:pt x="899160" y="495299"/>
                  </a:lnTo>
                  <a:lnTo>
                    <a:pt x="379475" y="495299"/>
                  </a:lnTo>
                  <a:lnTo>
                    <a:pt x="379475" y="758951"/>
                  </a:lnTo>
                  <a:close/>
                </a:path>
                <a:path w="901065" h="759460">
                  <a:moveTo>
                    <a:pt x="435863" y="230123"/>
                  </a:moveTo>
                  <a:lnTo>
                    <a:pt x="435863" y="355091"/>
                  </a:lnTo>
                  <a:lnTo>
                    <a:pt x="516635" y="292607"/>
                  </a:lnTo>
                  <a:lnTo>
                    <a:pt x="435863" y="230123"/>
                  </a:lnTo>
                  <a:close/>
                </a:path>
                <a:path w="901065" h="759460">
                  <a:moveTo>
                    <a:pt x="33527" y="225551"/>
                  </a:moveTo>
                  <a:lnTo>
                    <a:pt x="19609" y="202285"/>
                  </a:lnTo>
                  <a:lnTo>
                    <a:pt x="9048" y="175244"/>
                  </a:lnTo>
                  <a:lnTo>
                    <a:pt x="2345" y="145131"/>
                  </a:lnTo>
                  <a:lnTo>
                    <a:pt x="0" y="112648"/>
                  </a:lnTo>
                  <a:lnTo>
                    <a:pt x="2323" y="80188"/>
                  </a:lnTo>
                  <a:lnTo>
                    <a:pt x="8969" y="50133"/>
                  </a:lnTo>
                  <a:lnTo>
                    <a:pt x="19448" y="23173"/>
                  </a:lnTo>
                  <a:lnTo>
                    <a:pt x="33273" y="0"/>
                  </a:lnTo>
                </a:path>
                <a:path w="901065" h="759460">
                  <a:moveTo>
                    <a:pt x="228600" y="0"/>
                  </a:moveTo>
                  <a:lnTo>
                    <a:pt x="242518" y="23266"/>
                  </a:lnTo>
                  <a:lnTo>
                    <a:pt x="253079" y="50307"/>
                  </a:lnTo>
                  <a:lnTo>
                    <a:pt x="259782" y="80420"/>
                  </a:lnTo>
                  <a:lnTo>
                    <a:pt x="262127" y="112902"/>
                  </a:lnTo>
                  <a:lnTo>
                    <a:pt x="259804" y="145363"/>
                  </a:lnTo>
                  <a:lnTo>
                    <a:pt x="253158" y="175418"/>
                  </a:lnTo>
                  <a:lnTo>
                    <a:pt x="242679" y="202378"/>
                  </a:lnTo>
                  <a:lnTo>
                    <a:pt x="228853" y="225551"/>
                  </a:lnTo>
                </a:path>
                <a:path w="901065" h="759460">
                  <a:moveTo>
                    <a:pt x="141731" y="112775"/>
                  </a:moveTo>
                  <a:lnTo>
                    <a:pt x="141731" y="123697"/>
                  </a:lnTo>
                  <a:lnTo>
                    <a:pt x="135635" y="132587"/>
                  </a:lnTo>
                  <a:lnTo>
                    <a:pt x="128015" y="132587"/>
                  </a:lnTo>
                  <a:lnTo>
                    <a:pt x="120395" y="132587"/>
                  </a:lnTo>
                  <a:lnTo>
                    <a:pt x="114300" y="123697"/>
                  </a:lnTo>
                  <a:lnTo>
                    <a:pt x="114300" y="112775"/>
                  </a:lnTo>
                  <a:lnTo>
                    <a:pt x="114300" y="101853"/>
                  </a:lnTo>
                  <a:lnTo>
                    <a:pt x="120395" y="92963"/>
                  </a:lnTo>
                  <a:lnTo>
                    <a:pt x="128015" y="92963"/>
                  </a:lnTo>
                  <a:lnTo>
                    <a:pt x="135635" y="92963"/>
                  </a:lnTo>
                  <a:lnTo>
                    <a:pt x="141731" y="101853"/>
                  </a:lnTo>
                  <a:lnTo>
                    <a:pt x="141731" y="112775"/>
                  </a:lnTo>
                  <a:close/>
                </a:path>
                <a:path w="901065" h="759460">
                  <a:moveTo>
                    <a:pt x="89915" y="112775"/>
                  </a:moveTo>
                  <a:lnTo>
                    <a:pt x="89915" y="123697"/>
                  </a:lnTo>
                  <a:lnTo>
                    <a:pt x="83819" y="132587"/>
                  </a:lnTo>
                  <a:lnTo>
                    <a:pt x="76200" y="132587"/>
                  </a:lnTo>
                  <a:lnTo>
                    <a:pt x="68579" y="132587"/>
                  </a:lnTo>
                  <a:lnTo>
                    <a:pt x="62483" y="123697"/>
                  </a:lnTo>
                  <a:lnTo>
                    <a:pt x="62483" y="112775"/>
                  </a:lnTo>
                  <a:lnTo>
                    <a:pt x="62483" y="101853"/>
                  </a:lnTo>
                  <a:lnTo>
                    <a:pt x="68579" y="92963"/>
                  </a:lnTo>
                  <a:lnTo>
                    <a:pt x="76200" y="92963"/>
                  </a:lnTo>
                  <a:lnTo>
                    <a:pt x="83819" y="92963"/>
                  </a:lnTo>
                  <a:lnTo>
                    <a:pt x="89915" y="101853"/>
                  </a:lnTo>
                  <a:lnTo>
                    <a:pt x="89915" y="112775"/>
                  </a:lnTo>
                  <a:close/>
                </a:path>
                <a:path w="901065" h="759460">
                  <a:moveTo>
                    <a:pt x="192023" y="112775"/>
                  </a:moveTo>
                  <a:lnTo>
                    <a:pt x="192023" y="123697"/>
                  </a:lnTo>
                  <a:lnTo>
                    <a:pt x="185927" y="132587"/>
                  </a:lnTo>
                  <a:lnTo>
                    <a:pt x="178307" y="132587"/>
                  </a:lnTo>
                  <a:lnTo>
                    <a:pt x="170687" y="132587"/>
                  </a:lnTo>
                  <a:lnTo>
                    <a:pt x="164591" y="123697"/>
                  </a:lnTo>
                  <a:lnTo>
                    <a:pt x="164591" y="112775"/>
                  </a:lnTo>
                  <a:lnTo>
                    <a:pt x="164591" y="101853"/>
                  </a:lnTo>
                  <a:lnTo>
                    <a:pt x="170687" y="92963"/>
                  </a:lnTo>
                  <a:lnTo>
                    <a:pt x="178307" y="92963"/>
                  </a:lnTo>
                  <a:lnTo>
                    <a:pt x="185927" y="92963"/>
                  </a:lnTo>
                  <a:lnTo>
                    <a:pt x="192023" y="101853"/>
                  </a:lnTo>
                  <a:lnTo>
                    <a:pt x="192023" y="11277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6292" y="3861816"/>
              <a:ext cx="146304" cy="1783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33872" y="3688080"/>
              <a:ext cx="278765" cy="271145"/>
            </a:xfrm>
            <a:custGeom>
              <a:avLst/>
              <a:gdLst/>
              <a:ahLst/>
              <a:cxnLst/>
              <a:rect l="l" t="t" r="r" b="b"/>
              <a:pathLst>
                <a:path w="278764" h="271145">
                  <a:moveTo>
                    <a:pt x="0" y="0"/>
                  </a:moveTo>
                  <a:lnTo>
                    <a:pt x="7365" y="0"/>
                  </a:lnTo>
                  <a:lnTo>
                    <a:pt x="7365" y="270637"/>
                  </a:lnTo>
                  <a:lnTo>
                    <a:pt x="278383" y="270637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8611" y="4866132"/>
              <a:ext cx="768350" cy="360045"/>
            </a:xfrm>
            <a:custGeom>
              <a:avLst/>
              <a:gdLst/>
              <a:ahLst/>
              <a:cxnLst/>
              <a:rect l="l" t="t" r="r" b="b"/>
              <a:pathLst>
                <a:path w="768350" h="360045">
                  <a:moveTo>
                    <a:pt x="413003" y="359664"/>
                  </a:moveTo>
                  <a:lnTo>
                    <a:pt x="0" y="359664"/>
                  </a:lnTo>
                  <a:lnTo>
                    <a:pt x="0" y="0"/>
                  </a:lnTo>
                  <a:lnTo>
                    <a:pt x="768096" y="0"/>
                  </a:lnTo>
                  <a:lnTo>
                    <a:pt x="768096" y="16675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28716" y="4933188"/>
              <a:ext cx="902335" cy="759460"/>
            </a:xfrm>
            <a:custGeom>
              <a:avLst/>
              <a:gdLst/>
              <a:ahLst/>
              <a:cxnLst/>
              <a:rect l="l" t="t" r="r" b="b"/>
              <a:pathLst>
                <a:path w="902334" h="759460">
                  <a:moveTo>
                    <a:pt x="382524" y="425196"/>
                  </a:moveTo>
                  <a:lnTo>
                    <a:pt x="902208" y="425196"/>
                  </a:lnTo>
                  <a:lnTo>
                    <a:pt x="902208" y="160019"/>
                  </a:lnTo>
                  <a:lnTo>
                    <a:pt x="382524" y="160019"/>
                  </a:lnTo>
                  <a:lnTo>
                    <a:pt x="382524" y="425196"/>
                  </a:lnTo>
                  <a:close/>
                </a:path>
                <a:path w="902334" h="759460">
                  <a:moveTo>
                    <a:pt x="379475" y="758952"/>
                  </a:moveTo>
                  <a:lnTo>
                    <a:pt x="900684" y="758952"/>
                  </a:lnTo>
                  <a:lnTo>
                    <a:pt x="900684" y="495300"/>
                  </a:lnTo>
                  <a:lnTo>
                    <a:pt x="379475" y="495300"/>
                  </a:lnTo>
                  <a:lnTo>
                    <a:pt x="379475" y="758952"/>
                  </a:lnTo>
                  <a:close/>
                </a:path>
                <a:path w="902334" h="759460">
                  <a:moveTo>
                    <a:pt x="437388" y="230124"/>
                  </a:moveTo>
                  <a:lnTo>
                    <a:pt x="437388" y="355092"/>
                  </a:lnTo>
                  <a:lnTo>
                    <a:pt x="518160" y="292607"/>
                  </a:lnTo>
                  <a:lnTo>
                    <a:pt x="437388" y="230124"/>
                  </a:lnTo>
                  <a:close/>
                </a:path>
                <a:path w="902334" h="759460">
                  <a:moveTo>
                    <a:pt x="33528" y="225551"/>
                  </a:moveTo>
                  <a:lnTo>
                    <a:pt x="19609" y="202285"/>
                  </a:lnTo>
                  <a:lnTo>
                    <a:pt x="9048" y="175244"/>
                  </a:lnTo>
                  <a:lnTo>
                    <a:pt x="2345" y="145131"/>
                  </a:lnTo>
                  <a:lnTo>
                    <a:pt x="0" y="112649"/>
                  </a:lnTo>
                  <a:lnTo>
                    <a:pt x="2323" y="80188"/>
                  </a:lnTo>
                  <a:lnTo>
                    <a:pt x="8969" y="50133"/>
                  </a:lnTo>
                  <a:lnTo>
                    <a:pt x="19448" y="23173"/>
                  </a:lnTo>
                  <a:lnTo>
                    <a:pt x="33274" y="0"/>
                  </a:lnTo>
                </a:path>
                <a:path w="902334" h="759460">
                  <a:moveTo>
                    <a:pt x="230124" y="0"/>
                  </a:moveTo>
                  <a:lnTo>
                    <a:pt x="244042" y="23266"/>
                  </a:lnTo>
                  <a:lnTo>
                    <a:pt x="254603" y="50307"/>
                  </a:lnTo>
                  <a:lnTo>
                    <a:pt x="261306" y="80420"/>
                  </a:lnTo>
                  <a:lnTo>
                    <a:pt x="263651" y="112903"/>
                  </a:lnTo>
                  <a:lnTo>
                    <a:pt x="261328" y="145363"/>
                  </a:lnTo>
                  <a:lnTo>
                    <a:pt x="254682" y="175418"/>
                  </a:lnTo>
                  <a:lnTo>
                    <a:pt x="244203" y="202378"/>
                  </a:lnTo>
                  <a:lnTo>
                    <a:pt x="230378" y="225551"/>
                  </a:lnTo>
                </a:path>
                <a:path w="902334" h="759460">
                  <a:moveTo>
                    <a:pt x="141732" y="112775"/>
                  </a:moveTo>
                  <a:lnTo>
                    <a:pt x="141732" y="123698"/>
                  </a:lnTo>
                  <a:lnTo>
                    <a:pt x="135636" y="132587"/>
                  </a:lnTo>
                  <a:lnTo>
                    <a:pt x="128016" y="132587"/>
                  </a:lnTo>
                  <a:lnTo>
                    <a:pt x="120396" y="132587"/>
                  </a:lnTo>
                  <a:lnTo>
                    <a:pt x="114300" y="123698"/>
                  </a:lnTo>
                  <a:lnTo>
                    <a:pt x="114300" y="112775"/>
                  </a:lnTo>
                  <a:lnTo>
                    <a:pt x="114300" y="101854"/>
                  </a:lnTo>
                  <a:lnTo>
                    <a:pt x="120396" y="92963"/>
                  </a:lnTo>
                  <a:lnTo>
                    <a:pt x="128016" y="92963"/>
                  </a:lnTo>
                  <a:lnTo>
                    <a:pt x="135636" y="92963"/>
                  </a:lnTo>
                  <a:lnTo>
                    <a:pt x="141732" y="101854"/>
                  </a:lnTo>
                  <a:lnTo>
                    <a:pt x="141732" y="112775"/>
                  </a:lnTo>
                  <a:close/>
                </a:path>
                <a:path w="902334" h="759460">
                  <a:moveTo>
                    <a:pt x="91439" y="112775"/>
                  </a:moveTo>
                  <a:lnTo>
                    <a:pt x="91439" y="123698"/>
                  </a:lnTo>
                  <a:lnTo>
                    <a:pt x="85344" y="132587"/>
                  </a:lnTo>
                  <a:lnTo>
                    <a:pt x="77724" y="132587"/>
                  </a:lnTo>
                  <a:lnTo>
                    <a:pt x="70104" y="132587"/>
                  </a:lnTo>
                  <a:lnTo>
                    <a:pt x="64008" y="123698"/>
                  </a:lnTo>
                  <a:lnTo>
                    <a:pt x="64008" y="112775"/>
                  </a:lnTo>
                  <a:lnTo>
                    <a:pt x="64008" y="101854"/>
                  </a:lnTo>
                  <a:lnTo>
                    <a:pt x="70104" y="92963"/>
                  </a:lnTo>
                  <a:lnTo>
                    <a:pt x="77724" y="92963"/>
                  </a:lnTo>
                  <a:lnTo>
                    <a:pt x="85344" y="92963"/>
                  </a:lnTo>
                  <a:lnTo>
                    <a:pt x="91439" y="101854"/>
                  </a:lnTo>
                  <a:lnTo>
                    <a:pt x="91439" y="112775"/>
                  </a:lnTo>
                  <a:close/>
                </a:path>
                <a:path w="902334" h="759460">
                  <a:moveTo>
                    <a:pt x="193548" y="112775"/>
                  </a:moveTo>
                  <a:lnTo>
                    <a:pt x="193548" y="123698"/>
                  </a:lnTo>
                  <a:lnTo>
                    <a:pt x="187451" y="132587"/>
                  </a:lnTo>
                  <a:lnTo>
                    <a:pt x="179832" y="132587"/>
                  </a:lnTo>
                  <a:lnTo>
                    <a:pt x="172212" y="132587"/>
                  </a:lnTo>
                  <a:lnTo>
                    <a:pt x="166116" y="123698"/>
                  </a:lnTo>
                  <a:lnTo>
                    <a:pt x="166116" y="112775"/>
                  </a:lnTo>
                  <a:lnTo>
                    <a:pt x="166116" y="101854"/>
                  </a:lnTo>
                  <a:lnTo>
                    <a:pt x="172212" y="92963"/>
                  </a:lnTo>
                  <a:lnTo>
                    <a:pt x="179832" y="92963"/>
                  </a:lnTo>
                  <a:lnTo>
                    <a:pt x="187451" y="92963"/>
                  </a:lnTo>
                  <a:lnTo>
                    <a:pt x="193548" y="101854"/>
                  </a:lnTo>
                  <a:lnTo>
                    <a:pt x="193548" y="11277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2576" y="5471159"/>
              <a:ext cx="146303" cy="1783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20155" y="5297423"/>
              <a:ext cx="278765" cy="271145"/>
            </a:xfrm>
            <a:custGeom>
              <a:avLst/>
              <a:gdLst/>
              <a:ahLst/>
              <a:cxnLst/>
              <a:rect l="l" t="t" r="r" b="b"/>
              <a:pathLst>
                <a:path w="278764" h="271145">
                  <a:moveTo>
                    <a:pt x="0" y="0"/>
                  </a:moveTo>
                  <a:lnTo>
                    <a:pt x="7366" y="0"/>
                  </a:lnTo>
                  <a:lnTo>
                    <a:pt x="7366" y="270637"/>
                  </a:lnTo>
                  <a:lnTo>
                    <a:pt x="278384" y="270637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865869" y="2472944"/>
            <a:ext cx="1201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HR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Po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icy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docs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74100" y="1113790"/>
            <a:ext cx="1664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28EE"/>
                </a:solidFill>
                <a:latin typeface="Trebuchet MS"/>
                <a:cs typeface="Trebuchet MS"/>
              </a:rPr>
              <a:t>Existing</a:t>
            </a:r>
            <a:r>
              <a:rPr sz="1600" spc="-9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28EE"/>
                </a:solidFill>
                <a:latin typeface="Trebuchet MS"/>
                <a:cs typeface="Trebuchet MS"/>
              </a:rPr>
              <a:t>resources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90866" y="1873757"/>
            <a:ext cx="1252855" cy="337820"/>
          </a:xfrm>
          <a:custGeom>
            <a:avLst/>
            <a:gdLst/>
            <a:ahLst/>
            <a:cxnLst/>
            <a:rect l="l" t="t" r="r" b="b"/>
            <a:pathLst>
              <a:path w="1252854" h="337819">
                <a:moveTo>
                  <a:pt x="1237107" y="286131"/>
                </a:moveTo>
                <a:lnTo>
                  <a:pt x="1230630" y="279654"/>
                </a:lnTo>
                <a:lnTo>
                  <a:pt x="86868" y="279654"/>
                </a:lnTo>
                <a:lnTo>
                  <a:pt x="86868" y="250698"/>
                </a:lnTo>
                <a:lnTo>
                  <a:pt x="0" y="294132"/>
                </a:lnTo>
                <a:lnTo>
                  <a:pt x="86868" y="337566"/>
                </a:lnTo>
                <a:lnTo>
                  <a:pt x="86868" y="308610"/>
                </a:lnTo>
                <a:lnTo>
                  <a:pt x="1230630" y="308610"/>
                </a:lnTo>
                <a:lnTo>
                  <a:pt x="1237107" y="302133"/>
                </a:lnTo>
                <a:lnTo>
                  <a:pt x="1237107" y="286131"/>
                </a:lnTo>
                <a:close/>
              </a:path>
              <a:path w="1252854" h="337819">
                <a:moveTo>
                  <a:pt x="1252474" y="42672"/>
                </a:moveTo>
                <a:lnTo>
                  <a:pt x="1223899" y="28702"/>
                </a:lnTo>
                <a:lnTo>
                  <a:pt x="1165225" y="0"/>
                </a:lnTo>
                <a:lnTo>
                  <a:pt x="1165466" y="28956"/>
                </a:lnTo>
                <a:lnTo>
                  <a:pt x="41021" y="38227"/>
                </a:lnTo>
                <a:lnTo>
                  <a:pt x="33020" y="38227"/>
                </a:lnTo>
                <a:lnTo>
                  <a:pt x="26543" y="44831"/>
                </a:lnTo>
                <a:lnTo>
                  <a:pt x="26797" y="60833"/>
                </a:lnTo>
                <a:lnTo>
                  <a:pt x="33274" y="67183"/>
                </a:lnTo>
                <a:lnTo>
                  <a:pt x="41275" y="67183"/>
                </a:lnTo>
                <a:lnTo>
                  <a:pt x="1165720" y="57912"/>
                </a:lnTo>
                <a:lnTo>
                  <a:pt x="1165987" y="86868"/>
                </a:lnTo>
                <a:lnTo>
                  <a:pt x="1252474" y="42672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10</a:t>
            </a:fld>
            <a:endParaRPr spc="55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53F99CD-B148-9C37-5524-5C2C3E8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145" y="620210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00" y="3008198"/>
            <a:ext cx="5039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3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400" b="1" spc="-2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-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400" b="1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4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00" b="1" spc="-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400" b="1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400" b="1" spc="-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4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400" b="1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400" b="1" spc="-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4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4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00" b="1" spc="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3877767"/>
            <a:ext cx="587375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Orchestrate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user requests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breaking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subtasks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EAF4E-3099-8176-1AE4-BE23EEC9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10586"/>
            <a:ext cx="762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5953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65" dirty="0"/>
              <a:t>O</a:t>
            </a:r>
            <a:r>
              <a:rPr spc="-195" dirty="0"/>
              <a:t>r</a:t>
            </a:r>
            <a:r>
              <a:rPr spc="-254" dirty="0"/>
              <a:t>c</a:t>
            </a:r>
            <a:r>
              <a:rPr spc="-25" dirty="0"/>
              <a:t>h</a:t>
            </a:r>
            <a:r>
              <a:rPr spc="-240" dirty="0"/>
              <a:t>e</a:t>
            </a:r>
            <a:r>
              <a:rPr spc="-45" dirty="0"/>
              <a:t>s</a:t>
            </a:r>
            <a:r>
              <a:rPr spc="-114" dirty="0"/>
              <a:t>t</a:t>
            </a:r>
            <a:r>
              <a:rPr spc="-195" dirty="0"/>
              <a:t>r</a:t>
            </a:r>
            <a:r>
              <a:rPr spc="-45" dirty="0"/>
              <a:t>a</a:t>
            </a:r>
            <a:r>
              <a:rPr spc="-114" dirty="0"/>
              <a:t>t</a:t>
            </a:r>
            <a:r>
              <a:rPr spc="-120" dirty="0"/>
              <a:t>i</a:t>
            </a:r>
            <a:r>
              <a:rPr spc="10" dirty="0"/>
              <a:t>o</a:t>
            </a:r>
            <a:r>
              <a:rPr spc="80" dirty="0"/>
              <a:t>n</a:t>
            </a:r>
            <a:r>
              <a:rPr spc="-370" dirty="0"/>
              <a:t> </a:t>
            </a:r>
            <a:r>
              <a:rPr spc="525" dirty="0"/>
              <a:t>–</a:t>
            </a:r>
            <a:r>
              <a:rPr spc="-360" dirty="0"/>
              <a:t> </a:t>
            </a:r>
            <a:r>
              <a:rPr spc="40" dirty="0"/>
              <a:t>B</a:t>
            </a:r>
            <a:r>
              <a:rPr spc="-45" dirty="0"/>
              <a:t>as</a:t>
            </a:r>
            <a:r>
              <a:rPr spc="-120" dirty="0"/>
              <a:t>i</a:t>
            </a:r>
            <a:r>
              <a:rPr spc="-160" dirty="0"/>
              <a:t>c</a:t>
            </a:r>
            <a:r>
              <a:rPr spc="-365" dirty="0"/>
              <a:t> </a:t>
            </a:r>
            <a:r>
              <a:rPr spc="-30" dirty="0"/>
              <a:t>f</a:t>
            </a:r>
            <a:r>
              <a:rPr spc="15" dirty="0"/>
              <a:t>l</a:t>
            </a:r>
            <a:r>
              <a:rPr spc="10" dirty="0"/>
              <a:t>o</a:t>
            </a:r>
            <a:r>
              <a:rPr spc="5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3351" y="3918584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Observe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4686" y="3436746"/>
            <a:ext cx="26257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Decompose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steps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actions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479" y="4688204"/>
            <a:ext cx="253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Think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1786" y="3568446"/>
            <a:ext cx="11722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Until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final 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1009" y="2808224"/>
            <a:ext cx="2693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29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Execute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action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2103120"/>
            <a:ext cx="1325880" cy="1325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7171" y="2103120"/>
            <a:ext cx="1327403" cy="1325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4015" y="1467611"/>
            <a:ext cx="1325880" cy="132588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954523" y="3097022"/>
            <a:ext cx="535305" cy="1779905"/>
            <a:chOff x="4954523" y="3097022"/>
            <a:chExt cx="535305" cy="1779905"/>
          </a:xfrm>
        </p:grpSpPr>
        <p:sp>
          <p:nvSpPr>
            <p:cNvPr id="12" name="object 12"/>
            <p:cNvSpPr/>
            <p:nvPr/>
          </p:nvSpPr>
          <p:spPr>
            <a:xfrm>
              <a:off x="4954523" y="3097022"/>
              <a:ext cx="535305" cy="964565"/>
            </a:xfrm>
            <a:custGeom>
              <a:avLst/>
              <a:gdLst/>
              <a:ahLst/>
              <a:cxnLst/>
              <a:rect l="l" t="t" r="r" b="b"/>
              <a:pathLst>
                <a:path w="535304" h="964564">
                  <a:moveTo>
                    <a:pt x="346963" y="0"/>
                  </a:moveTo>
                  <a:lnTo>
                    <a:pt x="346963" y="66801"/>
                  </a:lnTo>
                  <a:lnTo>
                    <a:pt x="312831" y="88404"/>
                  </a:lnTo>
                  <a:lnTo>
                    <a:pt x="280075" y="113272"/>
                  </a:lnTo>
                  <a:lnTo>
                    <a:pt x="248767" y="141254"/>
                  </a:lnTo>
                  <a:lnTo>
                    <a:pt x="218974" y="172196"/>
                  </a:lnTo>
                  <a:lnTo>
                    <a:pt x="190767" y="205945"/>
                  </a:lnTo>
                  <a:lnTo>
                    <a:pt x="164215" y="242348"/>
                  </a:lnTo>
                  <a:lnTo>
                    <a:pt x="139388" y="281252"/>
                  </a:lnTo>
                  <a:lnTo>
                    <a:pt x="116355" y="322504"/>
                  </a:lnTo>
                  <a:lnTo>
                    <a:pt x="95186" y="365950"/>
                  </a:lnTo>
                  <a:lnTo>
                    <a:pt x="75950" y="411438"/>
                  </a:lnTo>
                  <a:lnTo>
                    <a:pt x="58717" y="458813"/>
                  </a:lnTo>
                  <a:lnTo>
                    <a:pt x="43556" y="507924"/>
                  </a:lnTo>
                  <a:lnTo>
                    <a:pt x="30537" y="558617"/>
                  </a:lnTo>
                  <a:lnTo>
                    <a:pt x="19729" y="610739"/>
                  </a:lnTo>
                  <a:lnTo>
                    <a:pt x="11201" y="664137"/>
                  </a:lnTo>
                  <a:lnTo>
                    <a:pt x="5024" y="718657"/>
                  </a:lnTo>
                  <a:lnTo>
                    <a:pt x="1267" y="774146"/>
                  </a:lnTo>
                  <a:lnTo>
                    <a:pt x="0" y="830452"/>
                  </a:lnTo>
                  <a:lnTo>
                    <a:pt x="0" y="964183"/>
                  </a:lnTo>
                  <a:lnTo>
                    <a:pt x="1267" y="907877"/>
                  </a:lnTo>
                  <a:lnTo>
                    <a:pt x="5024" y="852388"/>
                  </a:lnTo>
                  <a:lnTo>
                    <a:pt x="11201" y="797868"/>
                  </a:lnTo>
                  <a:lnTo>
                    <a:pt x="19729" y="744470"/>
                  </a:lnTo>
                  <a:lnTo>
                    <a:pt x="30537" y="692348"/>
                  </a:lnTo>
                  <a:lnTo>
                    <a:pt x="43556" y="641655"/>
                  </a:lnTo>
                  <a:lnTo>
                    <a:pt x="58717" y="592544"/>
                  </a:lnTo>
                  <a:lnTo>
                    <a:pt x="75950" y="545169"/>
                  </a:lnTo>
                  <a:lnTo>
                    <a:pt x="95186" y="499681"/>
                  </a:lnTo>
                  <a:lnTo>
                    <a:pt x="116355" y="456235"/>
                  </a:lnTo>
                  <a:lnTo>
                    <a:pt x="139388" y="414983"/>
                  </a:lnTo>
                  <a:lnTo>
                    <a:pt x="164215" y="376079"/>
                  </a:lnTo>
                  <a:lnTo>
                    <a:pt x="190767" y="339676"/>
                  </a:lnTo>
                  <a:lnTo>
                    <a:pt x="218974" y="305927"/>
                  </a:lnTo>
                  <a:lnTo>
                    <a:pt x="248767" y="274985"/>
                  </a:lnTo>
                  <a:lnTo>
                    <a:pt x="280075" y="247003"/>
                  </a:lnTo>
                  <a:lnTo>
                    <a:pt x="312831" y="222135"/>
                  </a:lnTo>
                  <a:lnTo>
                    <a:pt x="346963" y="200532"/>
                  </a:lnTo>
                  <a:lnTo>
                    <a:pt x="346963" y="267462"/>
                  </a:lnTo>
                  <a:lnTo>
                    <a:pt x="534924" y="81661"/>
                  </a:lnTo>
                  <a:lnTo>
                    <a:pt x="346963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4525" y="3994277"/>
              <a:ext cx="535305" cy="882650"/>
            </a:xfrm>
            <a:custGeom>
              <a:avLst/>
              <a:gdLst/>
              <a:ahLst/>
              <a:cxnLst/>
              <a:rect l="l" t="t" r="r" b="b"/>
              <a:pathLst>
                <a:path w="535304" h="882650">
                  <a:moveTo>
                    <a:pt x="1776" y="0"/>
                  </a:moveTo>
                  <a:lnTo>
                    <a:pt x="0" y="55809"/>
                  </a:lnTo>
                  <a:lnTo>
                    <a:pt x="684" y="110915"/>
                  </a:lnTo>
                  <a:lnTo>
                    <a:pt x="3758" y="165186"/>
                  </a:lnTo>
                  <a:lnTo>
                    <a:pt x="9148" y="218491"/>
                  </a:lnTo>
                  <a:lnTo>
                    <a:pt x="16782" y="270698"/>
                  </a:lnTo>
                  <a:lnTo>
                    <a:pt x="26585" y="321677"/>
                  </a:lnTo>
                  <a:lnTo>
                    <a:pt x="38486" y="371296"/>
                  </a:lnTo>
                  <a:lnTo>
                    <a:pt x="52412" y="419424"/>
                  </a:lnTo>
                  <a:lnTo>
                    <a:pt x="68289" y="465931"/>
                  </a:lnTo>
                  <a:lnTo>
                    <a:pt x="86045" y="510684"/>
                  </a:lnTo>
                  <a:lnTo>
                    <a:pt x="105608" y="553553"/>
                  </a:lnTo>
                  <a:lnTo>
                    <a:pt x="126903" y="594407"/>
                  </a:lnTo>
                  <a:lnTo>
                    <a:pt x="149859" y="633115"/>
                  </a:lnTo>
                  <a:lnTo>
                    <a:pt x="174402" y="669545"/>
                  </a:lnTo>
                  <a:lnTo>
                    <a:pt x="200459" y="703566"/>
                  </a:lnTo>
                  <a:lnTo>
                    <a:pt x="227959" y="735047"/>
                  </a:lnTo>
                  <a:lnTo>
                    <a:pt x="256827" y="763858"/>
                  </a:lnTo>
                  <a:lnTo>
                    <a:pt x="286991" y="789866"/>
                  </a:lnTo>
                  <a:lnTo>
                    <a:pt x="318378" y="812941"/>
                  </a:lnTo>
                  <a:lnTo>
                    <a:pt x="350915" y="832952"/>
                  </a:lnTo>
                  <a:lnTo>
                    <a:pt x="419148" y="863256"/>
                  </a:lnTo>
                  <a:lnTo>
                    <a:pt x="491107" y="879729"/>
                  </a:lnTo>
                  <a:lnTo>
                    <a:pt x="534922" y="882523"/>
                  </a:lnTo>
                  <a:lnTo>
                    <a:pt x="534922" y="748792"/>
                  </a:lnTo>
                  <a:lnTo>
                    <a:pt x="497264" y="746795"/>
                  </a:lnTo>
                  <a:lnTo>
                    <a:pt x="460274" y="740889"/>
                  </a:lnTo>
                  <a:lnTo>
                    <a:pt x="388663" y="717869"/>
                  </a:lnTo>
                  <a:lnTo>
                    <a:pt x="354226" y="701010"/>
                  </a:lnTo>
                  <a:lnTo>
                    <a:pt x="320823" y="680758"/>
                  </a:lnTo>
                  <a:lnTo>
                    <a:pt x="288546" y="657240"/>
                  </a:lnTo>
                  <a:lnTo>
                    <a:pt x="257486" y="630584"/>
                  </a:lnTo>
                  <a:lnTo>
                    <a:pt x="227736" y="600921"/>
                  </a:lnTo>
                  <a:lnTo>
                    <a:pt x="199386" y="568377"/>
                  </a:lnTo>
                  <a:lnTo>
                    <a:pt x="172528" y="533082"/>
                  </a:lnTo>
                  <a:lnTo>
                    <a:pt x="147254" y="495164"/>
                  </a:lnTo>
                  <a:lnTo>
                    <a:pt x="123655" y="454752"/>
                  </a:lnTo>
                  <a:lnTo>
                    <a:pt x="101824" y="411973"/>
                  </a:lnTo>
                  <a:lnTo>
                    <a:pt x="81851" y="366958"/>
                  </a:lnTo>
                  <a:lnTo>
                    <a:pt x="63828" y="319833"/>
                  </a:lnTo>
                  <a:lnTo>
                    <a:pt x="47847" y="270729"/>
                  </a:lnTo>
                  <a:lnTo>
                    <a:pt x="34000" y="219772"/>
                  </a:lnTo>
                  <a:lnTo>
                    <a:pt x="22377" y="167093"/>
                  </a:lnTo>
                  <a:lnTo>
                    <a:pt x="13072" y="112818"/>
                  </a:lnTo>
                  <a:lnTo>
                    <a:pt x="6174" y="57078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CD1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314444" y="3689603"/>
            <a:ext cx="382905" cy="401320"/>
          </a:xfrm>
          <a:custGeom>
            <a:avLst/>
            <a:gdLst/>
            <a:ahLst/>
            <a:cxnLst/>
            <a:rect l="l" t="t" r="r" b="b"/>
            <a:pathLst>
              <a:path w="382904" h="401320">
                <a:moveTo>
                  <a:pt x="191261" y="0"/>
                </a:moveTo>
                <a:lnTo>
                  <a:pt x="19126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191261" y="300609"/>
                </a:lnTo>
                <a:lnTo>
                  <a:pt x="191261" y="400812"/>
                </a:lnTo>
                <a:lnTo>
                  <a:pt x="382523" y="200406"/>
                </a:lnTo>
                <a:lnTo>
                  <a:pt x="191261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8252" y="3552444"/>
            <a:ext cx="452755" cy="280670"/>
          </a:xfrm>
          <a:custGeom>
            <a:avLst/>
            <a:gdLst/>
            <a:ahLst/>
            <a:cxnLst/>
            <a:rect l="l" t="t" r="r" b="b"/>
            <a:pathLst>
              <a:path w="452754" h="280670">
                <a:moveTo>
                  <a:pt x="339471" y="0"/>
                </a:moveTo>
                <a:lnTo>
                  <a:pt x="113156" y="0"/>
                </a:lnTo>
                <a:lnTo>
                  <a:pt x="113156" y="140207"/>
                </a:lnTo>
                <a:lnTo>
                  <a:pt x="0" y="140207"/>
                </a:lnTo>
                <a:lnTo>
                  <a:pt x="226314" y="280415"/>
                </a:lnTo>
                <a:lnTo>
                  <a:pt x="452627" y="140207"/>
                </a:lnTo>
                <a:lnTo>
                  <a:pt x="339471" y="140207"/>
                </a:lnTo>
                <a:lnTo>
                  <a:pt x="339471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8252" y="4392167"/>
            <a:ext cx="452755" cy="280670"/>
          </a:xfrm>
          <a:custGeom>
            <a:avLst/>
            <a:gdLst/>
            <a:ahLst/>
            <a:cxnLst/>
            <a:rect l="l" t="t" r="r" b="b"/>
            <a:pathLst>
              <a:path w="452754" h="280670">
                <a:moveTo>
                  <a:pt x="339471" y="0"/>
                </a:moveTo>
                <a:lnTo>
                  <a:pt x="113156" y="0"/>
                </a:lnTo>
                <a:lnTo>
                  <a:pt x="113156" y="140207"/>
                </a:lnTo>
                <a:lnTo>
                  <a:pt x="0" y="140207"/>
                </a:lnTo>
                <a:lnTo>
                  <a:pt x="226314" y="280415"/>
                </a:lnTo>
                <a:lnTo>
                  <a:pt x="452627" y="140207"/>
                </a:lnTo>
                <a:lnTo>
                  <a:pt x="339471" y="140207"/>
                </a:lnTo>
                <a:lnTo>
                  <a:pt x="339471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2019" y="3686555"/>
            <a:ext cx="382905" cy="401320"/>
          </a:xfrm>
          <a:custGeom>
            <a:avLst/>
            <a:gdLst/>
            <a:ahLst/>
            <a:cxnLst/>
            <a:rect l="l" t="t" r="r" b="b"/>
            <a:pathLst>
              <a:path w="382904" h="401320">
                <a:moveTo>
                  <a:pt x="191261" y="0"/>
                </a:moveTo>
                <a:lnTo>
                  <a:pt x="19126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191261" y="300609"/>
                </a:lnTo>
                <a:lnTo>
                  <a:pt x="191261" y="400812"/>
                </a:lnTo>
                <a:lnTo>
                  <a:pt x="382524" y="200406"/>
                </a:lnTo>
                <a:lnTo>
                  <a:pt x="191261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12</a:t>
            </a:fld>
            <a:endParaRPr spc="55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B06A1D-0B45-0CAE-60AF-79669963B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6" y="620210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5604" y="1578800"/>
            <a:ext cx="5416550" cy="3414395"/>
            <a:chOff x="1915604" y="1578800"/>
            <a:chExt cx="5416550" cy="3414395"/>
          </a:xfrm>
        </p:grpSpPr>
        <p:sp>
          <p:nvSpPr>
            <p:cNvPr id="3" name="object 3"/>
            <p:cNvSpPr/>
            <p:nvPr/>
          </p:nvSpPr>
          <p:spPr>
            <a:xfrm>
              <a:off x="3128010" y="3313938"/>
              <a:ext cx="4203700" cy="76200"/>
            </a:xfrm>
            <a:custGeom>
              <a:avLst/>
              <a:gdLst/>
              <a:ahLst/>
              <a:cxnLst/>
              <a:rect l="l" t="t" r="r" b="b"/>
              <a:pathLst>
                <a:path w="42037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58038" y="48006"/>
                  </a:lnTo>
                  <a:lnTo>
                    <a:pt x="53593" y="43561"/>
                  </a:lnTo>
                  <a:lnTo>
                    <a:pt x="53593" y="32638"/>
                  </a:lnTo>
                  <a:lnTo>
                    <a:pt x="58038" y="28194"/>
                  </a:lnTo>
                  <a:lnTo>
                    <a:pt x="76200" y="28194"/>
                  </a:lnTo>
                  <a:lnTo>
                    <a:pt x="76200" y="0"/>
                  </a:lnTo>
                  <a:close/>
                </a:path>
                <a:path w="4203700" h="76200">
                  <a:moveTo>
                    <a:pt x="76200" y="28194"/>
                  </a:moveTo>
                  <a:lnTo>
                    <a:pt x="58038" y="28194"/>
                  </a:lnTo>
                  <a:lnTo>
                    <a:pt x="53593" y="32638"/>
                  </a:lnTo>
                  <a:lnTo>
                    <a:pt x="53593" y="43561"/>
                  </a:lnTo>
                  <a:lnTo>
                    <a:pt x="58038" y="48006"/>
                  </a:lnTo>
                  <a:lnTo>
                    <a:pt x="76200" y="48006"/>
                  </a:lnTo>
                  <a:lnTo>
                    <a:pt x="76200" y="28194"/>
                  </a:lnTo>
                  <a:close/>
                </a:path>
                <a:path w="4203700" h="76200">
                  <a:moveTo>
                    <a:pt x="4199128" y="28194"/>
                  </a:moveTo>
                  <a:lnTo>
                    <a:pt x="76200" y="28194"/>
                  </a:lnTo>
                  <a:lnTo>
                    <a:pt x="76200" y="48006"/>
                  </a:lnTo>
                  <a:lnTo>
                    <a:pt x="4199128" y="48006"/>
                  </a:lnTo>
                  <a:lnTo>
                    <a:pt x="4203572" y="43561"/>
                  </a:lnTo>
                  <a:lnTo>
                    <a:pt x="4203572" y="32638"/>
                  </a:lnTo>
                  <a:lnTo>
                    <a:pt x="4199128" y="28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17192" y="1580388"/>
              <a:ext cx="1229995" cy="3411220"/>
            </a:xfrm>
            <a:custGeom>
              <a:avLst/>
              <a:gdLst/>
              <a:ahLst/>
              <a:cxnLst/>
              <a:rect l="l" t="t" r="r" b="b"/>
              <a:pathLst>
                <a:path w="1229995" h="3411220">
                  <a:moveTo>
                    <a:pt x="1229868" y="0"/>
                  </a:moveTo>
                  <a:lnTo>
                    <a:pt x="0" y="0"/>
                  </a:lnTo>
                  <a:lnTo>
                    <a:pt x="0" y="3410712"/>
                  </a:lnTo>
                  <a:lnTo>
                    <a:pt x="1229868" y="3410712"/>
                  </a:lnTo>
                  <a:lnTo>
                    <a:pt x="1229868" y="0"/>
                  </a:lnTo>
                  <a:close/>
                </a:path>
              </a:pathLst>
            </a:custGeom>
            <a:solidFill>
              <a:srgbClr val="11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7192" y="1580388"/>
              <a:ext cx="1229995" cy="3411220"/>
            </a:xfrm>
            <a:custGeom>
              <a:avLst/>
              <a:gdLst/>
              <a:ahLst/>
              <a:cxnLst/>
              <a:rect l="l" t="t" r="r" b="b"/>
              <a:pathLst>
                <a:path w="1229995" h="3411220">
                  <a:moveTo>
                    <a:pt x="0" y="3410712"/>
                  </a:moveTo>
                  <a:lnTo>
                    <a:pt x="1229868" y="3410712"/>
                  </a:lnTo>
                  <a:lnTo>
                    <a:pt x="1229868" y="0"/>
                  </a:lnTo>
                  <a:lnTo>
                    <a:pt x="0" y="0"/>
                  </a:lnTo>
                  <a:lnTo>
                    <a:pt x="0" y="3410712"/>
                  </a:lnTo>
                  <a:close/>
                </a:path>
              </a:pathLst>
            </a:custGeom>
            <a:ln w="3175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7192" y="1580388"/>
              <a:ext cx="1210310" cy="43180"/>
            </a:xfrm>
            <a:custGeom>
              <a:avLst/>
              <a:gdLst/>
              <a:ahLst/>
              <a:cxnLst/>
              <a:rect l="l" t="t" r="r" b="b"/>
              <a:pathLst>
                <a:path w="1210310" h="43180">
                  <a:moveTo>
                    <a:pt x="1210056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210056" y="42672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9948" y="2110486"/>
              <a:ext cx="1642110" cy="76200"/>
            </a:xfrm>
            <a:custGeom>
              <a:avLst/>
              <a:gdLst/>
              <a:ahLst/>
              <a:cxnLst/>
              <a:rect l="l" t="t" r="r" b="b"/>
              <a:pathLst>
                <a:path w="1642109" h="76200">
                  <a:moveTo>
                    <a:pt x="1565369" y="47964"/>
                  </a:moveTo>
                  <a:lnTo>
                    <a:pt x="1565275" y="76200"/>
                  </a:lnTo>
                  <a:lnTo>
                    <a:pt x="1622136" y="48005"/>
                  </a:lnTo>
                  <a:lnTo>
                    <a:pt x="1578102" y="48005"/>
                  </a:lnTo>
                  <a:lnTo>
                    <a:pt x="1565369" y="47964"/>
                  </a:lnTo>
                  <a:close/>
                </a:path>
                <a:path w="1642109" h="76200">
                  <a:moveTo>
                    <a:pt x="1565435" y="28152"/>
                  </a:moveTo>
                  <a:lnTo>
                    <a:pt x="1565369" y="47964"/>
                  </a:lnTo>
                  <a:lnTo>
                    <a:pt x="1578102" y="48005"/>
                  </a:lnTo>
                  <a:lnTo>
                    <a:pt x="1583562" y="48005"/>
                  </a:lnTo>
                  <a:lnTo>
                    <a:pt x="1588007" y="43561"/>
                  </a:lnTo>
                  <a:lnTo>
                    <a:pt x="1588134" y="32638"/>
                  </a:lnTo>
                  <a:lnTo>
                    <a:pt x="1583690" y="28193"/>
                  </a:lnTo>
                  <a:lnTo>
                    <a:pt x="1565435" y="28152"/>
                  </a:lnTo>
                  <a:close/>
                </a:path>
                <a:path w="1642109" h="76200">
                  <a:moveTo>
                    <a:pt x="1565528" y="0"/>
                  </a:moveTo>
                  <a:lnTo>
                    <a:pt x="1565435" y="28152"/>
                  </a:lnTo>
                  <a:lnTo>
                    <a:pt x="1578228" y="28193"/>
                  </a:lnTo>
                  <a:lnTo>
                    <a:pt x="1583690" y="28193"/>
                  </a:lnTo>
                  <a:lnTo>
                    <a:pt x="1588134" y="32638"/>
                  </a:lnTo>
                  <a:lnTo>
                    <a:pt x="1588007" y="43561"/>
                  </a:lnTo>
                  <a:lnTo>
                    <a:pt x="1583562" y="48005"/>
                  </a:lnTo>
                  <a:lnTo>
                    <a:pt x="1622136" y="48005"/>
                  </a:lnTo>
                  <a:lnTo>
                    <a:pt x="1641602" y="38353"/>
                  </a:lnTo>
                  <a:lnTo>
                    <a:pt x="1565528" y="0"/>
                  </a:lnTo>
                  <a:close/>
                </a:path>
                <a:path w="1642109" h="76200">
                  <a:moveTo>
                    <a:pt x="9905" y="23113"/>
                  </a:moveTo>
                  <a:lnTo>
                    <a:pt x="4444" y="23113"/>
                  </a:lnTo>
                  <a:lnTo>
                    <a:pt x="0" y="27559"/>
                  </a:lnTo>
                  <a:lnTo>
                    <a:pt x="0" y="38480"/>
                  </a:lnTo>
                  <a:lnTo>
                    <a:pt x="4444" y="42925"/>
                  </a:lnTo>
                  <a:lnTo>
                    <a:pt x="1565369" y="47964"/>
                  </a:lnTo>
                  <a:lnTo>
                    <a:pt x="1565435" y="28152"/>
                  </a:lnTo>
                  <a:lnTo>
                    <a:pt x="9905" y="231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8098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nt</a:t>
            </a:r>
            <a:r>
              <a:rPr spc="-350" dirty="0"/>
              <a:t> </a:t>
            </a:r>
            <a:r>
              <a:rPr spc="10" dirty="0"/>
              <a:t>o</a:t>
            </a:r>
            <a:r>
              <a:rPr spc="-195" dirty="0"/>
              <a:t>r</a:t>
            </a:r>
            <a:r>
              <a:rPr spc="-254" dirty="0"/>
              <a:t>c</a:t>
            </a:r>
            <a:r>
              <a:rPr spc="-25" dirty="0"/>
              <a:t>h</a:t>
            </a:r>
            <a:r>
              <a:rPr spc="-240" dirty="0"/>
              <a:t>e</a:t>
            </a:r>
            <a:r>
              <a:rPr spc="-45" dirty="0"/>
              <a:t>s</a:t>
            </a:r>
            <a:r>
              <a:rPr spc="-114" dirty="0"/>
              <a:t>t</a:t>
            </a:r>
            <a:r>
              <a:rPr spc="-195" dirty="0"/>
              <a:t>r</a:t>
            </a:r>
            <a:r>
              <a:rPr spc="-45" dirty="0"/>
              <a:t>a</a:t>
            </a:r>
            <a:r>
              <a:rPr spc="-114" dirty="0"/>
              <a:t>t</a:t>
            </a:r>
            <a:r>
              <a:rPr spc="-120" dirty="0"/>
              <a:t>i</a:t>
            </a:r>
            <a:r>
              <a:rPr spc="10" dirty="0"/>
              <a:t>o</a:t>
            </a:r>
            <a:r>
              <a:rPr spc="80" dirty="0"/>
              <a:t>n</a:t>
            </a:r>
            <a:r>
              <a:rPr spc="-385" dirty="0"/>
              <a:t> </a:t>
            </a:r>
            <a:r>
              <a:rPr spc="525" dirty="0"/>
              <a:t>–</a:t>
            </a:r>
            <a:r>
              <a:rPr spc="-360" dirty="0"/>
              <a:t> </a:t>
            </a:r>
            <a:r>
              <a:rPr spc="175" dirty="0"/>
              <a:t>D</a:t>
            </a:r>
            <a:r>
              <a:rPr spc="-240" dirty="0"/>
              <a:t>e</a:t>
            </a:r>
            <a:r>
              <a:rPr spc="-114" dirty="0"/>
              <a:t>t</a:t>
            </a:r>
            <a:r>
              <a:rPr spc="-45" dirty="0"/>
              <a:t>a</a:t>
            </a:r>
            <a:r>
              <a:rPr spc="-120" dirty="0"/>
              <a:t>i</a:t>
            </a:r>
            <a:r>
              <a:rPr spc="15" dirty="0"/>
              <a:t>l</a:t>
            </a:r>
            <a:r>
              <a:rPr spc="-240" dirty="0"/>
              <a:t>e</a:t>
            </a:r>
            <a:r>
              <a:rPr spc="120" dirty="0"/>
              <a:t>d</a:t>
            </a:r>
            <a:r>
              <a:rPr spc="-350" dirty="0"/>
              <a:t> </a:t>
            </a:r>
            <a:r>
              <a:rPr spc="-30" dirty="0"/>
              <a:t>f</a:t>
            </a:r>
            <a:r>
              <a:rPr spc="15" dirty="0"/>
              <a:t>l</a:t>
            </a:r>
            <a:r>
              <a:rPr spc="10" dirty="0"/>
              <a:t>o</a:t>
            </a:r>
            <a:r>
              <a:rPr spc="50" dirty="0"/>
              <a:t>w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21436" y="2389632"/>
            <a:ext cx="734695" cy="683260"/>
            <a:chOff x="821436" y="2389632"/>
            <a:chExt cx="734695" cy="683260"/>
          </a:xfrm>
        </p:grpSpPr>
        <p:sp>
          <p:nvSpPr>
            <p:cNvPr id="10" name="object 10"/>
            <p:cNvSpPr/>
            <p:nvPr/>
          </p:nvSpPr>
          <p:spPr>
            <a:xfrm>
              <a:off x="1077912" y="2551213"/>
              <a:ext cx="223520" cy="349250"/>
            </a:xfrm>
            <a:custGeom>
              <a:avLst/>
              <a:gdLst/>
              <a:ahLst/>
              <a:cxnLst/>
              <a:rect l="l" t="t" r="r" b="b"/>
              <a:pathLst>
                <a:path w="223519" h="349250">
                  <a:moveTo>
                    <a:pt x="144424" y="318008"/>
                  </a:moveTo>
                  <a:lnTo>
                    <a:pt x="141846" y="305866"/>
                  </a:lnTo>
                  <a:lnTo>
                    <a:pt x="134810" y="295948"/>
                  </a:lnTo>
                  <a:lnTo>
                    <a:pt x="124371" y="289267"/>
                  </a:lnTo>
                  <a:lnTo>
                    <a:pt x="111594" y="286816"/>
                  </a:lnTo>
                  <a:lnTo>
                    <a:pt x="98818" y="289267"/>
                  </a:lnTo>
                  <a:lnTo>
                    <a:pt x="88379" y="295948"/>
                  </a:lnTo>
                  <a:lnTo>
                    <a:pt x="81343" y="305866"/>
                  </a:lnTo>
                  <a:lnTo>
                    <a:pt x="78765" y="318008"/>
                  </a:lnTo>
                  <a:lnTo>
                    <a:pt x="81343" y="330149"/>
                  </a:lnTo>
                  <a:lnTo>
                    <a:pt x="88379" y="340055"/>
                  </a:lnTo>
                  <a:lnTo>
                    <a:pt x="98818" y="346735"/>
                  </a:lnTo>
                  <a:lnTo>
                    <a:pt x="111594" y="349186"/>
                  </a:lnTo>
                  <a:lnTo>
                    <a:pt x="124371" y="346735"/>
                  </a:lnTo>
                  <a:lnTo>
                    <a:pt x="134810" y="340055"/>
                  </a:lnTo>
                  <a:lnTo>
                    <a:pt x="141846" y="330149"/>
                  </a:lnTo>
                  <a:lnTo>
                    <a:pt x="144424" y="318008"/>
                  </a:lnTo>
                  <a:close/>
                </a:path>
                <a:path w="223519" h="349250">
                  <a:moveTo>
                    <a:pt x="223189" y="105994"/>
                  </a:moveTo>
                  <a:lnTo>
                    <a:pt x="214045" y="62992"/>
                  </a:lnTo>
                  <a:lnTo>
                    <a:pt x="190017" y="29908"/>
                  </a:lnTo>
                  <a:lnTo>
                    <a:pt x="154660" y="7797"/>
                  </a:lnTo>
                  <a:lnTo>
                    <a:pt x="111594" y="0"/>
                  </a:lnTo>
                  <a:lnTo>
                    <a:pt x="65913" y="8051"/>
                  </a:lnTo>
                  <a:lnTo>
                    <a:pt x="30683" y="30530"/>
                  </a:lnTo>
                  <a:lnTo>
                    <a:pt x="8013" y="64909"/>
                  </a:lnTo>
                  <a:lnTo>
                    <a:pt x="0" y="108635"/>
                  </a:lnTo>
                  <a:lnTo>
                    <a:pt x="39382" y="108635"/>
                  </a:lnTo>
                  <a:lnTo>
                    <a:pt x="44297" y="79375"/>
                  </a:lnTo>
                  <a:lnTo>
                    <a:pt x="58521" y="56908"/>
                  </a:lnTo>
                  <a:lnTo>
                    <a:pt x="81229" y="42481"/>
                  </a:lnTo>
                  <a:lnTo>
                    <a:pt x="111594" y="37401"/>
                  </a:lnTo>
                  <a:lnTo>
                    <a:pt x="142163" y="43268"/>
                  </a:lnTo>
                  <a:lnTo>
                    <a:pt x="164261" y="58127"/>
                  </a:lnTo>
                  <a:lnTo>
                    <a:pt x="178892" y="79768"/>
                  </a:lnTo>
                  <a:lnTo>
                    <a:pt x="183807" y="105994"/>
                  </a:lnTo>
                  <a:lnTo>
                    <a:pt x="178689" y="131724"/>
                  </a:lnTo>
                  <a:lnTo>
                    <a:pt x="164147" y="151384"/>
                  </a:lnTo>
                  <a:lnTo>
                    <a:pt x="141376" y="163957"/>
                  </a:lnTo>
                  <a:lnTo>
                    <a:pt x="111594" y="168376"/>
                  </a:lnTo>
                  <a:lnTo>
                    <a:pt x="91757" y="168376"/>
                  </a:lnTo>
                  <a:lnTo>
                    <a:pt x="91757" y="264109"/>
                  </a:lnTo>
                  <a:lnTo>
                    <a:pt x="131432" y="264109"/>
                  </a:lnTo>
                  <a:lnTo>
                    <a:pt x="131432" y="204508"/>
                  </a:lnTo>
                  <a:lnTo>
                    <a:pt x="168998" y="193433"/>
                  </a:lnTo>
                  <a:lnTo>
                    <a:pt x="197954" y="172262"/>
                  </a:lnTo>
                  <a:lnTo>
                    <a:pt x="216598" y="142595"/>
                  </a:lnTo>
                  <a:lnTo>
                    <a:pt x="223189" y="105994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532" y="2395728"/>
              <a:ext cx="722630" cy="670560"/>
            </a:xfrm>
            <a:custGeom>
              <a:avLst/>
              <a:gdLst/>
              <a:ahLst/>
              <a:cxnLst/>
              <a:rect l="l" t="t" r="r" b="b"/>
              <a:pathLst>
                <a:path w="722630" h="670560">
                  <a:moveTo>
                    <a:pt x="0" y="335280"/>
                  </a:moveTo>
                  <a:lnTo>
                    <a:pt x="3297" y="289785"/>
                  </a:lnTo>
                  <a:lnTo>
                    <a:pt x="12901" y="246150"/>
                  </a:lnTo>
                  <a:lnTo>
                    <a:pt x="28383" y="204775"/>
                  </a:lnTo>
                  <a:lnTo>
                    <a:pt x="49312" y="166059"/>
                  </a:lnTo>
                  <a:lnTo>
                    <a:pt x="75257" y="130402"/>
                  </a:lnTo>
                  <a:lnTo>
                    <a:pt x="105789" y="98202"/>
                  </a:lnTo>
                  <a:lnTo>
                    <a:pt x="140476" y="69861"/>
                  </a:lnTo>
                  <a:lnTo>
                    <a:pt x="178889" y="45776"/>
                  </a:lnTo>
                  <a:lnTo>
                    <a:pt x="220597" y="26348"/>
                  </a:lnTo>
                  <a:lnTo>
                    <a:pt x="265169" y="11976"/>
                  </a:lnTo>
                  <a:lnTo>
                    <a:pt x="312176" y="3060"/>
                  </a:lnTo>
                  <a:lnTo>
                    <a:pt x="361188" y="0"/>
                  </a:lnTo>
                  <a:lnTo>
                    <a:pt x="410207" y="3060"/>
                  </a:lnTo>
                  <a:lnTo>
                    <a:pt x="457219" y="11976"/>
                  </a:lnTo>
                  <a:lnTo>
                    <a:pt x="501794" y="26348"/>
                  </a:lnTo>
                  <a:lnTo>
                    <a:pt x="543503" y="45776"/>
                  </a:lnTo>
                  <a:lnTo>
                    <a:pt x="581915" y="69861"/>
                  </a:lnTo>
                  <a:lnTo>
                    <a:pt x="616600" y="98202"/>
                  </a:lnTo>
                  <a:lnTo>
                    <a:pt x="647129" y="130402"/>
                  </a:lnTo>
                  <a:lnTo>
                    <a:pt x="673071" y="166059"/>
                  </a:lnTo>
                  <a:lnTo>
                    <a:pt x="693997" y="204775"/>
                  </a:lnTo>
                  <a:lnTo>
                    <a:pt x="709476" y="246150"/>
                  </a:lnTo>
                  <a:lnTo>
                    <a:pt x="719079" y="289785"/>
                  </a:lnTo>
                  <a:lnTo>
                    <a:pt x="722376" y="335280"/>
                  </a:lnTo>
                  <a:lnTo>
                    <a:pt x="719079" y="380774"/>
                  </a:lnTo>
                  <a:lnTo>
                    <a:pt x="709476" y="424409"/>
                  </a:lnTo>
                  <a:lnTo>
                    <a:pt x="693997" y="465784"/>
                  </a:lnTo>
                  <a:lnTo>
                    <a:pt x="673071" y="504500"/>
                  </a:lnTo>
                  <a:lnTo>
                    <a:pt x="647129" y="540157"/>
                  </a:lnTo>
                  <a:lnTo>
                    <a:pt x="616600" y="572357"/>
                  </a:lnTo>
                  <a:lnTo>
                    <a:pt x="581915" y="600698"/>
                  </a:lnTo>
                  <a:lnTo>
                    <a:pt x="543503" y="624783"/>
                  </a:lnTo>
                  <a:lnTo>
                    <a:pt x="501794" y="644211"/>
                  </a:lnTo>
                  <a:lnTo>
                    <a:pt x="457219" y="658583"/>
                  </a:lnTo>
                  <a:lnTo>
                    <a:pt x="410207" y="667499"/>
                  </a:lnTo>
                  <a:lnTo>
                    <a:pt x="361188" y="670560"/>
                  </a:lnTo>
                  <a:lnTo>
                    <a:pt x="312176" y="667499"/>
                  </a:lnTo>
                  <a:lnTo>
                    <a:pt x="265169" y="658583"/>
                  </a:lnTo>
                  <a:lnTo>
                    <a:pt x="220597" y="644211"/>
                  </a:lnTo>
                  <a:lnTo>
                    <a:pt x="178889" y="624783"/>
                  </a:lnTo>
                  <a:lnTo>
                    <a:pt x="140476" y="600698"/>
                  </a:lnTo>
                  <a:lnTo>
                    <a:pt x="105789" y="572357"/>
                  </a:lnTo>
                  <a:lnTo>
                    <a:pt x="75257" y="540157"/>
                  </a:lnTo>
                  <a:lnTo>
                    <a:pt x="49312" y="504500"/>
                  </a:lnTo>
                  <a:lnTo>
                    <a:pt x="28383" y="465784"/>
                  </a:lnTo>
                  <a:lnTo>
                    <a:pt x="12901" y="424409"/>
                  </a:lnTo>
                  <a:lnTo>
                    <a:pt x="3297" y="380774"/>
                  </a:lnTo>
                  <a:lnTo>
                    <a:pt x="0" y="335280"/>
                  </a:lnTo>
                  <a:close/>
                </a:path>
              </a:pathLst>
            </a:custGeom>
            <a:ln w="12192">
              <a:solidFill>
                <a:srgbClr val="1F74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16" y="2412492"/>
              <a:ext cx="673735" cy="624840"/>
            </a:xfrm>
            <a:custGeom>
              <a:avLst/>
              <a:gdLst/>
              <a:ahLst/>
              <a:cxnLst/>
              <a:rect l="l" t="t" r="r" b="b"/>
              <a:pathLst>
                <a:path w="673735" h="624839">
                  <a:moveTo>
                    <a:pt x="0" y="312420"/>
                  </a:moveTo>
                  <a:lnTo>
                    <a:pt x="3651" y="266241"/>
                  </a:lnTo>
                  <a:lnTo>
                    <a:pt x="14259" y="222171"/>
                  </a:lnTo>
                  <a:lnTo>
                    <a:pt x="31302" y="180690"/>
                  </a:lnTo>
                  <a:lnTo>
                    <a:pt x="54259" y="142282"/>
                  </a:lnTo>
                  <a:lnTo>
                    <a:pt x="82610" y="107429"/>
                  </a:lnTo>
                  <a:lnTo>
                    <a:pt x="115833" y="76615"/>
                  </a:lnTo>
                  <a:lnTo>
                    <a:pt x="153408" y="50320"/>
                  </a:lnTo>
                  <a:lnTo>
                    <a:pt x="194813" y="29029"/>
                  </a:lnTo>
                  <a:lnTo>
                    <a:pt x="239528" y="13223"/>
                  </a:lnTo>
                  <a:lnTo>
                    <a:pt x="287032" y="3386"/>
                  </a:lnTo>
                  <a:lnTo>
                    <a:pt x="336803" y="0"/>
                  </a:lnTo>
                  <a:lnTo>
                    <a:pt x="386584" y="3386"/>
                  </a:lnTo>
                  <a:lnTo>
                    <a:pt x="434093" y="13223"/>
                  </a:lnTo>
                  <a:lnTo>
                    <a:pt x="478810" y="29029"/>
                  </a:lnTo>
                  <a:lnTo>
                    <a:pt x="520216" y="50320"/>
                  </a:lnTo>
                  <a:lnTo>
                    <a:pt x="557789" y="76615"/>
                  </a:lnTo>
                  <a:lnTo>
                    <a:pt x="591010" y="107429"/>
                  </a:lnTo>
                  <a:lnTo>
                    <a:pt x="619357" y="142282"/>
                  </a:lnTo>
                  <a:lnTo>
                    <a:pt x="642311" y="180690"/>
                  </a:lnTo>
                  <a:lnTo>
                    <a:pt x="659351" y="222171"/>
                  </a:lnTo>
                  <a:lnTo>
                    <a:pt x="669957" y="266241"/>
                  </a:lnTo>
                  <a:lnTo>
                    <a:pt x="673608" y="312420"/>
                  </a:lnTo>
                  <a:lnTo>
                    <a:pt x="669957" y="358598"/>
                  </a:lnTo>
                  <a:lnTo>
                    <a:pt x="659351" y="402668"/>
                  </a:lnTo>
                  <a:lnTo>
                    <a:pt x="642311" y="444149"/>
                  </a:lnTo>
                  <a:lnTo>
                    <a:pt x="619357" y="482557"/>
                  </a:lnTo>
                  <a:lnTo>
                    <a:pt x="591010" y="517410"/>
                  </a:lnTo>
                  <a:lnTo>
                    <a:pt x="557789" y="548224"/>
                  </a:lnTo>
                  <a:lnTo>
                    <a:pt x="520216" y="574519"/>
                  </a:lnTo>
                  <a:lnTo>
                    <a:pt x="478810" y="595810"/>
                  </a:lnTo>
                  <a:lnTo>
                    <a:pt x="434093" y="611616"/>
                  </a:lnTo>
                  <a:lnTo>
                    <a:pt x="386584" y="621453"/>
                  </a:lnTo>
                  <a:lnTo>
                    <a:pt x="336803" y="624840"/>
                  </a:lnTo>
                  <a:lnTo>
                    <a:pt x="287032" y="621453"/>
                  </a:lnTo>
                  <a:lnTo>
                    <a:pt x="239528" y="611616"/>
                  </a:lnTo>
                  <a:lnTo>
                    <a:pt x="194813" y="595810"/>
                  </a:lnTo>
                  <a:lnTo>
                    <a:pt x="153408" y="574519"/>
                  </a:lnTo>
                  <a:lnTo>
                    <a:pt x="115833" y="548224"/>
                  </a:lnTo>
                  <a:lnTo>
                    <a:pt x="82610" y="517410"/>
                  </a:lnTo>
                  <a:lnTo>
                    <a:pt x="54259" y="482557"/>
                  </a:lnTo>
                  <a:lnTo>
                    <a:pt x="31302" y="444149"/>
                  </a:lnTo>
                  <a:lnTo>
                    <a:pt x="14259" y="402668"/>
                  </a:lnTo>
                  <a:lnTo>
                    <a:pt x="3651" y="358598"/>
                  </a:lnTo>
                  <a:lnTo>
                    <a:pt x="0" y="312420"/>
                  </a:lnTo>
                  <a:close/>
                </a:path>
              </a:pathLst>
            </a:custGeom>
            <a:ln w="12192">
              <a:solidFill>
                <a:srgbClr val="1F7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0150" y="3176143"/>
            <a:ext cx="412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28EE"/>
                </a:solidFill>
                <a:latin typeface="Trebuchet MS"/>
                <a:cs typeface="Trebuchet MS"/>
              </a:rPr>
              <a:t>Ta</a:t>
            </a:r>
            <a:r>
              <a:rPr sz="1400" b="1" spc="35" dirty="0">
                <a:solidFill>
                  <a:srgbClr val="FF28EE"/>
                </a:solidFill>
                <a:latin typeface="Trebuchet MS"/>
                <a:cs typeface="Trebuchet MS"/>
              </a:rPr>
              <a:t>sk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7192" y="3245866"/>
            <a:ext cx="12299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marR="248285" indent="-9144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28EE"/>
                </a:solidFill>
                <a:latin typeface="Trebuchet MS"/>
                <a:cs typeface="Trebuchet MS"/>
              </a:rPr>
              <a:t>Bedrock  </a:t>
            </a:r>
            <a:r>
              <a:rPr sz="1400" b="1" spc="30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25495" y="2168651"/>
            <a:ext cx="111760" cy="59690"/>
          </a:xfrm>
          <a:custGeom>
            <a:avLst/>
            <a:gdLst/>
            <a:ahLst/>
            <a:cxnLst/>
            <a:rect l="l" t="t" r="r" b="b"/>
            <a:pathLst>
              <a:path w="111760" h="59689">
                <a:moveTo>
                  <a:pt x="111251" y="0"/>
                </a:moveTo>
                <a:lnTo>
                  <a:pt x="0" y="0"/>
                </a:lnTo>
                <a:lnTo>
                  <a:pt x="0" y="59436"/>
                </a:lnTo>
                <a:lnTo>
                  <a:pt x="111251" y="59436"/>
                </a:lnTo>
                <a:lnTo>
                  <a:pt x="111251" y="0"/>
                </a:lnTo>
                <a:close/>
              </a:path>
            </a:pathLst>
          </a:custGeom>
          <a:solidFill>
            <a:srgbClr val="1116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02620" y="3503421"/>
            <a:ext cx="9702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5"/>
              </a:spcBef>
            </a:pPr>
            <a:r>
              <a:rPr sz="1400" b="1" spc="55" dirty="0">
                <a:solidFill>
                  <a:srgbClr val="FF28EE"/>
                </a:solidFill>
                <a:latin typeface="Trebuchet MS"/>
                <a:cs typeface="Trebuchet MS"/>
              </a:rPr>
              <a:t>K</a:t>
            </a:r>
            <a:r>
              <a:rPr sz="1400" b="1" spc="60" dirty="0">
                <a:solidFill>
                  <a:srgbClr val="FF28EE"/>
                </a:solidFill>
                <a:latin typeface="Trebuchet MS"/>
                <a:cs typeface="Trebuchet MS"/>
              </a:rPr>
              <a:t>n</a:t>
            </a:r>
            <a:r>
              <a:rPr sz="1400" b="1" spc="40" dirty="0">
                <a:solidFill>
                  <a:srgbClr val="FF28EE"/>
                </a:solidFill>
                <a:latin typeface="Trebuchet MS"/>
                <a:cs typeface="Trebuchet MS"/>
              </a:rPr>
              <a:t>o</a:t>
            </a:r>
            <a:r>
              <a:rPr sz="1400" b="1" spc="15" dirty="0">
                <a:solidFill>
                  <a:srgbClr val="FF28EE"/>
                </a:solidFill>
                <a:latin typeface="Trebuchet MS"/>
                <a:cs typeface="Trebuchet MS"/>
              </a:rPr>
              <a:t>w</a:t>
            </a:r>
            <a:r>
              <a:rPr sz="1400" b="1" spc="20" dirty="0">
                <a:solidFill>
                  <a:srgbClr val="FF28EE"/>
                </a:solidFill>
                <a:latin typeface="Trebuchet MS"/>
                <a:cs typeface="Trebuchet MS"/>
              </a:rPr>
              <a:t>ledge  </a:t>
            </a:r>
            <a:r>
              <a:rPr sz="1400" b="1" spc="10" dirty="0">
                <a:solidFill>
                  <a:srgbClr val="FF28EE"/>
                </a:solidFill>
                <a:latin typeface="Trebuchet MS"/>
                <a:cs typeface="Trebuchet MS"/>
              </a:rPr>
              <a:t>Bases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44395" y="1842516"/>
            <a:ext cx="8719185" cy="2438400"/>
            <a:chOff x="1644395" y="1842516"/>
            <a:chExt cx="8719185" cy="2438400"/>
          </a:xfrm>
        </p:grpSpPr>
        <p:sp>
          <p:nvSpPr>
            <p:cNvPr id="18" name="object 18"/>
            <p:cNvSpPr/>
            <p:nvPr/>
          </p:nvSpPr>
          <p:spPr>
            <a:xfrm>
              <a:off x="1644395" y="2699766"/>
              <a:ext cx="266065" cy="76200"/>
            </a:xfrm>
            <a:custGeom>
              <a:avLst/>
              <a:gdLst/>
              <a:ahLst/>
              <a:cxnLst/>
              <a:rect l="l" t="t" r="r" b="b"/>
              <a:pathLst>
                <a:path w="266064" h="76200">
                  <a:moveTo>
                    <a:pt x="189356" y="0"/>
                  </a:moveTo>
                  <a:lnTo>
                    <a:pt x="189356" y="76200"/>
                  </a:lnTo>
                  <a:lnTo>
                    <a:pt x="245744" y="48006"/>
                  </a:lnTo>
                  <a:lnTo>
                    <a:pt x="207518" y="48006"/>
                  </a:lnTo>
                  <a:lnTo>
                    <a:pt x="211962" y="43561"/>
                  </a:lnTo>
                  <a:lnTo>
                    <a:pt x="211962" y="32638"/>
                  </a:lnTo>
                  <a:lnTo>
                    <a:pt x="207518" y="28194"/>
                  </a:lnTo>
                  <a:lnTo>
                    <a:pt x="245745" y="28194"/>
                  </a:lnTo>
                  <a:lnTo>
                    <a:pt x="189356" y="0"/>
                  </a:lnTo>
                  <a:close/>
                </a:path>
                <a:path w="266064" h="76200">
                  <a:moveTo>
                    <a:pt x="189356" y="28194"/>
                  </a:moveTo>
                  <a:lnTo>
                    <a:pt x="4445" y="28194"/>
                  </a:lnTo>
                  <a:lnTo>
                    <a:pt x="0" y="32638"/>
                  </a:lnTo>
                  <a:lnTo>
                    <a:pt x="0" y="43561"/>
                  </a:lnTo>
                  <a:lnTo>
                    <a:pt x="4445" y="48006"/>
                  </a:lnTo>
                  <a:lnTo>
                    <a:pt x="189356" y="48006"/>
                  </a:lnTo>
                  <a:lnTo>
                    <a:pt x="189356" y="28194"/>
                  </a:lnTo>
                  <a:close/>
                </a:path>
                <a:path w="266064" h="76200">
                  <a:moveTo>
                    <a:pt x="245745" y="28194"/>
                  </a:moveTo>
                  <a:lnTo>
                    <a:pt x="207518" y="28194"/>
                  </a:lnTo>
                  <a:lnTo>
                    <a:pt x="211962" y="32638"/>
                  </a:lnTo>
                  <a:lnTo>
                    <a:pt x="211962" y="43561"/>
                  </a:lnTo>
                  <a:lnTo>
                    <a:pt x="207518" y="48006"/>
                  </a:lnTo>
                  <a:lnTo>
                    <a:pt x="245744" y="48006"/>
                  </a:lnTo>
                  <a:lnTo>
                    <a:pt x="265556" y="38100"/>
                  </a:lnTo>
                  <a:lnTo>
                    <a:pt x="245745" y="28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81349" y="4242054"/>
              <a:ext cx="1452880" cy="0"/>
            </a:xfrm>
            <a:custGeom>
              <a:avLst/>
              <a:gdLst/>
              <a:ahLst/>
              <a:cxnLst/>
              <a:rect l="l" t="t" r="r" b="b"/>
              <a:pathLst>
                <a:path w="1452879">
                  <a:moveTo>
                    <a:pt x="0" y="0"/>
                  </a:moveTo>
                  <a:lnTo>
                    <a:pt x="1452626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5436" y="4204461"/>
              <a:ext cx="1050290" cy="76200"/>
            </a:xfrm>
            <a:custGeom>
              <a:avLst/>
              <a:gdLst/>
              <a:ahLst/>
              <a:cxnLst/>
              <a:rect l="l" t="t" r="r" b="b"/>
              <a:pathLst>
                <a:path w="1050290" h="76200">
                  <a:moveTo>
                    <a:pt x="1030537" y="28067"/>
                  </a:moveTo>
                  <a:lnTo>
                    <a:pt x="991742" y="28067"/>
                  </a:lnTo>
                  <a:lnTo>
                    <a:pt x="996314" y="32512"/>
                  </a:lnTo>
                  <a:lnTo>
                    <a:pt x="996314" y="43433"/>
                  </a:lnTo>
                  <a:lnTo>
                    <a:pt x="991869" y="47879"/>
                  </a:lnTo>
                  <a:lnTo>
                    <a:pt x="973774" y="47957"/>
                  </a:lnTo>
                  <a:lnTo>
                    <a:pt x="973963" y="76200"/>
                  </a:lnTo>
                  <a:lnTo>
                    <a:pt x="1049909" y="37592"/>
                  </a:lnTo>
                  <a:lnTo>
                    <a:pt x="1030537" y="28067"/>
                  </a:lnTo>
                  <a:close/>
                </a:path>
                <a:path w="1050290" h="76200">
                  <a:moveTo>
                    <a:pt x="973642" y="28145"/>
                  </a:moveTo>
                  <a:lnTo>
                    <a:pt x="9778" y="34162"/>
                  </a:lnTo>
                  <a:lnTo>
                    <a:pt x="4317" y="34289"/>
                  </a:lnTo>
                  <a:lnTo>
                    <a:pt x="0" y="38735"/>
                  </a:lnTo>
                  <a:lnTo>
                    <a:pt x="0" y="49656"/>
                  </a:lnTo>
                  <a:lnTo>
                    <a:pt x="4444" y="54101"/>
                  </a:lnTo>
                  <a:lnTo>
                    <a:pt x="9905" y="53975"/>
                  </a:lnTo>
                  <a:lnTo>
                    <a:pt x="973774" y="47957"/>
                  </a:lnTo>
                  <a:lnTo>
                    <a:pt x="973642" y="28145"/>
                  </a:lnTo>
                  <a:close/>
                </a:path>
                <a:path w="1050290" h="76200">
                  <a:moveTo>
                    <a:pt x="991742" y="28067"/>
                  </a:moveTo>
                  <a:lnTo>
                    <a:pt x="986282" y="28067"/>
                  </a:lnTo>
                  <a:lnTo>
                    <a:pt x="973642" y="28145"/>
                  </a:lnTo>
                  <a:lnTo>
                    <a:pt x="973774" y="47957"/>
                  </a:lnTo>
                  <a:lnTo>
                    <a:pt x="991869" y="47879"/>
                  </a:lnTo>
                  <a:lnTo>
                    <a:pt x="996314" y="43433"/>
                  </a:lnTo>
                  <a:lnTo>
                    <a:pt x="996314" y="32512"/>
                  </a:lnTo>
                  <a:lnTo>
                    <a:pt x="991742" y="28067"/>
                  </a:lnTo>
                  <a:close/>
                </a:path>
                <a:path w="1050290" h="76200">
                  <a:moveTo>
                    <a:pt x="973455" y="0"/>
                  </a:moveTo>
                  <a:lnTo>
                    <a:pt x="973642" y="28145"/>
                  </a:lnTo>
                  <a:lnTo>
                    <a:pt x="1030537" y="28067"/>
                  </a:lnTo>
                  <a:lnTo>
                    <a:pt x="973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38894" y="3267455"/>
              <a:ext cx="907415" cy="351790"/>
            </a:xfrm>
            <a:custGeom>
              <a:avLst/>
              <a:gdLst/>
              <a:ahLst/>
              <a:cxnLst/>
              <a:rect l="l" t="t" r="r" b="b"/>
              <a:pathLst>
                <a:path w="907415" h="351789">
                  <a:moveTo>
                    <a:pt x="907288" y="190373"/>
                  </a:moveTo>
                  <a:lnTo>
                    <a:pt x="902843" y="185928"/>
                  </a:lnTo>
                  <a:lnTo>
                    <a:pt x="877316" y="185928"/>
                  </a:lnTo>
                  <a:lnTo>
                    <a:pt x="820928" y="157734"/>
                  </a:lnTo>
                  <a:lnTo>
                    <a:pt x="820928" y="185928"/>
                  </a:lnTo>
                  <a:lnTo>
                    <a:pt x="469900" y="185928"/>
                  </a:lnTo>
                  <a:lnTo>
                    <a:pt x="469900" y="19812"/>
                  </a:lnTo>
                  <a:lnTo>
                    <a:pt x="469900" y="9906"/>
                  </a:lnTo>
                  <a:lnTo>
                    <a:pt x="469900" y="4445"/>
                  </a:lnTo>
                  <a:lnTo>
                    <a:pt x="465455" y="0"/>
                  </a:lnTo>
                  <a:lnTo>
                    <a:pt x="17399" y="0"/>
                  </a:lnTo>
                  <a:lnTo>
                    <a:pt x="12954" y="4445"/>
                  </a:lnTo>
                  <a:lnTo>
                    <a:pt x="12954" y="15367"/>
                  </a:lnTo>
                  <a:lnTo>
                    <a:pt x="17399" y="19812"/>
                  </a:lnTo>
                  <a:lnTo>
                    <a:pt x="450088" y="19812"/>
                  </a:lnTo>
                  <a:lnTo>
                    <a:pt x="450088" y="185928"/>
                  </a:lnTo>
                  <a:lnTo>
                    <a:pt x="443230" y="185928"/>
                  </a:lnTo>
                  <a:lnTo>
                    <a:pt x="438785" y="190373"/>
                  </a:lnTo>
                  <a:lnTo>
                    <a:pt x="438785" y="303288"/>
                  </a:lnTo>
                  <a:lnTo>
                    <a:pt x="76200" y="303288"/>
                  </a:lnTo>
                  <a:lnTo>
                    <a:pt x="76200" y="275082"/>
                  </a:lnTo>
                  <a:lnTo>
                    <a:pt x="0" y="313182"/>
                  </a:lnTo>
                  <a:lnTo>
                    <a:pt x="76200" y="351282"/>
                  </a:lnTo>
                  <a:lnTo>
                    <a:pt x="76200" y="323100"/>
                  </a:lnTo>
                  <a:lnTo>
                    <a:pt x="454152" y="323100"/>
                  </a:lnTo>
                  <a:lnTo>
                    <a:pt x="458597" y="318643"/>
                  </a:lnTo>
                  <a:lnTo>
                    <a:pt x="458597" y="313182"/>
                  </a:lnTo>
                  <a:lnTo>
                    <a:pt x="458597" y="303288"/>
                  </a:lnTo>
                  <a:lnTo>
                    <a:pt x="458597" y="205740"/>
                  </a:lnTo>
                  <a:lnTo>
                    <a:pt x="820928" y="205740"/>
                  </a:lnTo>
                  <a:lnTo>
                    <a:pt x="820928" y="233934"/>
                  </a:lnTo>
                  <a:lnTo>
                    <a:pt x="877316" y="205740"/>
                  </a:lnTo>
                  <a:lnTo>
                    <a:pt x="902843" y="205740"/>
                  </a:lnTo>
                  <a:lnTo>
                    <a:pt x="907288" y="201295"/>
                  </a:lnTo>
                  <a:lnTo>
                    <a:pt x="907288" y="195834"/>
                  </a:lnTo>
                  <a:lnTo>
                    <a:pt x="907288" y="190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200" y="1842516"/>
              <a:ext cx="999744" cy="220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435846" y="1943099"/>
              <a:ext cx="927735" cy="351790"/>
            </a:xfrm>
            <a:custGeom>
              <a:avLst/>
              <a:gdLst/>
              <a:ahLst/>
              <a:cxnLst/>
              <a:rect l="l" t="t" r="r" b="b"/>
              <a:pathLst>
                <a:path w="927734" h="351789">
                  <a:moveTo>
                    <a:pt x="927735" y="126365"/>
                  </a:moveTo>
                  <a:lnTo>
                    <a:pt x="923290" y="121920"/>
                  </a:lnTo>
                  <a:lnTo>
                    <a:pt x="898017" y="121920"/>
                  </a:lnTo>
                  <a:lnTo>
                    <a:pt x="897763" y="121793"/>
                  </a:lnTo>
                  <a:lnTo>
                    <a:pt x="841375" y="93599"/>
                  </a:lnTo>
                  <a:lnTo>
                    <a:pt x="841375" y="121793"/>
                  </a:lnTo>
                  <a:lnTo>
                    <a:pt x="480060" y="121793"/>
                  </a:lnTo>
                  <a:lnTo>
                    <a:pt x="480060" y="19812"/>
                  </a:lnTo>
                  <a:lnTo>
                    <a:pt x="480060" y="9906"/>
                  </a:lnTo>
                  <a:lnTo>
                    <a:pt x="480060" y="4445"/>
                  </a:lnTo>
                  <a:lnTo>
                    <a:pt x="475742" y="0"/>
                  </a:lnTo>
                  <a:lnTo>
                    <a:pt x="17399" y="0"/>
                  </a:lnTo>
                  <a:lnTo>
                    <a:pt x="12954" y="4445"/>
                  </a:lnTo>
                  <a:lnTo>
                    <a:pt x="12954" y="15367"/>
                  </a:lnTo>
                  <a:lnTo>
                    <a:pt x="17399" y="19812"/>
                  </a:lnTo>
                  <a:lnTo>
                    <a:pt x="460248" y="19812"/>
                  </a:lnTo>
                  <a:lnTo>
                    <a:pt x="460248" y="121920"/>
                  </a:lnTo>
                  <a:lnTo>
                    <a:pt x="453390" y="121920"/>
                  </a:lnTo>
                  <a:lnTo>
                    <a:pt x="448945" y="126365"/>
                  </a:lnTo>
                  <a:lnTo>
                    <a:pt x="448945" y="303276"/>
                  </a:lnTo>
                  <a:lnTo>
                    <a:pt x="76200" y="303276"/>
                  </a:lnTo>
                  <a:lnTo>
                    <a:pt x="76200" y="275082"/>
                  </a:lnTo>
                  <a:lnTo>
                    <a:pt x="0" y="313182"/>
                  </a:lnTo>
                  <a:lnTo>
                    <a:pt x="76200" y="351282"/>
                  </a:lnTo>
                  <a:lnTo>
                    <a:pt x="76200" y="323088"/>
                  </a:lnTo>
                  <a:lnTo>
                    <a:pt x="464312" y="323088"/>
                  </a:lnTo>
                  <a:lnTo>
                    <a:pt x="468757" y="318643"/>
                  </a:lnTo>
                  <a:lnTo>
                    <a:pt x="468757" y="313182"/>
                  </a:lnTo>
                  <a:lnTo>
                    <a:pt x="468757" y="303276"/>
                  </a:lnTo>
                  <a:lnTo>
                    <a:pt x="468757" y="141732"/>
                  </a:lnTo>
                  <a:lnTo>
                    <a:pt x="841375" y="141732"/>
                  </a:lnTo>
                  <a:lnTo>
                    <a:pt x="841375" y="169799"/>
                  </a:lnTo>
                  <a:lnTo>
                    <a:pt x="897509" y="141732"/>
                  </a:lnTo>
                  <a:lnTo>
                    <a:pt x="923290" y="141732"/>
                  </a:lnTo>
                  <a:lnTo>
                    <a:pt x="927735" y="137287"/>
                  </a:lnTo>
                  <a:lnTo>
                    <a:pt x="927735" y="131826"/>
                  </a:lnTo>
                  <a:lnTo>
                    <a:pt x="927735" y="126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98179" y="1934718"/>
              <a:ext cx="171450" cy="317500"/>
            </a:xfrm>
            <a:custGeom>
              <a:avLst/>
              <a:gdLst/>
              <a:ahLst/>
              <a:cxnLst/>
              <a:rect l="l" t="t" r="r" b="b"/>
              <a:pathLst>
                <a:path w="171450" h="317500">
                  <a:moveTo>
                    <a:pt x="0" y="316992"/>
                  </a:moveTo>
                  <a:lnTo>
                    <a:pt x="125729" y="316992"/>
                  </a:lnTo>
                </a:path>
                <a:path w="171450" h="317500">
                  <a:moveTo>
                    <a:pt x="0" y="0"/>
                  </a:moveTo>
                  <a:lnTo>
                    <a:pt x="171196" y="0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5339" y="2148840"/>
              <a:ext cx="999743" cy="2148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091176" y="5330444"/>
            <a:ext cx="5890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 marR="5080" indent="-35687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breaks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subtasks,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determines the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sequence,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executes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searches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16361" y="2198624"/>
            <a:ext cx="6261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28EE"/>
                </a:solidFill>
                <a:latin typeface="Trebuchet MS"/>
                <a:cs typeface="Trebuchet MS"/>
              </a:rPr>
              <a:t>Action </a:t>
            </a:r>
            <a:r>
              <a:rPr sz="1400" b="1" spc="-409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FF28EE"/>
                </a:solidFill>
                <a:latin typeface="Trebuchet MS"/>
                <a:cs typeface="Trebuchet MS"/>
              </a:rPr>
              <a:t>Groups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3619" y="1838071"/>
            <a:ext cx="61658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222E3D"/>
                </a:solidFill>
                <a:latin typeface="Trebuchet MS"/>
                <a:cs typeface="Trebuchet MS"/>
              </a:rPr>
              <a:t>API</a:t>
            </a:r>
            <a:r>
              <a:rPr sz="1200" b="1" spc="-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call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1247" y="3165348"/>
            <a:ext cx="999744" cy="22097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689340" y="3162046"/>
            <a:ext cx="539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35" dirty="0">
                <a:solidFill>
                  <a:srgbClr val="222E3D"/>
                </a:solidFill>
                <a:latin typeface="Trebuchet MS"/>
                <a:cs typeface="Trebuchet MS"/>
              </a:rPr>
              <a:t>S</a:t>
            </a: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e</a:t>
            </a:r>
            <a:r>
              <a:rPr sz="1200" b="1" spc="65" dirty="0">
                <a:solidFill>
                  <a:srgbClr val="222E3D"/>
                </a:solidFill>
                <a:latin typeface="Trebuchet MS"/>
                <a:cs typeface="Trebuchet MS"/>
              </a:rPr>
              <a:t>a</a:t>
            </a:r>
            <a:r>
              <a:rPr sz="1200" b="1" spc="20" dirty="0">
                <a:solidFill>
                  <a:srgbClr val="222E3D"/>
                </a:solidFill>
                <a:latin typeface="Trebuchet MS"/>
                <a:cs typeface="Trebuchet MS"/>
              </a:rPr>
              <a:t>r</a:t>
            </a: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c</a:t>
            </a:r>
            <a:r>
              <a:rPr sz="1200" b="1" spc="20" dirty="0">
                <a:solidFill>
                  <a:srgbClr val="222E3D"/>
                </a:solidFill>
                <a:latin typeface="Trebuchet MS"/>
                <a:cs typeface="Trebuchet MS"/>
              </a:rPr>
              <a:t>h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88019" y="3248914"/>
            <a:ext cx="1150620" cy="438150"/>
            <a:chOff x="8288019" y="3248914"/>
            <a:chExt cx="1150620" cy="438150"/>
          </a:xfrm>
        </p:grpSpPr>
        <p:sp>
          <p:nvSpPr>
            <p:cNvPr id="32" name="object 32"/>
            <p:cNvSpPr/>
            <p:nvPr/>
          </p:nvSpPr>
          <p:spPr>
            <a:xfrm>
              <a:off x="8298179" y="3259074"/>
              <a:ext cx="172720" cy="317500"/>
            </a:xfrm>
            <a:custGeom>
              <a:avLst/>
              <a:gdLst/>
              <a:ahLst/>
              <a:cxnLst/>
              <a:rect l="l" t="t" r="r" b="b"/>
              <a:pathLst>
                <a:path w="172720" h="317500">
                  <a:moveTo>
                    <a:pt x="0" y="316991"/>
                  </a:moveTo>
                  <a:lnTo>
                    <a:pt x="127253" y="316991"/>
                  </a:lnTo>
                </a:path>
                <a:path w="172720" h="317500">
                  <a:moveTo>
                    <a:pt x="0" y="0"/>
                  </a:moveTo>
                  <a:lnTo>
                    <a:pt x="172720" y="0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8387" y="3471672"/>
              <a:ext cx="999743" cy="21488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645779" y="3465017"/>
            <a:ext cx="5791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9771" y="1522475"/>
            <a:ext cx="978535" cy="2293620"/>
          </a:xfrm>
          <a:custGeom>
            <a:avLst/>
            <a:gdLst/>
            <a:ahLst/>
            <a:cxnLst/>
            <a:rect l="l" t="t" r="r" b="b"/>
            <a:pathLst>
              <a:path w="978534" h="2293620">
                <a:moveTo>
                  <a:pt x="0" y="2293620"/>
                </a:moveTo>
                <a:lnTo>
                  <a:pt x="978407" y="2293620"/>
                </a:lnTo>
                <a:lnTo>
                  <a:pt x="978407" y="0"/>
                </a:lnTo>
                <a:lnTo>
                  <a:pt x="0" y="0"/>
                </a:lnTo>
                <a:lnTo>
                  <a:pt x="0" y="2293620"/>
                </a:lnTo>
                <a:close/>
              </a:path>
            </a:pathLst>
          </a:custGeom>
          <a:ln w="12191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25868" y="1566672"/>
            <a:ext cx="966469" cy="2243455"/>
          </a:xfrm>
          <a:prstGeom prst="rect">
            <a:avLst/>
          </a:prstGeom>
          <a:solidFill>
            <a:srgbClr val="11171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spc="375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03976" y="1513332"/>
            <a:ext cx="2394585" cy="852169"/>
            <a:chOff x="5903976" y="1513332"/>
            <a:chExt cx="2394585" cy="852169"/>
          </a:xfrm>
        </p:grpSpPr>
        <p:sp>
          <p:nvSpPr>
            <p:cNvPr id="38" name="object 38"/>
            <p:cNvSpPr/>
            <p:nvPr/>
          </p:nvSpPr>
          <p:spPr>
            <a:xfrm>
              <a:off x="7319772" y="1513332"/>
              <a:ext cx="978535" cy="53340"/>
            </a:xfrm>
            <a:custGeom>
              <a:avLst/>
              <a:gdLst/>
              <a:ahLst/>
              <a:cxnLst/>
              <a:rect l="l" t="t" r="r" b="b"/>
              <a:pathLst>
                <a:path w="978534" h="53340">
                  <a:moveTo>
                    <a:pt x="978407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978407" y="53339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3976" y="1918716"/>
              <a:ext cx="1121664" cy="44653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128384" y="1936496"/>
            <a:ext cx="66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Chain</a:t>
            </a:r>
            <a:r>
              <a:rPr sz="1200" b="1" spc="-2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of </a:t>
            </a:r>
            <a:r>
              <a:rPr sz="1200" b="1" spc="-35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222E3D"/>
                </a:solidFill>
                <a:latin typeface="Trebuchet MS"/>
                <a:cs typeface="Trebuchet MS"/>
              </a:rPr>
              <a:t>thought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7928" y="3223260"/>
            <a:ext cx="1051560" cy="265175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4990846" y="3241675"/>
            <a:ext cx="578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37916" y="1161288"/>
            <a:ext cx="1809750" cy="1865630"/>
            <a:chOff x="3137916" y="1161288"/>
            <a:chExt cx="1809750" cy="1865630"/>
          </a:xfrm>
        </p:grpSpPr>
        <p:sp>
          <p:nvSpPr>
            <p:cNvPr id="44" name="object 44"/>
            <p:cNvSpPr/>
            <p:nvPr/>
          </p:nvSpPr>
          <p:spPr>
            <a:xfrm>
              <a:off x="3137916" y="2098294"/>
              <a:ext cx="1809750" cy="76200"/>
            </a:xfrm>
            <a:custGeom>
              <a:avLst/>
              <a:gdLst/>
              <a:ahLst/>
              <a:cxnLst/>
              <a:rect l="l" t="t" r="r" b="b"/>
              <a:pathLst>
                <a:path w="1809750" h="76200">
                  <a:moveTo>
                    <a:pt x="1790251" y="28066"/>
                  </a:moveTo>
                  <a:lnTo>
                    <a:pt x="1751457" y="28066"/>
                  </a:lnTo>
                  <a:lnTo>
                    <a:pt x="1755901" y="32511"/>
                  </a:lnTo>
                  <a:lnTo>
                    <a:pt x="1756020" y="37591"/>
                  </a:lnTo>
                  <a:lnTo>
                    <a:pt x="1756029" y="43433"/>
                  </a:lnTo>
                  <a:lnTo>
                    <a:pt x="1751583" y="47878"/>
                  </a:lnTo>
                  <a:lnTo>
                    <a:pt x="1733488" y="47964"/>
                  </a:lnTo>
                  <a:lnTo>
                    <a:pt x="1733676" y="76200"/>
                  </a:lnTo>
                  <a:lnTo>
                    <a:pt x="1809622" y="37591"/>
                  </a:lnTo>
                  <a:lnTo>
                    <a:pt x="1790251" y="28066"/>
                  </a:lnTo>
                  <a:close/>
                </a:path>
                <a:path w="1809750" h="76200">
                  <a:moveTo>
                    <a:pt x="1733356" y="28152"/>
                  </a:moveTo>
                  <a:lnTo>
                    <a:pt x="9778" y="39750"/>
                  </a:lnTo>
                  <a:lnTo>
                    <a:pt x="4317" y="39877"/>
                  </a:lnTo>
                  <a:lnTo>
                    <a:pt x="0" y="44322"/>
                  </a:lnTo>
                  <a:lnTo>
                    <a:pt x="0" y="55244"/>
                  </a:lnTo>
                  <a:lnTo>
                    <a:pt x="4444" y="59689"/>
                  </a:lnTo>
                  <a:lnTo>
                    <a:pt x="10032" y="59562"/>
                  </a:lnTo>
                  <a:lnTo>
                    <a:pt x="1733488" y="47964"/>
                  </a:lnTo>
                  <a:lnTo>
                    <a:pt x="1733356" y="28152"/>
                  </a:lnTo>
                  <a:close/>
                </a:path>
                <a:path w="1809750" h="76200">
                  <a:moveTo>
                    <a:pt x="1751457" y="28066"/>
                  </a:moveTo>
                  <a:lnTo>
                    <a:pt x="1745995" y="28066"/>
                  </a:lnTo>
                  <a:lnTo>
                    <a:pt x="1733356" y="28152"/>
                  </a:lnTo>
                  <a:lnTo>
                    <a:pt x="1733488" y="47964"/>
                  </a:lnTo>
                  <a:lnTo>
                    <a:pt x="1751583" y="47878"/>
                  </a:lnTo>
                  <a:lnTo>
                    <a:pt x="1756029" y="43433"/>
                  </a:lnTo>
                  <a:lnTo>
                    <a:pt x="1756020" y="37591"/>
                  </a:lnTo>
                  <a:lnTo>
                    <a:pt x="1755901" y="32511"/>
                  </a:lnTo>
                  <a:lnTo>
                    <a:pt x="1751457" y="28066"/>
                  </a:lnTo>
                  <a:close/>
                </a:path>
                <a:path w="1809750" h="76200">
                  <a:moveTo>
                    <a:pt x="1733169" y="0"/>
                  </a:moveTo>
                  <a:lnTo>
                    <a:pt x="1733356" y="28152"/>
                  </a:lnTo>
                  <a:lnTo>
                    <a:pt x="1790251" y="28066"/>
                  </a:lnTo>
                  <a:lnTo>
                    <a:pt x="1733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6120" y="1161288"/>
              <a:ext cx="1525524" cy="186537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661664" y="1156208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solidFill>
                  <a:srgbClr val="222E3D"/>
                </a:solidFill>
                <a:latin typeface="Trebuchet MS"/>
                <a:cs typeface="Trebuchet MS"/>
              </a:rPr>
              <a:t>PR</a:t>
            </a:r>
            <a:r>
              <a:rPr sz="1200" b="1" spc="160" dirty="0">
                <a:solidFill>
                  <a:srgbClr val="222E3D"/>
                </a:solidFill>
                <a:latin typeface="Trebuchet MS"/>
                <a:cs typeface="Trebuchet MS"/>
              </a:rPr>
              <a:t>O</a:t>
            </a:r>
            <a:r>
              <a:rPr sz="1200" b="1" spc="180" dirty="0">
                <a:solidFill>
                  <a:srgbClr val="222E3D"/>
                </a:solidFill>
                <a:latin typeface="Trebuchet MS"/>
                <a:cs typeface="Trebuchet MS"/>
              </a:rPr>
              <a:t>M</a:t>
            </a:r>
            <a:r>
              <a:rPr sz="1200" b="1" spc="80" dirty="0">
                <a:solidFill>
                  <a:srgbClr val="222E3D"/>
                </a:solidFill>
                <a:latin typeface="Trebuchet MS"/>
                <a:cs typeface="Trebuchet MS"/>
              </a:rPr>
              <a:t>P</a:t>
            </a:r>
            <a:r>
              <a:rPr sz="1200" b="1" spc="-2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87928" y="1522221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222E3D"/>
                </a:solidFill>
                <a:latin typeface="Trebuchet MS"/>
                <a:cs typeface="Trebuchet MS"/>
              </a:rPr>
              <a:t>C</a:t>
            </a:r>
            <a:r>
              <a:rPr sz="1200" b="1" spc="70" dirty="0">
                <a:solidFill>
                  <a:srgbClr val="222E3D"/>
                </a:solidFill>
                <a:latin typeface="Trebuchet MS"/>
                <a:cs typeface="Trebuchet MS"/>
              </a:rPr>
              <a:t>o</a:t>
            </a:r>
            <a:r>
              <a:rPr sz="1200" b="1" spc="65" dirty="0">
                <a:solidFill>
                  <a:srgbClr val="222E3D"/>
                </a:solidFill>
                <a:latin typeface="Trebuchet MS"/>
                <a:cs typeface="Trebuchet MS"/>
              </a:rPr>
              <a:t>n</a:t>
            </a:r>
            <a:r>
              <a:rPr sz="1200" b="1" spc="55" dirty="0">
                <a:solidFill>
                  <a:srgbClr val="222E3D"/>
                </a:solidFill>
                <a:latin typeface="Trebuchet MS"/>
                <a:cs typeface="Trebuchet MS"/>
              </a:rPr>
              <a:t>v</a:t>
            </a: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e</a:t>
            </a:r>
            <a:r>
              <a:rPr sz="1200" b="1" spc="20" dirty="0">
                <a:solidFill>
                  <a:srgbClr val="222E3D"/>
                </a:solidFill>
                <a:latin typeface="Trebuchet MS"/>
                <a:cs typeface="Trebuchet MS"/>
              </a:rPr>
              <a:t>r</a:t>
            </a:r>
            <a:r>
              <a:rPr sz="1200" b="1" spc="65" dirty="0">
                <a:solidFill>
                  <a:srgbClr val="222E3D"/>
                </a:solidFill>
                <a:latin typeface="Trebuchet MS"/>
                <a:cs typeface="Trebuchet MS"/>
              </a:rPr>
              <a:t>sa</a:t>
            </a: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200" b="1" spc="30" dirty="0">
                <a:solidFill>
                  <a:srgbClr val="222E3D"/>
                </a:solidFill>
                <a:latin typeface="Trebuchet MS"/>
                <a:cs typeface="Trebuchet MS"/>
              </a:rPr>
              <a:t>i</a:t>
            </a:r>
            <a:r>
              <a:rPr sz="1200" b="1" spc="70" dirty="0">
                <a:solidFill>
                  <a:srgbClr val="222E3D"/>
                </a:solidFill>
                <a:latin typeface="Trebuchet MS"/>
                <a:cs typeface="Trebuchet MS"/>
              </a:rPr>
              <a:t>o</a:t>
            </a:r>
            <a:r>
              <a:rPr sz="1200" b="1" spc="15" dirty="0">
                <a:solidFill>
                  <a:srgbClr val="222E3D"/>
                </a:solidFill>
                <a:latin typeface="Trebuchet MS"/>
                <a:cs typeface="Trebuchet MS"/>
              </a:rPr>
              <a:t>n  </a:t>
            </a:r>
            <a:r>
              <a:rPr sz="1200" b="1" spc="40" dirty="0">
                <a:solidFill>
                  <a:srgbClr val="222E3D"/>
                </a:solidFill>
                <a:latin typeface="Trebuchet MS"/>
                <a:cs typeface="Trebuchet MS"/>
              </a:rPr>
              <a:t>history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8408" y="2070861"/>
            <a:ext cx="9728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222E3D"/>
                </a:solidFill>
                <a:latin typeface="Trebuchet MS"/>
                <a:cs typeface="Trebuchet MS"/>
              </a:rPr>
              <a:t>Actions,</a:t>
            </a:r>
            <a:r>
              <a:rPr sz="1200" b="1" spc="2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222E3D"/>
                </a:solidFill>
                <a:latin typeface="Trebuchet MS"/>
                <a:cs typeface="Trebuchet MS"/>
              </a:rPr>
              <a:t>KBs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56508" y="2436621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Instructions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17111" y="2802077"/>
            <a:ext cx="376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222E3D"/>
                </a:solidFill>
                <a:latin typeface="Trebuchet MS"/>
                <a:cs typeface="Trebuchet MS"/>
              </a:rPr>
              <a:t>T</a:t>
            </a:r>
            <a:r>
              <a:rPr sz="1200" b="1" spc="65" dirty="0">
                <a:solidFill>
                  <a:srgbClr val="222E3D"/>
                </a:solidFill>
                <a:latin typeface="Trebuchet MS"/>
                <a:cs typeface="Trebuchet MS"/>
              </a:rPr>
              <a:t>as</a:t>
            </a:r>
            <a:r>
              <a:rPr sz="1200" b="1" spc="40" dirty="0">
                <a:solidFill>
                  <a:srgbClr val="222E3D"/>
                </a:solidFill>
                <a:latin typeface="Trebuchet MS"/>
                <a:cs typeface="Trebuchet MS"/>
              </a:rPr>
              <a:t>k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2835" y="4114800"/>
            <a:ext cx="1761743" cy="265175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737608" y="4134104"/>
            <a:ext cx="1085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222E3D"/>
                </a:solidFill>
                <a:latin typeface="Trebuchet MS"/>
                <a:cs typeface="Trebuchet MS"/>
              </a:rPr>
              <a:t>Task</a:t>
            </a: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 + </a:t>
            </a:r>
            <a:r>
              <a:rPr sz="1200" b="1" spc="40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146298" y="4608576"/>
            <a:ext cx="4020185" cy="294640"/>
            <a:chOff x="3146298" y="4608576"/>
            <a:chExt cx="4020185" cy="294640"/>
          </a:xfrm>
        </p:grpSpPr>
        <p:sp>
          <p:nvSpPr>
            <p:cNvPr id="54" name="object 54"/>
            <p:cNvSpPr/>
            <p:nvPr/>
          </p:nvSpPr>
          <p:spPr>
            <a:xfrm>
              <a:off x="3146298" y="4699381"/>
              <a:ext cx="4020185" cy="76200"/>
            </a:xfrm>
            <a:custGeom>
              <a:avLst/>
              <a:gdLst/>
              <a:ahLst/>
              <a:cxnLst/>
              <a:rect l="l" t="t" r="r" b="b"/>
              <a:pathLst>
                <a:path w="4020184" h="76200">
                  <a:moveTo>
                    <a:pt x="76200" y="0"/>
                  </a:moveTo>
                  <a:lnTo>
                    <a:pt x="0" y="37973"/>
                  </a:lnTo>
                  <a:lnTo>
                    <a:pt x="76200" y="76200"/>
                  </a:lnTo>
                  <a:lnTo>
                    <a:pt x="76200" y="48024"/>
                  </a:lnTo>
                  <a:lnTo>
                    <a:pt x="58038" y="48006"/>
                  </a:lnTo>
                  <a:lnTo>
                    <a:pt x="53593" y="43561"/>
                  </a:lnTo>
                  <a:lnTo>
                    <a:pt x="53593" y="32639"/>
                  </a:lnTo>
                  <a:lnTo>
                    <a:pt x="58038" y="28194"/>
                  </a:lnTo>
                  <a:lnTo>
                    <a:pt x="76200" y="28194"/>
                  </a:lnTo>
                  <a:lnTo>
                    <a:pt x="76200" y="0"/>
                  </a:lnTo>
                  <a:close/>
                </a:path>
                <a:path w="4020184" h="76200">
                  <a:moveTo>
                    <a:pt x="76200" y="28212"/>
                  </a:moveTo>
                  <a:lnTo>
                    <a:pt x="76200" y="48024"/>
                  </a:lnTo>
                  <a:lnTo>
                    <a:pt x="4015358" y="53848"/>
                  </a:lnTo>
                  <a:lnTo>
                    <a:pt x="4019804" y="49403"/>
                  </a:lnTo>
                  <a:lnTo>
                    <a:pt x="4019804" y="38481"/>
                  </a:lnTo>
                  <a:lnTo>
                    <a:pt x="4015358" y="34036"/>
                  </a:lnTo>
                  <a:lnTo>
                    <a:pt x="76200" y="28212"/>
                  </a:lnTo>
                  <a:close/>
                </a:path>
                <a:path w="4020184" h="76200">
                  <a:moveTo>
                    <a:pt x="63500" y="28194"/>
                  </a:moveTo>
                  <a:lnTo>
                    <a:pt x="58038" y="28194"/>
                  </a:lnTo>
                  <a:lnTo>
                    <a:pt x="53593" y="32639"/>
                  </a:lnTo>
                  <a:lnTo>
                    <a:pt x="53593" y="43561"/>
                  </a:lnTo>
                  <a:lnTo>
                    <a:pt x="58038" y="48006"/>
                  </a:lnTo>
                  <a:lnTo>
                    <a:pt x="76200" y="48024"/>
                  </a:lnTo>
                  <a:lnTo>
                    <a:pt x="76200" y="28212"/>
                  </a:lnTo>
                  <a:lnTo>
                    <a:pt x="63500" y="28194"/>
                  </a:lnTo>
                  <a:close/>
                </a:path>
                <a:path w="4020184" h="76200">
                  <a:moveTo>
                    <a:pt x="76200" y="28194"/>
                  </a:moveTo>
                  <a:lnTo>
                    <a:pt x="63500" y="28194"/>
                  </a:lnTo>
                  <a:lnTo>
                    <a:pt x="76200" y="28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00372" y="4608576"/>
              <a:ext cx="1566672" cy="29413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711700" y="4641595"/>
            <a:ext cx="1137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Final</a:t>
            </a:r>
            <a:r>
              <a:rPr sz="1200" b="1" spc="1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222E3D"/>
                </a:solidFill>
                <a:latin typeface="Trebuchet MS"/>
                <a:cs typeface="Trebuchet MS"/>
              </a:rPr>
              <a:t>response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565892" y="2903220"/>
            <a:ext cx="485140" cy="589915"/>
            <a:chOff x="10565892" y="2903220"/>
            <a:chExt cx="485140" cy="589915"/>
          </a:xfrm>
        </p:grpSpPr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35996" y="2903220"/>
              <a:ext cx="344424" cy="24688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571988" y="3102864"/>
              <a:ext cx="472440" cy="384175"/>
            </a:xfrm>
            <a:custGeom>
              <a:avLst/>
              <a:gdLst/>
              <a:ahLst/>
              <a:cxnLst/>
              <a:rect l="l" t="t" r="r" b="b"/>
              <a:pathLst>
                <a:path w="472440" h="384175">
                  <a:moveTo>
                    <a:pt x="472439" y="297180"/>
                  </a:moveTo>
                  <a:lnTo>
                    <a:pt x="472439" y="254508"/>
                  </a:lnTo>
                </a:path>
                <a:path w="472440" h="384175">
                  <a:moveTo>
                    <a:pt x="257555" y="384048"/>
                  </a:moveTo>
                  <a:lnTo>
                    <a:pt x="472439" y="342900"/>
                  </a:lnTo>
                  <a:lnTo>
                    <a:pt x="472439" y="315468"/>
                  </a:lnTo>
                </a:path>
                <a:path w="472440" h="384175">
                  <a:moveTo>
                    <a:pt x="0" y="284988"/>
                  </a:moveTo>
                  <a:lnTo>
                    <a:pt x="0" y="343026"/>
                  </a:lnTo>
                  <a:lnTo>
                    <a:pt x="216407" y="384048"/>
                  </a:lnTo>
                </a:path>
                <a:path w="472440" h="384175">
                  <a:moveTo>
                    <a:pt x="472439" y="233172"/>
                  </a:moveTo>
                  <a:lnTo>
                    <a:pt x="472439" y="32003"/>
                  </a:lnTo>
                  <a:lnTo>
                    <a:pt x="256412" y="58674"/>
                  </a:lnTo>
                  <a:lnTo>
                    <a:pt x="256412" y="384048"/>
                  </a:lnTo>
                  <a:lnTo>
                    <a:pt x="216026" y="384048"/>
                  </a:lnTo>
                  <a:lnTo>
                    <a:pt x="216026" y="58674"/>
                  </a:lnTo>
                  <a:lnTo>
                    <a:pt x="0" y="32003"/>
                  </a:lnTo>
                  <a:lnTo>
                    <a:pt x="0" y="181737"/>
                  </a:lnTo>
                </a:path>
                <a:path w="472440" h="384175">
                  <a:moveTo>
                    <a:pt x="256031" y="350647"/>
                  </a:moveTo>
                  <a:lnTo>
                    <a:pt x="237489" y="353568"/>
                  </a:lnTo>
                  <a:lnTo>
                    <a:pt x="217931" y="350520"/>
                  </a:lnTo>
                </a:path>
                <a:path w="472440" h="384175">
                  <a:moveTo>
                    <a:pt x="256031" y="93090"/>
                  </a:moveTo>
                  <a:lnTo>
                    <a:pt x="237489" y="96012"/>
                  </a:lnTo>
                  <a:lnTo>
                    <a:pt x="217931" y="92963"/>
                  </a:lnTo>
                </a:path>
                <a:path w="472440" h="384175">
                  <a:moveTo>
                    <a:pt x="257555" y="57912"/>
                  </a:moveTo>
                  <a:lnTo>
                    <a:pt x="216407" y="57912"/>
                  </a:lnTo>
                </a:path>
                <a:path w="472440" h="384175">
                  <a:moveTo>
                    <a:pt x="0" y="196596"/>
                  </a:moveTo>
                  <a:lnTo>
                    <a:pt x="0" y="262127"/>
                  </a:lnTo>
                </a:path>
                <a:path w="472440" h="384175">
                  <a:moveTo>
                    <a:pt x="42671" y="36322"/>
                  </a:moveTo>
                  <a:lnTo>
                    <a:pt x="42671" y="0"/>
                  </a:lnTo>
                  <a:lnTo>
                    <a:pt x="236219" y="57912"/>
                  </a:lnTo>
                </a:path>
                <a:path w="472440" h="384175">
                  <a:moveTo>
                    <a:pt x="437387" y="36322"/>
                  </a:moveTo>
                  <a:lnTo>
                    <a:pt x="437387" y="0"/>
                  </a:lnTo>
                  <a:lnTo>
                    <a:pt x="242315" y="5791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0506456" y="1719072"/>
            <a:ext cx="771525" cy="451484"/>
            <a:chOff x="10506456" y="1719072"/>
            <a:chExt cx="771525" cy="451484"/>
          </a:xfrm>
        </p:grpSpPr>
        <p:sp>
          <p:nvSpPr>
            <p:cNvPr id="61" name="object 61"/>
            <p:cNvSpPr/>
            <p:nvPr/>
          </p:nvSpPr>
          <p:spPr>
            <a:xfrm>
              <a:off x="10512552" y="1725168"/>
              <a:ext cx="599440" cy="190500"/>
            </a:xfrm>
            <a:custGeom>
              <a:avLst/>
              <a:gdLst/>
              <a:ahLst/>
              <a:cxnLst/>
              <a:rect l="l" t="t" r="r" b="b"/>
              <a:pathLst>
                <a:path w="599440" h="190500">
                  <a:moveTo>
                    <a:pt x="322072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8839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863072" y="1845564"/>
              <a:ext cx="408940" cy="318770"/>
            </a:xfrm>
            <a:custGeom>
              <a:avLst/>
              <a:gdLst/>
              <a:ahLst/>
              <a:cxnLst/>
              <a:rect l="l" t="t" r="r" b="b"/>
              <a:pathLst>
                <a:path w="408940" h="318769">
                  <a:moveTo>
                    <a:pt x="1524" y="140208"/>
                  </a:moveTo>
                  <a:lnTo>
                    <a:pt x="408431" y="140208"/>
                  </a:lnTo>
                  <a:lnTo>
                    <a:pt x="408431" y="0"/>
                  </a:lnTo>
                  <a:lnTo>
                    <a:pt x="1524" y="0"/>
                  </a:lnTo>
                  <a:lnTo>
                    <a:pt x="1524" y="140208"/>
                  </a:lnTo>
                  <a:close/>
                </a:path>
                <a:path w="408940" h="318769">
                  <a:moveTo>
                    <a:pt x="0" y="318515"/>
                  </a:moveTo>
                  <a:lnTo>
                    <a:pt x="406907" y="318515"/>
                  </a:lnTo>
                  <a:lnTo>
                    <a:pt x="406907" y="178307"/>
                  </a:lnTo>
                  <a:lnTo>
                    <a:pt x="0" y="178307"/>
                  </a:lnTo>
                  <a:lnTo>
                    <a:pt x="0" y="318515"/>
                  </a:lnTo>
                  <a:close/>
                </a:path>
                <a:path w="408940" h="318769">
                  <a:moveTo>
                    <a:pt x="44196" y="36575"/>
                  </a:moveTo>
                  <a:lnTo>
                    <a:pt x="44196" y="103632"/>
                  </a:lnTo>
                  <a:lnTo>
                    <a:pt x="108203" y="70103"/>
                  </a:lnTo>
                  <a:lnTo>
                    <a:pt x="44196" y="3657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1320" y="1754124"/>
              <a:ext cx="216407" cy="13258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82884" y="2043684"/>
              <a:ext cx="114300" cy="9906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39044" y="1953768"/>
              <a:ext cx="217804" cy="144145"/>
            </a:xfrm>
            <a:custGeom>
              <a:avLst/>
              <a:gdLst/>
              <a:ahLst/>
              <a:cxnLst/>
              <a:rect l="l" t="t" r="r" b="b"/>
              <a:pathLst>
                <a:path w="217804" h="144144">
                  <a:moveTo>
                    <a:pt x="0" y="0"/>
                  </a:moveTo>
                  <a:lnTo>
                    <a:pt x="5714" y="0"/>
                  </a:lnTo>
                  <a:lnTo>
                    <a:pt x="5714" y="143637"/>
                  </a:lnTo>
                  <a:lnTo>
                    <a:pt x="217297" y="143637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598931" y="1907794"/>
            <a:ext cx="7498715" cy="2816860"/>
            <a:chOff x="598931" y="1907794"/>
            <a:chExt cx="7498715" cy="2816860"/>
          </a:xfrm>
        </p:grpSpPr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6464" y="2033016"/>
              <a:ext cx="211836" cy="2103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945379" y="1972056"/>
              <a:ext cx="274320" cy="302260"/>
            </a:xfrm>
            <a:custGeom>
              <a:avLst/>
              <a:gdLst/>
              <a:ahLst/>
              <a:cxnLst/>
              <a:rect l="l" t="t" r="r" b="b"/>
              <a:pathLst>
                <a:path w="274320" h="302260">
                  <a:moveTo>
                    <a:pt x="0" y="0"/>
                  </a:moveTo>
                  <a:lnTo>
                    <a:pt x="40814" y="7528"/>
                  </a:lnTo>
                  <a:lnTo>
                    <a:pt x="81076" y="27107"/>
                  </a:lnTo>
                  <a:lnTo>
                    <a:pt x="120791" y="54224"/>
                  </a:lnTo>
                  <a:lnTo>
                    <a:pt x="159966" y="84366"/>
                  </a:lnTo>
                  <a:lnTo>
                    <a:pt x="198608" y="113022"/>
                  </a:lnTo>
                  <a:lnTo>
                    <a:pt x="236724" y="135680"/>
                  </a:lnTo>
                  <a:lnTo>
                    <a:pt x="274320" y="147828"/>
                  </a:lnTo>
                </a:path>
                <a:path w="274320" h="302260">
                  <a:moveTo>
                    <a:pt x="7620" y="301752"/>
                  </a:moveTo>
                  <a:lnTo>
                    <a:pt x="57491" y="283049"/>
                  </a:lnTo>
                  <a:lnTo>
                    <a:pt x="105219" y="262524"/>
                  </a:lnTo>
                  <a:lnTo>
                    <a:pt x="148851" y="244691"/>
                  </a:lnTo>
                  <a:lnTo>
                    <a:pt x="186436" y="234061"/>
                  </a:lnTo>
                  <a:lnTo>
                    <a:pt x="201900" y="233404"/>
                  </a:lnTo>
                  <a:lnTo>
                    <a:pt x="217566" y="233949"/>
                  </a:lnTo>
                  <a:lnTo>
                    <a:pt x="239639" y="230899"/>
                  </a:lnTo>
                  <a:lnTo>
                    <a:pt x="274320" y="219456"/>
                  </a:lnTo>
                </a:path>
                <a:path w="274320" h="302260">
                  <a:moveTo>
                    <a:pt x="0" y="242316"/>
                  </a:moveTo>
                  <a:lnTo>
                    <a:pt x="49784" y="229294"/>
                  </a:lnTo>
                  <a:lnTo>
                    <a:pt x="96900" y="209391"/>
                  </a:lnTo>
                  <a:lnTo>
                    <a:pt x="139160" y="190488"/>
                  </a:lnTo>
                  <a:lnTo>
                    <a:pt x="174371" y="180467"/>
                  </a:lnTo>
                  <a:lnTo>
                    <a:pt x="195959" y="178232"/>
                  </a:lnTo>
                  <a:lnTo>
                    <a:pt x="221535" y="176784"/>
                  </a:lnTo>
                  <a:lnTo>
                    <a:pt x="246612" y="179145"/>
                  </a:lnTo>
                  <a:lnTo>
                    <a:pt x="266700" y="188341"/>
                  </a:lnTo>
                </a:path>
                <a:path w="274320" h="302260">
                  <a:moveTo>
                    <a:pt x="0" y="91694"/>
                  </a:moveTo>
                  <a:lnTo>
                    <a:pt x="25187" y="95821"/>
                  </a:lnTo>
                  <a:lnTo>
                    <a:pt x="62722" y="95186"/>
                  </a:lnTo>
                  <a:lnTo>
                    <a:pt x="98994" y="91979"/>
                  </a:lnTo>
                  <a:lnTo>
                    <a:pt x="120396" y="88392"/>
                  </a:lnTo>
                </a:path>
                <a:path w="274320" h="302260">
                  <a:moveTo>
                    <a:pt x="137160" y="79248"/>
                  </a:moveTo>
                  <a:lnTo>
                    <a:pt x="159573" y="75283"/>
                  </a:lnTo>
                  <a:lnTo>
                    <a:pt x="195881" y="73151"/>
                  </a:lnTo>
                  <a:lnTo>
                    <a:pt x="237118" y="76354"/>
                  </a:lnTo>
                  <a:lnTo>
                    <a:pt x="274320" y="88392"/>
                  </a:lnTo>
                </a:path>
              </a:pathLst>
            </a:custGeom>
            <a:ln w="12192">
              <a:solidFill>
                <a:srgbClr val="00A98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77028" y="1914144"/>
              <a:ext cx="166370" cy="441959"/>
            </a:xfrm>
            <a:custGeom>
              <a:avLst/>
              <a:gdLst/>
              <a:ahLst/>
              <a:cxnLst/>
              <a:rect l="l" t="t" r="r" b="b"/>
              <a:pathLst>
                <a:path w="166370" h="441960">
                  <a:moveTo>
                    <a:pt x="0" y="339851"/>
                  </a:moveTo>
                  <a:lnTo>
                    <a:pt x="0" y="377825"/>
                  </a:lnTo>
                  <a:lnTo>
                    <a:pt x="110744" y="441959"/>
                  </a:lnTo>
                  <a:lnTo>
                    <a:pt x="166116" y="414400"/>
                  </a:lnTo>
                </a:path>
                <a:path w="166370" h="441960">
                  <a:moveTo>
                    <a:pt x="166116" y="37083"/>
                  </a:moveTo>
                  <a:lnTo>
                    <a:pt x="110744" y="0"/>
                  </a:lnTo>
                  <a:lnTo>
                    <a:pt x="0" y="66547"/>
                  </a:lnTo>
                  <a:lnTo>
                    <a:pt x="0" y="102107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43143" y="1914144"/>
              <a:ext cx="220979" cy="441959"/>
            </a:xfrm>
            <a:custGeom>
              <a:avLst/>
              <a:gdLst/>
              <a:ahLst/>
              <a:cxnLst/>
              <a:rect l="l" t="t" r="r" b="b"/>
              <a:pathLst>
                <a:path w="220979" h="441960">
                  <a:moveTo>
                    <a:pt x="109727" y="166115"/>
                  </a:moveTo>
                  <a:lnTo>
                    <a:pt x="164591" y="138683"/>
                  </a:lnTo>
                </a:path>
                <a:path w="220979" h="441960">
                  <a:moveTo>
                    <a:pt x="109727" y="102107"/>
                  </a:moveTo>
                  <a:lnTo>
                    <a:pt x="109727" y="33527"/>
                  </a:lnTo>
                </a:path>
                <a:path w="220979" h="441960">
                  <a:moveTo>
                    <a:pt x="220979" y="224027"/>
                  </a:moveTo>
                  <a:lnTo>
                    <a:pt x="167639" y="193547"/>
                  </a:lnTo>
                </a:path>
                <a:path w="220979" h="441960">
                  <a:moveTo>
                    <a:pt x="164591" y="313943"/>
                  </a:moveTo>
                  <a:lnTo>
                    <a:pt x="109727" y="277367"/>
                  </a:lnTo>
                </a:path>
                <a:path w="220979" h="441960">
                  <a:moveTo>
                    <a:pt x="109727" y="409955"/>
                  </a:moveTo>
                  <a:lnTo>
                    <a:pt x="60959" y="381000"/>
                  </a:lnTo>
                </a:path>
                <a:path w="220979" h="441960">
                  <a:moveTo>
                    <a:pt x="109727" y="409955"/>
                  </a:moveTo>
                  <a:lnTo>
                    <a:pt x="60959" y="381000"/>
                  </a:lnTo>
                </a:path>
                <a:path w="220979" h="441960">
                  <a:moveTo>
                    <a:pt x="109727" y="409955"/>
                  </a:moveTo>
                  <a:lnTo>
                    <a:pt x="60959" y="381000"/>
                  </a:lnTo>
                </a:path>
                <a:path w="220979" h="441960">
                  <a:moveTo>
                    <a:pt x="0" y="104775"/>
                  </a:moveTo>
                  <a:lnTo>
                    <a:pt x="0" y="36829"/>
                  </a:lnTo>
                  <a:lnTo>
                    <a:pt x="55244" y="0"/>
                  </a:lnTo>
                  <a:lnTo>
                    <a:pt x="165734" y="64388"/>
                  </a:lnTo>
                  <a:lnTo>
                    <a:pt x="165734" y="137667"/>
                  </a:lnTo>
                  <a:lnTo>
                    <a:pt x="220979" y="165734"/>
                  </a:lnTo>
                  <a:lnTo>
                    <a:pt x="220979" y="223392"/>
                  </a:lnTo>
                  <a:lnTo>
                    <a:pt x="220979" y="276225"/>
                  </a:lnTo>
                  <a:lnTo>
                    <a:pt x="165734" y="313054"/>
                  </a:lnTo>
                  <a:lnTo>
                    <a:pt x="165734" y="377570"/>
                  </a:lnTo>
                  <a:lnTo>
                    <a:pt x="55244" y="441959"/>
                  </a:lnTo>
                  <a:lnTo>
                    <a:pt x="0" y="412368"/>
                  </a:lnTo>
                  <a:lnTo>
                    <a:pt x="0" y="34239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4779" y="4189476"/>
              <a:ext cx="210312" cy="21031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473696" y="4128516"/>
              <a:ext cx="273050" cy="302260"/>
            </a:xfrm>
            <a:custGeom>
              <a:avLst/>
              <a:gdLst/>
              <a:ahLst/>
              <a:cxnLst/>
              <a:rect l="l" t="t" r="r" b="b"/>
              <a:pathLst>
                <a:path w="273050" h="302260">
                  <a:moveTo>
                    <a:pt x="0" y="0"/>
                  </a:moveTo>
                  <a:lnTo>
                    <a:pt x="40597" y="7528"/>
                  </a:lnTo>
                  <a:lnTo>
                    <a:pt x="80640" y="27107"/>
                  </a:lnTo>
                  <a:lnTo>
                    <a:pt x="120138" y="54224"/>
                  </a:lnTo>
                  <a:lnTo>
                    <a:pt x="159095" y="84366"/>
                  </a:lnTo>
                  <a:lnTo>
                    <a:pt x="197520" y="113022"/>
                  </a:lnTo>
                  <a:lnTo>
                    <a:pt x="235418" y="135680"/>
                  </a:lnTo>
                  <a:lnTo>
                    <a:pt x="272796" y="147827"/>
                  </a:lnTo>
                </a:path>
                <a:path w="273050" h="302260">
                  <a:moveTo>
                    <a:pt x="6096" y="301751"/>
                  </a:moveTo>
                  <a:lnTo>
                    <a:pt x="55967" y="283049"/>
                  </a:lnTo>
                  <a:lnTo>
                    <a:pt x="103695" y="262524"/>
                  </a:lnTo>
                  <a:lnTo>
                    <a:pt x="147327" y="244691"/>
                  </a:lnTo>
                  <a:lnTo>
                    <a:pt x="184911" y="234060"/>
                  </a:lnTo>
                  <a:lnTo>
                    <a:pt x="200376" y="233404"/>
                  </a:lnTo>
                  <a:lnTo>
                    <a:pt x="216042" y="233949"/>
                  </a:lnTo>
                  <a:lnTo>
                    <a:pt x="238115" y="230899"/>
                  </a:lnTo>
                  <a:lnTo>
                    <a:pt x="272796" y="219455"/>
                  </a:lnTo>
                </a:path>
                <a:path w="273050" h="302260">
                  <a:moveTo>
                    <a:pt x="0" y="242315"/>
                  </a:moveTo>
                  <a:lnTo>
                    <a:pt x="49783" y="229294"/>
                  </a:lnTo>
                  <a:lnTo>
                    <a:pt x="96900" y="209391"/>
                  </a:lnTo>
                  <a:lnTo>
                    <a:pt x="139160" y="190488"/>
                  </a:lnTo>
                  <a:lnTo>
                    <a:pt x="174371" y="180466"/>
                  </a:lnTo>
                  <a:lnTo>
                    <a:pt x="195959" y="178232"/>
                  </a:lnTo>
                  <a:lnTo>
                    <a:pt x="221535" y="176783"/>
                  </a:lnTo>
                  <a:lnTo>
                    <a:pt x="246612" y="179145"/>
                  </a:lnTo>
                  <a:lnTo>
                    <a:pt x="266700" y="188340"/>
                  </a:lnTo>
                </a:path>
                <a:path w="273050" h="302260">
                  <a:moveTo>
                    <a:pt x="0" y="91693"/>
                  </a:moveTo>
                  <a:lnTo>
                    <a:pt x="24860" y="95821"/>
                  </a:lnTo>
                  <a:lnTo>
                    <a:pt x="61912" y="95186"/>
                  </a:lnTo>
                  <a:lnTo>
                    <a:pt x="97726" y="91979"/>
                  </a:lnTo>
                  <a:lnTo>
                    <a:pt x="118872" y="88391"/>
                  </a:lnTo>
                </a:path>
                <a:path w="273050" h="302260">
                  <a:moveTo>
                    <a:pt x="137159" y="79247"/>
                  </a:moveTo>
                  <a:lnTo>
                    <a:pt x="159299" y="75283"/>
                  </a:lnTo>
                  <a:lnTo>
                    <a:pt x="195214" y="73151"/>
                  </a:lnTo>
                  <a:lnTo>
                    <a:pt x="236011" y="76354"/>
                  </a:lnTo>
                  <a:lnTo>
                    <a:pt x="272796" y="88391"/>
                  </a:lnTo>
                </a:path>
              </a:pathLst>
            </a:custGeom>
            <a:ln w="12192">
              <a:solidFill>
                <a:srgbClr val="00A98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03820" y="4070604"/>
              <a:ext cx="166370" cy="443865"/>
            </a:xfrm>
            <a:custGeom>
              <a:avLst/>
              <a:gdLst/>
              <a:ahLst/>
              <a:cxnLst/>
              <a:rect l="l" t="t" r="r" b="b"/>
              <a:pathLst>
                <a:path w="166370" h="443864">
                  <a:moveTo>
                    <a:pt x="0" y="339852"/>
                  </a:moveTo>
                  <a:lnTo>
                    <a:pt x="0" y="378333"/>
                  </a:lnTo>
                  <a:lnTo>
                    <a:pt x="110744" y="443484"/>
                  </a:lnTo>
                  <a:lnTo>
                    <a:pt x="166115" y="415544"/>
                  </a:lnTo>
                </a:path>
                <a:path w="166370" h="443864">
                  <a:moveTo>
                    <a:pt x="166115" y="37084"/>
                  </a:moveTo>
                  <a:lnTo>
                    <a:pt x="110744" y="0"/>
                  </a:lnTo>
                  <a:lnTo>
                    <a:pt x="0" y="66548"/>
                  </a:lnTo>
                  <a:lnTo>
                    <a:pt x="0" y="102108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69936" y="4070604"/>
              <a:ext cx="220979" cy="443865"/>
            </a:xfrm>
            <a:custGeom>
              <a:avLst/>
              <a:gdLst/>
              <a:ahLst/>
              <a:cxnLst/>
              <a:rect l="l" t="t" r="r" b="b"/>
              <a:pathLst>
                <a:path w="220979" h="443864">
                  <a:moveTo>
                    <a:pt x="111252" y="166116"/>
                  </a:moveTo>
                  <a:lnTo>
                    <a:pt x="166116" y="138684"/>
                  </a:lnTo>
                </a:path>
                <a:path w="220979" h="443864">
                  <a:moveTo>
                    <a:pt x="111252" y="102108"/>
                  </a:moveTo>
                  <a:lnTo>
                    <a:pt x="111252" y="33528"/>
                  </a:lnTo>
                </a:path>
                <a:path w="220979" h="443864">
                  <a:moveTo>
                    <a:pt x="220980" y="224028"/>
                  </a:moveTo>
                  <a:lnTo>
                    <a:pt x="167640" y="193548"/>
                  </a:lnTo>
                </a:path>
                <a:path w="220979" h="443864">
                  <a:moveTo>
                    <a:pt x="166116" y="313944"/>
                  </a:moveTo>
                  <a:lnTo>
                    <a:pt x="111252" y="277368"/>
                  </a:lnTo>
                </a:path>
                <a:path w="220979" h="443864">
                  <a:moveTo>
                    <a:pt x="111252" y="409956"/>
                  </a:moveTo>
                  <a:lnTo>
                    <a:pt x="62484" y="381000"/>
                  </a:lnTo>
                </a:path>
                <a:path w="220979" h="443864">
                  <a:moveTo>
                    <a:pt x="111252" y="409956"/>
                  </a:moveTo>
                  <a:lnTo>
                    <a:pt x="62484" y="381000"/>
                  </a:lnTo>
                </a:path>
                <a:path w="220979" h="443864">
                  <a:moveTo>
                    <a:pt x="111252" y="409956"/>
                  </a:moveTo>
                  <a:lnTo>
                    <a:pt x="62484" y="381000"/>
                  </a:lnTo>
                </a:path>
                <a:path w="220979" h="443864">
                  <a:moveTo>
                    <a:pt x="0" y="105156"/>
                  </a:moveTo>
                  <a:lnTo>
                    <a:pt x="0" y="36957"/>
                  </a:lnTo>
                  <a:lnTo>
                    <a:pt x="55245" y="0"/>
                  </a:lnTo>
                  <a:lnTo>
                    <a:pt x="165735" y="64643"/>
                  </a:lnTo>
                  <a:lnTo>
                    <a:pt x="165735" y="138176"/>
                  </a:lnTo>
                  <a:lnTo>
                    <a:pt x="220980" y="166243"/>
                  </a:lnTo>
                  <a:lnTo>
                    <a:pt x="220980" y="224155"/>
                  </a:lnTo>
                  <a:lnTo>
                    <a:pt x="220980" y="277114"/>
                  </a:lnTo>
                  <a:lnTo>
                    <a:pt x="165735" y="314071"/>
                  </a:lnTo>
                  <a:lnTo>
                    <a:pt x="165735" y="378841"/>
                  </a:lnTo>
                  <a:lnTo>
                    <a:pt x="55245" y="443484"/>
                  </a:lnTo>
                  <a:lnTo>
                    <a:pt x="0" y="413766"/>
                  </a:lnTo>
                  <a:lnTo>
                    <a:pt x="0" y="343535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39062" y="4469764"/>
              <a:ext cx="261620" cy="76200"/>
            </a:xfrm>
            <a:custGeom>
              <a:avLst/>
              <a:gdLst/>
              <a:ahLst/>
              <a:cxnLst/>
              <a:rect l="l" t="t" r="r" b="b"/>
              <a:pathLst>
                <a:path w="261619" h="76200">
                  <a:moveTo>
                    <a:pt x="77215" y="0"/>
                  </a:moveTo>
                  <a:lnTo>
                    <a:pt x="0" y="35941"/>
                  </a:lnTo>
                  <a:lnTo>
                    <a:pt x="75183" y="76073"/>
                  </a:lnTo>
                  <a:lnTo>
                    <a:pt x="75934" y="47968"/>
                  </a:lnTo>
                  <a:lnTo>
                    <a:pt x="57785" y="47498"/>
                  </a:lnTo>
                  <a:lnTo>
                    <a:pt x="53467" y="42926"/>
                  </a:lnTo>
                  <a:lnTo>
                    <a:pt x="53720" y="32004"/>
                  </a:lnTo>
                  <a:lnTo>
                    <a:pt x="58293" y="27686"/>
                  </a:lnTo>
                  <a:lnTo>
                    <a:pt x="76476" y="27686"/>
                  </a:lnTo>
                  <a:lnTo>
                    <a:pt x="77215" y="0"/>
                  </a:lnTo>
                  <a:close/>
                </a:path>
                <a:path w="261619" h="76200">
                  <a:moveTo>
                    <a:pt x="76463" y="28156"/>
                  </a:moveTo>
                  <a:lnTo>
                    <a:pt x="75934" y="47968"/>
                  </a:lnTo>
                  <a:lnTo>
                    <a:pt x="250951" y="52705"/>
                  </a:lnTo>
                  <a:lnTo>
                    <a:pt x="256412" y="52959"/>
                  </a:lnTo>
                  <a:lnTo>
                    <a:pt x="260985" y="48641"/>
                  </a:lnTo>
                  <a:lnTo>
                    <a:pt x="261238" y="37718"/>
                  </a:lnTo>
                  <a:lnTo>
                    <a:pt x="256920" y="33147"/>
                  </a:lnTo>
                  <a:lnTo>
                    <a:pt x="251460" y="32893"/>
                  </a:lnTo>
                  <a:lnTo>
                    <a:pt x="76463" y="28156"/>
                  </a:lnTo>
                  <a:close/>
                </a:path>
                <a:path w="261619" h="76200">
                  <a:moveTo>
                    <a:pt x="58293" y="27686"/>
                  </a:moveTo>
                  <a:lnTo>
                    <a:pt x="53720" y="32004"/>
                  </a:lnTo>
                  <a:lnTo>
                    <a:pt x="53467" y="42926"/>
                  </a:lnTo>
                  <a:lnTo>
                    <a:pt x="57785" y="47498"/>
                  </a:lnTo>
                  <a:lnTo>
                    <a:pt x="75934" y="47968"/>
                  </a:lnTo>
                  <a:lnTo>
                    <a:pt x="76463" y="28156"/>
                  </a:lnTo>
                  <a:lnTo>
                    <a:pt x="58293" y="27686"/>
                  </a:lnTo>
                  <a:close/>
                </a:path>
                <a:path w="261619" h="76200">
                  <a:moveTo>
                    <a:pt x="76476" y="27686"/>
                  </a:moveTo>
                  <a:lnTo>
                    <a:pt x="58293" y="27686"/>
                  </a:lnTo>
                  <a:lnTo>
                    <a:pt x="76463" y="28156"/>
                  </a:lnTo>
                  <a:lnTo>
                    <a:pt x="76476" y="27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8931" y="4299204"/>
              <a:ext cx="1042416" cy="425195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4932045" y="2422651"/>
            <a:ext cx="7099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28EE"/>
                </a:solidFill>
                <a:latin typeface="Trebuchet MS"/>
                <a:cs typeface="Trebuchet MS"/>
              </a:rPr>
              <a:t>Bedrock  </a:t>
            </a:r>
            <a:r>
              <a:rPr sz="1400" b="1" spc="35" dirty="0">
                <a:solidFill>
                  <a:srgbClr val="FF28EE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459726" y="4579746"/>
            <a:ext cx="709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FF28EE"/>
                </a:solidFill>
                <a:latin typeface="Trebuchet MS"/>
                <a:cs typeface="Trebuchet MS"/>
              </a:rPr>
              <a:t>Bedrock  </a:t>
            </a:r>
            <a:r>
              <a:rPr sz="1400" b="1" spc="30" dirty="0">
                <a:solidFill>
                  <a:srgbClr val="FF28EE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1187" y="4306570"/>
            <a:ext cx="70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Final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b="1" spc="40" dirty="0">
                <a:solidFill>
                  <a:srgbClr val="222E3D"/>
                </a:solidFill>
                <a:latin typeface="Trebuchet MS"/>
                <a:cs typeface="Trebuchet MS"/>
              </a:rPr>
              <a:t>response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148839" y="1446275"/>
            <a:ext cx="2446020" cy="1641475"/>
            <a:chOff x="2148839" y="1446275"/>
            <a:chExt cx="2446020" cy="1641475"/>
          </a:xfrm>
        </p:grpSpPr>
        <p:sp>
          <p:nvSpPr>
            <p:cNvPr id="81" name="object 81"/>
            <p:cNvSpPr/>
            <p:nvPr/>
          </p:nvSpPr>
          <p:spPr>
            <a:xfrm>
              <a:off x="2217419" y="2511551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425196" y="131063"/>
                  </a:moveTo>
                  <a:lnTo>
                    <a:pt x="425196" y="42672"/>
                  </a:lnTo>
                </a:path>
                <a:path w="495300" h="570230">
                  <a:moveTo>
                    <a:pt x="425196" y="528827"/>
                  </a:moveTo>
                  <a:lnTo>
                    <a:pt x="361188" y="490727"/>
                  </a:lnTo>
                </a:path>
                <a:path w="495300" h="570230">
                  <a:moveTo>
                    <a:pt x="495300" y="469392"/>
                  </a:moveTo>
                  <a:lnTo>
                    <a:pt x="495300" y="486410"/>
                  </a:lnTo>
                  <a:lnTo>
                    <a:pt x="353060" y="569976"/>
                  </a:lnTo>
                  <a:lnTo>
                    <a:pt x="281940" y="531749"/>
                  </a:lnTo>
                </a:path>
                <a:path w="495300" h="570230">
                  <a:moveTo>
                    <a:pt x="281940" y="47371"/>
                  </a:moveTo>
                  <a:lnTo>
                    <a:pt x="353060" y="0"/>
                  </a:lnTo>
                  <a:lnTo>
                    <a:pt x="495300" y="83058"/>
                  </a:lnTo>
                  <a:lnTo>
                    <a:pt x="495300" y="129539"/>
                  </a:lnTo>
                </a:path>
                <a:path w="495300" h="570230">
                  <a:moveTo>
                    <a:pt x="141731" y="213360"/>
                  </a:moveTo>
                  <a:lnTo>
                    <a:pt x="70104" y="178308"/>
                  </a:lnTo>
                </a:path>
                <a:path w="495300" h="570230">
                  <a:moveTo>
                    <a:pt x="141731" y="131063"/>
                  </a:moveTo>
                  <a:lnTo>
                    <a:pt x="141731" y="42672"/>
                  </a:lnTo>
                </a:path>
                <a:path w="495300" h="570230">
                  <a:moveTo>
                    <a:pt x="0" y="289560"/>
                  </a:moveTo>
                  <a:lnTo>
                    <a:pt x="68580" y="248412"/>
                  </a:lnTo>
                </a:path>
                <a:path w="495300" h="570230">
                  <a:moveTo>
                    <a:pt x="140207" y="528827"/>
                  </a:moveTo>
                  <a:lnTo>
                    <a:pt x="204216" y="490727"/>
                  </a:lnTo>
                </a:path>
                <a:path w="495300" h="570230">
                  <a:moveTo>
                    <a:pt x="103631" y="505968"/>
                  </a:moveTo>
                  <a:lnTo>
                    <a:pt x="213741" y="569976"/>
                  </a:lnTo>
                  <a:lnTo>
                    <a:pt x="284988" y="532002"/>
                  </a:lnTo>
                </a:path>
                <a:path w="495300" h="570230">
                  <a:moveTo>
                    <a:pt x="284988" y="47371"/>
                  </a:moveTo>
                  <a:lnTo>
                    <a:pt x="213741" y="0"/>
                  </a:lnTo>
                  <a:lnTo>
                    <a:pt x="71247" y="83058"/>
                  </a:lnTo>
                  <a:lnTo>
                    <a:pt x="71247" y="177800"/>
                  </a:lnTo>
                  <a:lnTo>
                    <a:pt x="0" y="214375"/>
                  </a:lnTo>
                  <a:lnTo>
                    <a:pt x="0" y="288798"/>
                  </a:lnTo>
                  <a:lnTo>
                    <a:pt x="0" y="32156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81071" y="2694431"/>
              <a:ext cx="189230" cy="245745"/>
            </a:xfrm>
            <a:custGeom>
              <a:avLst/>
              <a:gdLst/>
              <a:ahLst/>
              <a:cxnLst/>
              <a:rect l="l" t="t" r="r" b="b"/>
              <a:pathLst>
                <a:path w="189230" h="245744">
                  <a:moveTo>
                    <a:pt x="0" y="121919"/>
                  </a:moveTo>
                  <a:lnTo>
                    <a:pt x="188975" y="121919"/>
                  </a:lnTo>
                </a:path>
                <a:path w="189230" h="245744">
                  <a:moveTo>
                    <a:pt x="0" y="0"/>
                  </a:moveTo>
                  <a:lnTo>
                    <a:pt x="94487" y="0"/>
                  </a:lnTo>
                  <a:lnTo>
                    <a:pt x="94487" y="245363"/>
                  </a:lnTo>
                  <a:lnTo>
                    <a:pt x="0" y="24536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17063" y="266852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53339"/>
                  </a:moveTo>
                  <a:lnTo>
                    <a:pt x="53341" y="53339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17063" y="2782823"/>
              <a:ext cx="53340" cy="68580"/>
            </a:xfrm>
            <a:custGeom>
              <a:avLst/>
              <a:gdLst/>
              <a:ahLst/>
              <a:cxnLst/>
              <a:rect l="l" t="t" r="r" b="b"/>
              <a:pathLst>
                <a:path w="53339" h="68580">
                  <a:moveTo>
                    <a:pt x="0" y="68579"/>
                  </a:moveTo>
                  <a:lnTo>
                    <a:pt x="0" y="0"/>
                  </a:lnTo>
                  <a:lnTo>
                    <a:pt x="53340" y="34036"/>
                  </a:lnTo>
                  <a:lnTo>
                    <a:pt x="0" y="68579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10967" y="2907791"/>
              <a:ext cx="65531" cy="6400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699003" y="2671572"/>
              <a:ext cx="190500" cy="276225"/>
            </a:xfrm>
            <a:custGeom>
              <a:avLst/>
              <a:gdLst/>
              <a:ahLst/>
              <a:cxnLst/>
              <a:rect l="l" t="t" r="r" b="b"/>
              <a:pathLst>
                <a:path w="190500" h="276225">
                  <a:moveTo>
                    <a:pt x="0" y="267080"/>
                  </a:moveTo>
                  <a:lnTo>
                    <a:pt x="0" y="8762"/>
                  </a:lnTo>
                  <a:lnTo>
                    <a:pt x="0" y="3682"/>
                  </a:lnTo>
                  <a:lnTo>
                    <a:pt x="3682" y="0"/>
                  </a:lnTo>
                  <a:lnTo>
                    <a:pt x="8635" y="0"/>
                  </a:lnTo>
                  <a:lnTo>
                    <a:pt x="127000" y="0"/>
                  </a:lnTo>
                  <a:lnTo>
                    <a:pt x="190500" y="64135"/>
                  </a:lnTo>
                  <a:lnTo>
                    <a:pt x="190500" y="267080"/>
                  </a:lnTo>
                  <a:lnTo>
                    <a:pt x="190500" y="272161"/>
                  </a:lnTo>
                  <a:lnTo>
                    <a:pt x="186816" y="275843"/>
                  </a:lnTo>
                  <a:lnTo>
                    <a:pt x="181863" y="275843"/>
                  </a:lnTo>
                  <a:lnTo>
                    <a:pt x="8635" y="275843"/>
                  </a:lnTo>
                  <a:lnTo>
                    <a:pt x="3682" y="275843"/>
                  </a:lnTo>
                  <a:lnTo>
                    <a:pt x="0" y="272161"/>
                  </a:lnTo>
                  <a:lnTo>
                    <a:pt x="0" y="267080"/>
                  </a:lnTo>
                  <a:close/>
                </a:path>
                <a:path w="190500" h="276225">
                  <a:moveTo>
                    <a:pt x="126491" y="64007"/>
                  </a:moveTo>
                  <a:lnTo>
                    <a:pt x="190500" y="64007"/>
                  </a:lnTo>
                  <a:lnTo>
                    <a:pt x="126491" y="0"/>
                  </a:lnTo>
                  <a:lnTo>
                    <a:pt x="126491" y="64007"/>
                  </a:lnTo>
                  <a:close/>
                </a:path>
                <a:path w="190500" h="276225">
                  <a:moveTo>
                    <a:pt x="27431" y="115824"/>
                  </a:moveTo>
                  <a:lnTo>
                    <a:pt x="163068" y="115824"/>
                  </a:lnTo>
                </a:path>
                <a:path w="190500" h="276225">
                  <a:moveTo>
                    <a:pt x="27431" y="153924"/>
                  </a:moveTo>
                  <a:lnTo>
                    <a:pt x="163068" y="153924"/>
                  </a:lnTo>
                </a:path>
                <a:path w="190500" h="276225">
                  <a:moveTo>
                    <a:pt x="27431" y="190500"/>
                  </a:moveTo>
                  <a:lnTo>
                    <a:pt x="163068" y="190500"/>
                  </a:lnTo>
                </a:path>
                <a:path w="190500" h="276225">
                  <a:moveTo>
                    <a:pt x="27431" y="228600"/>
                  </a:moveTo>
                  <a:lnTo>
                    <a:pt x="163068" y="228600"/>
                  </a:lnTo>
                </a:path>
                <a:path w="190500" h="276225">
                  <a:moveTo>
                    <a:pt x="27431" y="79248"/>
                  </a:moveTo>
                  <a:lnTo>
                    <a:pt x="103631" y="7924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48839" y="2859023"/>
              <a:ext cx="190499" cy="17373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425189" y="1456181"/>
              <a:ext cx="1169670" cy="1301750"/>
            </a:xfrm>
            <a:custGeom>
              <a:avLst/>
              <a:gdLst/>
              <a:ahLst/>
              <a:cxnLst/>
              <a:rect l="l" t="t" r="r" b="b"/>
              <a:pathLst>
                <a:path w="1169670" h="1301750">
                  <a:moveTo>
                    <a:pt x="0" y="0"/>
                  </a:moveTo>
                  <a:lnTo>
                    <a:pt x="1169543" y="0"/>
                  </a:lnTo>
                </a:path>
                <a:path w="1169670" h="1301750">
                  <a:moveTo>
                    <a:pt x="0" y="541019"/>
                  </a:moveTo>
                  <a:lnTo>
                    <a:pt x="1169543" y="541019"/>
                  </a:lnTo>
                </a:path>
                <a:path w="1169670" h="1301750">
                  <a:moveTo>
                    <a:pt x="0" y="932688"/>
                  </a:moveTo>
                  <a:lnTo>
                    <a:pt x="1169543" y="932688"/>
                  </a:lnTo>
                </a:path>
                <a:path w="1169670" h="1301750">
                  <a:moveTo>
                    <a:pt x="0" y="1301495"/>
                  </a:moveTo>
                  <a:lnTo>
                    <a:pt x="1169543" y="1301495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13</a:t>
            </a:fld>
            <a:endParaRPr spc="55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83163D4-21F4-7D2B-EE13-7DA14B17B9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9681" y="620210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7731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nt</a:t>
            </a:r>
            <a:r>
              <a:rPr spc="-350" dirty="0"/>
              <a:t> </a:t>
            </a:r>
            <a:r>
              <a:rPr spc="10" dirty="0"/>
              <a:t>o</a:t>
            </a:r>
            <a:r>
              <a:rPr spc="-195" dirty="0"/>
              <a:t>r</a:t>
            </a:r>
            <a:r>
              <a:rPr spc="-254" dirty="0"/>
              <a:t>c</a:t>
            </a:r>
            <a:r>
              <a:rPr spc="-25" dirty="0"/>
              <a:t>h</a:t>
            </a:r>
            <a:r>
              <a:rPr spc="-240" dirty="0"/>
              <a:t>e</a:t>
            </a:r>
            <a:r>
              <a:rPr spc="-45" dirty="0"/>
              <a:t>s</a:t>
            </a:r>
            <a:r>
              <a:rPr spc="-114" dirty="0"/>
              <a:t>t</a:t>
            </a:r>
            <a:r>
              <a:rPr spc="-195" dirty="0"/>
              <a:t>r</a:t>
            </a:r>
            <a:r>
              <a:rPr spc="-45" dirty="0"/>
              <a:t>a</a:t>
            </a:r>
            <a:r>
              <a:rPr spc="-114" dirty="0"/>
              <a:t>t</a:t>
            </a:r>
            <a:r>
              <a:rPr spc="-120" dirty="0"/>
              <a:t>i</a:t>
            </a:r>
            <a:r>
              <a:rPr spc="10" dirty="0"/>
              <a:t>o</a:t>
            </a:r>
            <a:r>
              <a:rPr spc="80" dirty="0"/>
              <a:t>n</a:t>
            </a:r>
            <a:r>
              <a:rPr spc="-385" dirty="0"/>
              <a:t> </a:t>
            </a:r>
            <a:r>
              <a:rPr spc="525" dirty="0"/>
              <a:t>–</a:t>
            </a:r>
            <a:r>
              <a:rPr spc="-360" dirty="0"/>
              <a:t> </a:t>
            </a:r>
            <a:r>
              <a:rPr spc="20" dirty="0"/>
              <a:t>A</a:t>
            </a:r>
            <a:r>
              <a:rPr spc="80" dirty="0"/>
              <a:t>n</a:t>
            </a:r>
            <a:r>
              <a:rPr spc="-340" dirty="0"/>
              <a:t> </a:t>
            </a:r>
            <a:r>
              <a:rPr spc="-240" dirty="0"/>
              <a:t>e</a:t>
            </a:r>
            <a:r>
              <a:rPr spc="-285" dirty="0"/>
              <a:t>x</a:t>
            </a:r>
            <a:r>
              <a:rPr spc="-45" dirty="0"/>
              <a:t>a</a:t>
            </a:r>
            <a:r>
              <a:rPr spc="125" dirty="0"/>
              <a:t>m</a:t>
            </a:r>
            <a:r>
              <a:rPr spc="30" dirty="0"/>
              <a:t>p</a:t>
            </a:r>
            <a:r>
              <a:rPr spc="15" dirty="0"/>
              <a:t>l</a:t>
            </a:r>
            <a:r>
              <a:rPr spc="-14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2747" y="2663951"/>
            <a:ext cx="10366375" cy="873760"/>
            <a:chOff x="1412747" y="2663951"/>
            <a:chExt cx="10366375" cy="873760"/>
          </a:xfrm>
        </p:grpSpPr>
        <p:sp>
          <p:nvSpPr>
            <p:cNvPr id="4" name="object 4"/>
            <p:cNvSpPr/>
            <p:nvPr/>
          </p:nvSpPr>
          <p:spPr>
            <a:xfrm>
              <a:off x="1412747" y="2663951"/>
              <a:ext cx="10366375" cy="873760"/>
            </a:xfrm>
            <a:custGeom>
              <a:avLst/>
              <a:gdLst/>
              <a:ahLst/>
              <a:cxnLst/>
              <a:rect l="l" t="t" r="r" b="b"/>
              <a:pathLst>
                <a:path w="10366375" h="873760">
                  <a:moveTo>
                    <a:pt x="10366248" y="0"/>
                  </a:moveTo>
                  <a:lnTo>
                    <a:pt x="0" y="0"/>
                  </a:lnTo>
                  <a:lnTo>
                    <a:pt x="0" y="873251"/>
                  </a:lnTo>
                  <a:lnTo>
                    <a:pt x="10366248" y="873251"/>
                  </a:lnTo>
                  <a:lnTo>
                    <a:pt x="1036624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7619" y="3069335"/>
              <a:ext cx="302260" cy="294640"/>
            </a:xfrm>
            <a:custGeom>
              <a:avLst/>
              <a:gdLst/>
              <a:ahLst/>
              <a:cxnLst/>
              <a:rect l="l" t="t" r="r" b="b"/>
              <a:pathLst>
                <a:path w="302260" h="294639">
                  <a:moveTo>
                    <a:pt x="150875" y="0"/>
                  </a:moveTo>
                  <a:lnTo>
                    <a:pt x="103193" y="7491"/>
                  </a:lnTo>
                  <a:lnTo>
                    <a:pt x="61776" y="28358"/>
                  </a:lnTo>
                  <a:lnTo>
                    <a:pt x="29114" y="60185"/>
                  </a:lnTo>
                  <a:lnTo>
                    <a:pt x="7693" y="100559"/>
                  </a:lnTo>
                  <a:lnTo>
                    <a:pt x="0" y="147065"/>
                  </a:lnTo>
                  <a:lnTo>
                    <a:pt x="7693" y="193572"/>
                  </a:lnTo>
                  <a:lnTo>
                    <a:pt x="29114" y="233946"/>
                  </a:lnTo>
                  <a:lnTo>
                    <a:pt x="61776" y="265773"/>
                  </a:lnTo>
                  <a:lnTo>
                    <a:pt x="103193" y="286640"/>
                  </a:lnTo>
                  <a:lnTo>
                    <a:pt x="150875" y="294131"/>
                  </a:lnTo>
                  <a:lnTo>
                    <a:pt x="198558" y="286640"/>
                  </a:lnTo>
                  <a:lnTo>
                    <a:pt x="239975" y="265773"/>
                  </a:lnTo>
                  <a:lnTo>
                    <a:pt x="272637" y="233946"/>
                  </a:lnTo>
                  <a:lnTo>
                    <a:pt x="294058" y="193572"/>
                  </a:lnTo>
                  <a:lnTo>
                    <a:pt x="301751" y="147065"/>
                  </a:lnTo>
                  <a:lnTo>
                    <a:pt x="294058" y="100559"/>
                  </a:lnTo>
                  <a:lnTo>
                    <a:pt x="272637" y="60185"/>
                  </a:lnTo>
                  <a:lnTo>
                    <a:pt x="239975" y="28358"/>
                  </a:lnTo>
                  <a:lnTo>
                    <a:pt x="198558" y="7491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2327" y="2746247"/>
              <a:ext cx="1569720" cy="2651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4987" y="2746247"/>
              <a:ext cx="2595371" cy="2651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0168" y="2746247"/>
              <a:ext cx="2185415" cy="2651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9720" y="3054095"/>
              <a:ext cx="8648700" cy="309880"/>
            </a:xfrm>
            <a:custGeom>
              <a:avLst/>
              <a:gdLst/>
              <a:ahLst/>
              <a:cxnLst/>
              <a:rect l="l" t="t" r="r" b="b"/>
              <a:pathLst>
                <a:path w="8648700" h="309879">
                  <a:moveTo>
                    <a:pt x="300228" y="162306"/>
                  </a:moveTo>
                  <a:lnTo>
                    <a:pt x="292569" y="115811"/>
                  </a:lnTo>
                  <a:lnTo>
                    <a:pt x="271272" y="75438"/>
                  </a:lnTo>
                  <a:lnTo>
                    <a:pt x="238772" y="43599"/>
                  </a:lnTo>
                  <a:lnTo>
                    <a:pt x="197561" y="22733"/>
                  </a:lnTo>
                  <a:lnTo>
                    <a:pt x="150114" y="15240"/>
                  </a:lnTo>
                  <a:lnTo>
                    <a:pt x="102654" y="22733"/>
                  </a:lnTo>
                  <a:lnTo>
                    <a:pt x="61442" y="43599"/>
                  </a:lnTo>
                  <a:lnTo>
                    <a:pt x="28956" y="75438"/>
                  </a:lnTo>
                  <a:lnTo>
                    <a:pt x="7645" y="115811"/>
                  </a:lnTo>
                  <a:lnTo>
                    <a:pt x="0" y="162306"/>
                  </a:lnTo>
                  <a:lnTo>
                    <a:pt x="7645" y="208813"/>
                  </a:lnTo>
                  <a:lnTo>
                    <a:pt x="28956" y="249186"/>
                  </a:lnTo>
                  <a:lnTo>
                    <a:pt x="61442" y="281025"/>
                  </a:lnTo>
                  <a:lnTo>
                    <a:pt x="102654" y="301891"/>
                  </a:lnTo>
                  <a:lnTo>
                    <a:pt x="150114" y="309372"/>
                  </a:lnTo>
                  <a:lnTo>
                    <a:pt x="197561" y="301891"/>
                  </a:lnTo>
                  <a:lnTo>
                    <a:pt x="238772" y="281025"/>
                  </a:lnTo>
                  <a:lnTo>
                    <a:pt x="271272" y="249186"/>
                  </a:lnTo>
                  <a:lnTo>
                    <a:pt x="292569" y="208813"/>
                  </a:lnTo>
                  <a:lnTo>
                    <a:pt x="300228" y="162306"/>
                  </a:lnTo>
                  <a:close/>
                </a:path>
                <a:path w="8648700" h="309879">
                  <a:moveTo>
                    <a:pt x="5865876" y="147066"/>
                  </a:moveTo>
                  <a:lnTo>
                    <a:pt x="5858218" y="100571"/>
                  </a:lnTo>
                  <a:lnTo>
                    <a:pt x="5836920" y="60198"/>
                  </a:lnTo>
                  <a:lnTo>
                    <a:pt x="5804420" y="28359"/>
                  </a:lnTo>
                  <a:lnTo>
                    <a:pt x="5763209" y="7493"/>
                  </a:lnTo>
                  <a:lnTo>
                    <a:pt x="5715762" y="0"/>
                  </a:lnTo>
                  <a:lnTo>
                    <a:pt x="5668302" y="7493"/>
                  </a:lnTo>
                  <a:lnTo>
                    <a:pt x="5627090" y="28359"/>
                  </a:lnTo>
                  <a:lnTo>
                    <a:pt x="5594604" y="60198"/>
                  </a:lnTo>
                  <a:lnTo>
                    <a:pt x="5573293" y="100571"/>
                  </a:lnTo>
                  <a:lnTo>
                    <a:pt x="5565648" y="147066"/>
                  </a:lnTo>
                  <a:lnTo>
                    <a:pt x="5573293" y="193573"/>
                  </a:lnTo>
                  <a:lnTo>
                    <a:pt x="5594604" y="233946"/>
                  </a:lnTo>
                  <a:lnTo>
                    <a:pt x="5627090" y="265785"/>
                  </a:lnTo>
                  <a:lnTo>
                    <a:pt x="5668302" y="286651"/>
                  </a:lnTo>
                  <a:lnTo>
                    <a:pt x="5715762" y="294132"/>
                  </a:lnTo>
                  <a:lnTo>
                    <a:pt x="5763209" y="286651"/>
                  </a:lnTo>
                  <a:lnTo>
                    <a:pt x="5804420" y="265785"/>
                  </a:lnTo>
                  <a:lnTo>
                    <a:pt x="5836920" y="233946"/>
                  </a:lnTo>
                  <a:lnTo>
                    <a:pt x="5858218" y="193573"/>
                  </a:lnTo>
                  <a:lnTo>
                    <a:pt x="5865876" y="147066"/>
                  </a:lnTo>
                  <a:close/>
                </a:path>
                <a:path w="8648700" h="309879">
                  <a:moveTo>
                    <a:pt x="8648700" y="157734"/>
                  </a:moveTo>
                  <a:lnTo>
                    <a:pt x="8641004" y="111239"/>
                  </a:lnTo>
                  <a:lnTo>
                    <a:pt x="8619579" y="70866"/>
                  </a:lnTo>
                  <a:lnTo>
                    <a:pt x="8586914" y="39027"/>
                  </a:lnTo>
                  <a:lnTo>
                    <a:pt x="8545500" y="18161"/>
                  </a:lnTo>
                  <a:lnTo>
                    <a:pt x="8497824" y="10668"/>
                  </a:lnTo>
                  <a:lnTo>
                    <a:pt x="8450135" y="18161"/>
                  </a:lnTo>
                  <a:lnTo>
                    <a:pt x="8408721" y="39027"/>
                  </a:lnTo>
                  <a:lnTo>
                    <a:pt x="8376056" y="70866"/>
                  </a:lnTo>
                  <a:lnTo>
                    <a:pt x="8354631" y="111239"/>
                  </a:lnTo>
                  <a:lnTo>
                    <a:pt x="8346948" y="157734"/>
                  </a:lnTo>
                  <a:lnTo>
                    <a:pt x="8354631" y="204241"/>
                  </a:lnTo>
                  <a:lnTo>
                    <a:pt x="8376056" y="244614"/>
                  </a:lnTo>
                  <a:lnTo>
                    <a:pt x="8408721" y="276453"/>
                  </a:lnTo>
                  <a:lnTo>
                    <a:pt x="8450135" y="297319"/>
                  </a:lnTo>
                  <a:lnTo>
                    <a:pt x="8497824" y="304800"/>
                  </a:lnTo>
                  <a:lnTo>
                    <a:pt x="8545500" y="297319"/>
                  </a:lnTo>
                  <a:lnTo>
                    <a:pt x="8586914" y="276453"/>
                  </a:lnTo>
                  <a:lnTo>
                    <a:pt x="8619579" y="244614"/>
                  </a:lnTo>
                  <a:lnTo>
                    <a:pt x="8641004" y="204241"/>
                  </a:lnTo>
                  <a:lnTo>
                    <a:pt x="8648700" y="1577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8795" y="2746247"/>
              <a:ext cx="1485900" cy="2651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5503" y="5056632"/>
            <a:ext cx="9504045" cy="75628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80010" rIns="0" bIns="0" rtlCol="0">
            <a:spAutoFit/>
          </a:bodyPr>
          <a:lstStyle/>
          <a:p>
            <a:pPr marL="92710" marR="127635">
              <a:lnSpc>
                <a:spcPct val="100000"/>
              </a:lnSpc>
              <a:spcBef>
                <a:spcPts val="630"/>
              </a:spcBef>
            </a:pPr>
            <a:r>
              <a:rPr sz="1600" spc="-5" dirty="0">
                <a:solidFill>
                  <a:srgbClr val="FF28EE"/>
                </a:solidFill>
                <a:latin typeface="Trebuchet MS"/>
                <a:cs typeface="Trebuchet MS"/>
              </a:rPr>
              <a:t>Final</a:t>
            </a:r>
            <a:r>
              <a:rPr sz="1600" spc="-6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28EE"/>
                </a:solidFill>
                <a:latin typeface="Trebuchet MS"/>
                <a:cs typeface="Trebuchet MS"/>
              </a:rPr>
              <a:t>Answer:</a:t>
            </a:r>
            <a:r>
              <a:rPr sz="1600" spc="-3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currently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insurance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claims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IDs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claim-006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claim-857.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claim-006,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pending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Reminders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sent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claims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8947" y="993647"/>
            <a:ext cx="5890260" cy="14249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685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540"/>
              </a:spcBef>
            </a:pPr>
            <a:r>
              <a:rPr sz="1600" spc="10" dirty="0">
                <a:solidFill>
                  <a:srgbClr val="FF28EE"/>
                </a:solidFill>
                <a:latin typeface="Trebuchet MS"/>
                <a:cs typeface="Trebuchet MS"/>
              </a:rPr>
              <a:t>Thought:</a:t>
            </a:r>
            <a:r>
              <a:rPr sz="1600" spc="39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question,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I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will:</a:t>
            </a:r>
            <a:endParaRPr sz="1600">
              <a:latin typeface="Trebuchet MS"/>
              <a:cs typeface="Trebuchet MS"/>
            </a:endParaRPr>
          </a:p>
          <a:p>
            <a:pPr marL="1421130" indent="-224154">
              <a:lnSpc>
                <a:spcPct val="100000"/>
              </a:lnSpc>
              <a:spcBef>
                <a:spcPts val="5"/>
              </a:spcBef>
              <a:buClr>
                <a:srgbClr val="FF28EE"/>
              </a:buClr>
              <a:buAutoNum type="arabicPeriod"/>
              <a:tabLst>
                <a:tab pos="142176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claims</a:t>
            </a:r>
            <a:endParaRPr sz="1600">
              <a:latin typeface="Trebuchet MS"/>
              <a:cs typeface="Trebuchet MS"/>
            </a:endParaRPr>
          </a:p>
          <a:p>
            <a:pPr marL="1421130" indent="-224154">
              <a:lnSpc>
                <a:spcPct val="100000"/>
              </a:lnSpc>
              <a:buClr>
                <a:srgbClr val="FF28EE"/>
              </a:buClr>
              <a:buAutoNum type="arabicPeriod"/>
              <a:tabLst>
                <a:tab pos="142176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endParaRPr sz="1600">
              <a:latin typeface="Trebuchet MS"/>
              <a:cs typeface="Trebuchet MS"/>
            </a:endParaRPr>
          </a:p>
          <a:p>
            <a:pPr marL="1421130" indent="-224154">
              <a:lnSpc>
                <a:spcPct val="100000"/>
              </a:lnSpc>
              <a:buClr>
                <a:srgbClr val="FF28EE"/>
              </a:buClr>
              <a:buAutoNum type="arabicPeriod"/>
              <a:tabLst>
                <a:tab pos="142176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endParaRPr sz="1600">
              <a:latin typeface="Trebuchet MS"/>
              <a:cs typeface="Trebuchet MS"/>
            </a:endParaRPr>
          </a:p>
          <a:p>
            <a:pPr marL="1421130" indent="-224154">
              <a:lnSpc>
                <a:spcPct val="100000"/>
              </a:lnSpc>
              <a:buClr>
                <a:srgbClr val="FF28EE"/>
              </a:buClr>
              <a:buAutoNum type="arabicPeriod"/>
              <a:tabLst>
                <a:tab pos="1421765" algn="l"/>
              </a:tabLst>
            </a:pP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Send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reminders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claim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6617" y="1279601"/>
            <a:ext cx="294195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28EE"/>
                </a:solidFill>
                <a:latin typeface="Trebuchet MS"/>
                <a:cs typeface="Trebuchet MS"/>
              </a:rPr>
              <a:t>Task:</a:t>
            </a:r>
            <a:r>
              <a:rPr sz="1600" b="1" spc="-6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Send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reminder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policy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holders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docs;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doc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99032" y="2663951"/>
          <a:ext cx="10365740" cy="2022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3251"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6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GetOpenClaims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748665" marR="520065" indent="-499745">
                        <a:lnSpc>
                          <a:spcPct val="95500"/>
                        </a:lnSpc>
                        <a:spcBef>
                          <a:spcPts val="434"/>
                        </a:spcBef>
                        <a:tabLst>
                          <a:tab pos="686435" algn="l"/>
                        </a:tabLst>
                      </a:pPr>
                      <a:r>
                        <a:rPr sz="2700" baseline="-15432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1	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&lt;date</a:t>
                      </a:r>
                      <a:r>
                        <a:rPr sz="14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ge,  po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icy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7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CompilePolicyIDsMissingDocs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048385" marR="920115" indent="-814069">
                        <a:lnSpc>
                          <a:spcPct val="95500"/>
                        </a:lnSpc>
                        <a:spcBef>
                          <a:spcPts val="580"/>
                        </a:spcBef>
                        <a:tabLst>
                          <a:tab pos="1159510" algn="l"/>
                        </a:tabLst>
                      </a:pPr>
                      <a:r>
                        <a:rPr sz="2700" spc="165" baseline="-10802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2		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&lt;list </a:t>
                      </a:r>
                      <a:r>
                        <a:rPr sz="1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docs,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list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claim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IDs&gt;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4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r>
                        <a:rPr sz="1200" b="1" spc="2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6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knowledge</a:t>
                      </a:r>
                      <a:r>
                        <a:rPr sz="1200" b="1" spc="45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 base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795655" algn="l"/>
                        </a:tabLst>
                      </a:pPr>
                      <a:r>
                        <a:rPr sz="1800" spc="110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3	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&lt;query</a:t>
                      </a:r>
                      <a:r>
                        <a:rPr sz="14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docs&gt;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5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SendReminder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682625" algn="l"/>
                        </a:tabLst>
                      </a:pPr>
                      <a:r>
                        <a:rPr sz="2700" spc="165" baseline="-3086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&lt;policy</a:t>
                      </a:r>
                      <a:r>
                        <a:rPr sz="14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28E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8E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&lt;list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claims&gt;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R w="53975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15360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&lt;success&gt;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FF28EE"/>
                      </a:solidFill>
                      <a:prstDash val="solid"/>
                    </a:lnL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8E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79">
                <a:tc>
                  <a:txBody>
                    <a:bodyPr/>
                    <a:lstStyle/>
                    <a:p>
                      <a:pPr marL="24765" algn="ctr">
                        <a:lnSpc>
                          <a:spcPts val="155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claims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missing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53975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15360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53975">
                      <a:solidFill>
                        <a:srgbClr val="FF28EE"/>
                      </a:solidFill>
                      <a:prstDash val="solid"/>
                    </a:lnL>
                    <a:lnR w="53975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558165" marR="414655" indent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 </a:t>
                      </a:r>
                      <a:r>
                        <a:rPr sz="14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know 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spc="-40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swer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53975">
                      <a:solidFill>
                        <a:srgbClr val="FF28EE"/>
                      </a:solidFill>
                      <a:prstDash val="solid"/>
                    </a:lnL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165860" y="1392936"/>
            <a:ext cx="559435" cy="547370"/>
            <a:chOff x="1165860" y="1392936"/>
            <a:chExt cx="559435" cy="54737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1709" y="1522195"/>
              <a:ext cx="168805" cy="2793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71956" y="1399032"/>
              <a:ext cx="547370" cy="535305"/>
            </a:xfrm>
            <a:custGeom>
              <a:avLst/>
              <a:gdLst/>
              <a:ahLst/>
              <a:cxnLst/>
              <a:rect l="l" t="t" r="r" b="b"/>
              <a:pathLst>
                <a:path w="547369" h="535305">
                  <a:moveTo>
                    <a:pt x="0" y="267462"/>
                  </a:moveTo>
                  <a:lnTo>
                    <a:pt x="4405" y="219389"/>
                  </a:lnTo>
                  <a:lnTo>
                    <a:pt x="17108" y="174141"/>
                  </a:lnTo>
                  <a:lnTo>
                    <a:pt x="37337" y="132475"/>
                  </a:lnTo>
                  <a:lnTo>
                    <a:pt x="64321" y="95145"/>
                  </a:lnTo>
                  <a:lnTo>
                    <a:pt x="97288" y="62908"/>
                  </a:lnTo>
                  <a:lnTo>
                    <a:pt x="135466" y="36519"/>
                  </a:lnTo>
                  <a:lnTo>
                    <a:pt x="178085" y="16734"/>
                  </a:lnTo>
                  <a:lnTo>
                    <a:pt x="224372" y="4309"/>
                  </a:lnTo>
                  <a:lnTo>
                    <a:pt x="273557" y="0"/>
                  </a:lnTo>
                  <a:lnTo>
                    <a:pt x="322743" y="4309"/>
                  </a:lnTo>
                  <a:lnTo>
                    <a:pt x="369030" y="16734"/>
                  </a:lnTo>
                  <a:lnTo>
                    <a:pt x="411649" y="36519"/>
                  </a:lnTo>
                  <a:lnTo>
                    <a:pt x="449827" y="62908"/>
                  </a:lnTo>
                  <a:lnTo>
                    <a:pt x="482794" y="95145"/>
                  </a:lnTo>
                  <a:lnTo>
                    <a:pt x="509778" y="132475"/>
                  </a:lnTo>
                  <a:lnTo>
                    <a:pt x="530007" y="174141"/>
                  </a:lnTo>
                  <a:lnTo>
                    <a:pt x="542710" y="219389"/>
                  </a:lnTo>
                  <a:lnTo>
                    <a:pt x="547116" y="267462"/>
                  </a:lnTo>
                  <a:lnTo>
                    <a:pt x="542710" y="315534"/>
                  </a:lnTo>
                  <a:lnTo>
                    <a:pt x="530007" y="360782"/>
                  </a:lnTo>
                  <a:lnTo>
                    <a:pt x="509778" y="402448"/>
                  </a:lnTo>
                  <a:lnTo>
                    <a:pt x="482794" y="439778"/>
                  </a:lnTo>
                  <a:lnTo>
                    <a:pt x="449827" y="472015"/>
                  </a:lnTo>
                  <a:lnTo>
                    <a:pt x="411649" y="498404"/>
                  </a:lnTo>
                  <a:lnTo>
                    <a:pt x="369030" y="518189"/>
                  </a:lnTo>
                  <a:lnTo>
                    <a:pt x="322743" y="530614"/>
                  </a:lnTo>
                  <a:lnTo>
                    <a:pt x="273557" y="534923"/>
                  </a:lnTo>
                  <a:lnTo>
                    <a:pt x="224372" y="530614"/>
                  </a:lnTo>
                  <a:lnTo>
                    <a:pt x="178085" y="518189"/>
                  </a:lnTo>
                  <a:lnTo>
                    <a:pt x="135466" y="498404"/>
                  </a:lnTo>
                  <a:lnTo>
                    <a:pt x="97288" y="472015"/>
                  </a:lnTo>
                  <a:lnTo>
                    <a:pt x="64321" y="439778"/>
                  </a:lnTo>
                  <a:lnTo>
                    <a:pt x="37337" y="402448"/>
                  </a:lnTo>
                  <a:lnTo>
                    <a:pt x="17108" y="360782"/>
                  </a:lnTo>
                  <a:lnTo>
                    <a:pt x="4405" y="315534"/>
                  </a:lnTo>
                  <a:lnTo>
                    <a:pt x="0" y="267462"/>
                  </a:lnTo>
                  <a:close/>
                </a:path>
              </a:pathLst>
            </a:custGeom>
            <a:ln w="12192">
              <a:solidFill>
                <a:srgbClr val="1F74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0244" y="1411224"/>
              <a:ext cx="510540" cy="500380"/>
            </a:xfrm>
            <a:custGeom>
              <a:avLst/>
              <a:gdLst/>
              <a:ahLst/>
              <a:cxnLst/>
              <a:rect l="l" t="t" r="r" b="b"/>
              <a:pathLst>
                <a:path w="510539" h="500380">
                  <a:moveTo>
                    <a:pt x="0" y="249936"/>
                  </a:moveTo>
                  <a:lnTo>
                    <a:pt x="4113" y="205006"/>
                  </a:lnTo>
                  <a:lnTo>
                    <a:pt x="15971" y="162719"/>
                  </a:lnTo>
                  <a:lnTo>
                    <a:pt x="34854" y="123782"/>
                  </a:lnTo>
                  <a:lnTo>
                    <a:pt x="60040" y="88900"/>
                  </a:lnTo>
                  <a:lnTo>
                    <a:pt x="90807" y="58777"/>
                  </a:lnTo>
                  <a:lnTo>
                    <a:pt x="126435" y="34120"/>
                  </a:lnTo>
                  <a:lnTo>
                    <a:pt x="166202" y="15635"/>
                  </a:lnTo>
                  <a:lnTo>
                    <a:pt x="209387" y="4026"/>
                  </a:lnTo>
                  <a:lnTo>
                    <a:pt x="255269" y="0"/>
                  </a:lnTo>
                  <a:lnTo>
                    <a:pt x="301152" y="4026"/>
                  </a:lnTo>
                  <a:lnTo>
                    <a:pt x="344337" y="15635"/>
                  </a:lnTo>
                  <a:lnTo>
                    <a:pt x="384104" y="34120"/>
                  </a:lnTo>
                  <a:lnTo>
                    <a:pt x="419732" y="58777"/>
                  </a:lnTo>
                  <a:lnTo>
                    <a:pt x="450499" y="88900"/>
                  </a:lnTo>
                  <a:lnTo>
                    <a:pt x="475685" y="123782"/>
                  </a:lnTo>
                  <a:lnTo>
                    <a:pt x="494568" y="162719"/>
                  </a:lnTo>
                  <a:lnTo>
                    <a:pt x="506426" y="205006"/>
                  </a:lnTo>
                  <a:lnTo>
                    <a:pt x="510539" y="249936"/>
                  </a:lnTo>
                  <a:lnTo>
                    <a:pt x="506426" y="294865"/>
                  </a:lnTo>
                  <a:lnTo>
                    <a:pt x="494568" y="337152"/>
                  </a:lnTo>
                  <a:lnTo>
                    <a:pt x="475685" y="376089"/>
                  </a:lnTo>
                  <a:lnTo>
                    <a:pt x="450499" y="410971"/>
                  </a:lnTo>
                  <a:lnTo>
                    <a:pt x="419732" y="441094"/>
                  </a:lnTo>
                  <a:lnTo>
                    <a:pt x="384104" y="465751"/>
                  </a:lnTo>
                  <a:lnTo>
                    <a:pt x="344337" y="484236"/>
                  </a:lnTo>
                  <a:lnTo>
                    <a:pt x="301152" y="495845"/>
                  </a:lnTo>
                  <a:lnTo>
                    <a:pt x="255269" y="499872"/>
                  </a:lnTo>
                  <a:lnTo>
                    <a:pt x="209387" y="495845"/>
                  </a:lnTo>
                  <a:lnTo>
                    <a:pt x="166202" y="484236"/>
                  </a:lnTo>
                  <a:lnTo>
                    <a:pt x="126435" y="465751"/>
                  </a:lnTo>
                  <a:lnTo>
                    <a:pt x="90807" y="441094"/>
                  </a:lnTo>
                  <a:lnTo>
                    <a:pt x="60040" y="410972"/>
                  </a:lnTo>
                  <a:lnTo>
                    <a:pt x="34854" y="376089"/>
                  </a:lnTo>
                  <a:lnTo>
                    <a:pt x="15971" y="337152"/>
                  </a:lnTo>
                  <a:lnTo>
                    <a:pt x="4113" y="294865"/>
                  </a:lnTo>
                  <a:lnTo>
                    <a:pt x="0" y="249936"/>
                  </a:lnTo>
                  <a:close/>
                </a:path>
              </a:pathLst>
            </a:custGeom>
            <a:ln w="12192">
              <a:solidFill>
                <a:srgbClr val="1F7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6204" y="2994151"/>
            <a:ext cx="1059180" cy="150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28EE"/>
                </a:solidFill>
                <a:latin typeface="Trebuchet MS"/>
                <a:cs typeface="Trebuchet MS"/>
              </a:rPr>
              <a:t>Action:</a:t>
            </a:r>
            <a:endParaRPr sz="1400">
              <a:latin typeface="Trebuchet MS"/>
              <a:cs typeface="Trebuchet MS"/>
            </a:endParaRPr>
          </a:p>
          <a:p>
            <a:pPr marL="266065" marR="5080" indent="-254000">
              <a:lnSpc>
                <a:spcPct val="260500"/>
              </a:lnSpc>
              <a:spcBef>
                <a:spcPts val="1180"/>
              </a:spcBef>
            </a:pPr>
            <a:r>
              <a:rPr sz="1400" spc="50" dirty="0">
                <a:solidFill>
                  <a:srgbClr val="FF28EE"/>
                </a:solidFill>
                <a:latin typeface="Trebuchet MS"/>
                <a:cs typeface="Trebuchet MS"/>
              </a:rPr>
              <a:t>Obse</a:t>
            </a:r>
            <a:r>
              <a:rPr sz="1400" spc="-25" dirty="0">
                <a:solidFill>
                  <a:srgbClr val="FF28EE"/>
                </a:solidFill>
                <a:latin typeface="Trebuchet MS"/>
                <a:cs typeface="Trebuchet MS"/>
              </a:rPr>
              <a:t>r</a:t>
            </a:r>
            <a:r>
              <a:rPr sz="1400" spc="15" dirty="0">
                <a:solidFill>
                  <a:srgbClr val="FF28EE"/>
                </a:solidFill>
                <a:latin typeface="Trebuchet MS"/>
                <a:cs typeface="Trebuchet MS"/>
              </a:rPr>
              <a:t>v</a:t>
            </a:r>
            <a:r>
              <a:rPr sz="1400" spc="5" dirty="0">
                <a:solidFill>
                  <a:srgbClr val="FF28EE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FF28EE"/>
                </a:solidFill>
                <a:latin typeface="Trebuchet MS"/>
                <a:cs typeface="Trebuchet MS"/>
              </a:rPr>
              <a:t>ti</a:t>
            </a:r>
            <a:r>
              <a:rPr sz="1400" spc="-15" dirty="0">
                <a:solidFill>
                  <a:srgbClr val="FF28EE"/>
                </a:solidFill>
                <a:latin typeface="Trebuchet MS"/>
                <a:cs typeface="Trebuchet MS"/>
              </a:rPr>
              <a:t>on:  </a:t>
            </a:r>
            <a:r>
              <a:rPr sz="1400" spc="40" dirty="0">
                <a:solidFill>
                  <a:srgbClr val="FF28EE"/>
                </a:solidFill>
                <a:latin typeface="Trebuchet MS"/>
                <a:cs typeface="Trebuchet MS"/>
              </a:rPr>
              <a:t>Thought</a:t>
            </a:r>
            <a:r>
              <a:rPr sz="1400" spc="-170" dirty="0">
                <a:solidFill>
                  <a:srgbClr val="FF28EE"/>
                </a:solidFill>
                <a:latin typeface="Trebuchet MS"/>
                <a:cs typeface="Trebuchet MS"/>
              </a:rPr>
              <a:t>::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14</a:t>
            </a:fld>
            <a:endParaRPr spc="5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A81A09-54D6-3639-E126-42581CC5C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66" y="620210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54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nt</a:t>
            </a:r>
            <a:r>
              <a:rPr spc="-350" dirty="0"/>
              <a:t> </a:t>
            </a:r>
            <a:r>
              <a:rPr spc="10" dirty="0"/>
              <a:t>o</a:t>
            </a:r>
            <a:r>
              <a:rPr spc="-195" dirty="0"/>
              <a:t>r</a:t>
            </a:r>
            <a:r>
              <a:rPr spc="-254" dirty="0"/>
              <a:t>c</a:t>
            </a:r>
            <a:r>
              <a:rPr spc="-25" dirty="0"/>
              <a:t>h</a:t>
            </a:r>
            <a:r>
              <a:rPr spc="-240" dirty="0"/>
              <a:t>e</a:t>
            </a:r>
            <a:r>
              <a:rPr spc="-45" dirty="0"/>
              <a:t>s</a:t>
            </a:r>
            <a:r>
              <a:rPr spc="-114" dirty="0"/>
              <a:t>t</a:t>
            </a:r>
            <a:r>
              <a:rPr spc="-195" dirty="0"/>
              <a:t>r</a:t>
            </a:r>
            <a:r>
              <a:rPr spc="-45" dirty="0"/>
              <a:t>a</a:t>
            </a:r>
            <a:r>
              <a:rPr spc="-114" dirty="0"/>
              <a:t>t</a:t>
            </a:r>
            <a:r>
              <a:rPr spc="-120" dirty="0"/>
              <a:t>i</a:t>
            </a:r>
            <a:r>
              <a:rPr spc="10" dirty="0"/>
              <a:t>o</a:t>
            </a:r>
            <a:r>
              <a:rPr spc="80" dirty="0"/>
              <a:t>n</a:t>
            </a:r>
            <a:r>
              <a:rPr spc="-390" dirty="0"/>
              <a:t> </a:t>
            </a:r>
            <a:r>
              <a:rPr spc="-120" dirty="0"/>
              <a:t>i</a:t>
            </a:r>
            <a:r>
              <a:rPr spc="55" dirty="0"/>
              <a:t>s</a:t>
            </a:r>
            <a:r>
              <a:rPr spc="-370" dirty="0"/>
              <a:t> </a:t>
            </a:r>
            <a:r>
              <a:rPr spc="-114" dirty="0"/>
              <a:t>t</a:t>
            </a:r>
            <a:r>
              <a:rPr spc="-195" dirty="0"/>
              <a:t>r</a:t>
            </a:r>
            <a:r>
              <a:rPr spc="-45" dirty="0"/>
              <a:t>a</a:t>
            </a:r>
            <a:r>
              <a:rPr spc="-15" dirty="0"/>
              <a:t>n</a:t>
            </a:r>
            <a:r>
              <a:rPr spc="-45" dirty="0"/>
              <a:t>s</a:t>
            </a:r>
            <a:r>
              <a:rPr spc="30" dirty="0"/>
              <a:t>p</a:t>
            </a:r>
            <a:r>
              <a:rPr spc="-45" dirty="0"/>
              <a:t>a</a:t>
            </a:r>
            <a:r>
              <a:rPr spc="-195" dirty="0"/>
              <a:t>r</a:t>
            </a:r>
            <a:r>
              <a:rPr spc="-240" dirty="0"/>
              <a:t>e</a:t>
            </a:r>
            <a:r>
              <a:rPr spc="-15" dirty="0"/>
              <a:t>nt</a:t>
            </a:r>
            <a:r>
              <a:rPr spc="-365" dirty="0"/>
              <a:t> </a:t>
            </a:r>
            <a:r>
              <a:rPr spc="525" dirty="0"/>
              <a:t>–</a:t>
            </a:r>
            <a:r>
              <a:rPr spc="-345" dirty="0"/>
              <a:t> </a:t>
            </a:r>
            <a:r>
              <a:rPr spc="-170" dirty="0">
                <a:solidFill>
                  <a:srgbClr val="FF28EE"/>
                </a:solidFill>
              </a:rPr>
              <a:t>T</a:t>
            </a:r>
            <a:r>
              <a:rPr spc="-195" dirty="0">
                <a:solidFill>
                  <a:srgbClr val="FF28EE"/>
                </a:solidFill>
              </a:rPr>
              <a:t>r</a:t>
            </a:r>
            <a:r>
              <a:rPr spc="-45" dirty="0">
                <a:solidFill>
                  <a:srgbClr val="FF28EE"/>
                </a:solidFill>
              </a:rPr>
              <a:t>a</a:t>
            </a:r>
            <a:r>
              <a:rPr spc="-254" dirty="0">
                <a:solidFill>
                  <a:srgbClr val="FF28EE"/>
                </a:solidFill>
              </a:rPr>
              <a:t>c</a:t>
            </a:r>
            <a:r>
              <a:rPr spc="-140" dirty="0">
                <a:solidFill>
                  <a:srgbClr val="FF28EE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0973" y="5808370"/>
            <a:ext cx="7034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Detailed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28EE"/>
                </a:solidFill>
                <a:latin typeface="Trebuchet MS"/>
                <a:cs typeface="Trebuchet MS"/>
              </a:rPr>
              <a:t>trace</a:t>
            </a:r>
            <a:r>
              <a:rPr sz="2000" spc="-8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console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SDK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1021080"/>
            <a:ext cx="10837164" cy="4693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71269-CD75-6B85-0E3B-8051D827C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324600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Agent</a:t>
            </a:r>
            <a:r>
              <a:rPr spc="-350" dirty="0"/>
              <a:t> </a:t>
            </a:r>
            <a:r>
              <a:rPr spc="-95" dirty="0"/>
              <a:t>orchestration</a:t>
            </a:r>
            <a:r>
              <a:rPr spc="-390" dirty="0"/>
              <a:t> </a:t>
            </a:r>
            <a:r>
              <a:rPr spc="-35" dirty="0"/>
              <a:t>is</a:t>
            </a:r>
            <a:r>
              <a:rPr spc="-365" dirty="0"/>
              <a:t> </a:t>
            </a:r>
            <a:r>
              <a:rPr spc="-80" dirty="0"/>
              <a:t>transparent</a:t>
            </a:r>
            <a:r>
              <a:rPr spc="-365" dirty="0"/>
              <a:t> </a:t>
            </a:r>
            <a:r>
              <a:rPr spc="525" dirty="0"/>
              <a:t>–</a:t>
            </a:r>
            <a:r>
              <a:rPr spc="-340" dirty="0"/>
              <a:t> </a:t>
            </a:r>
            <a:r>
              <a:rPr spc="-5" dirty="0">
                <a:solidFill>
                  <a:srgbClr val="FF28EE"/>
                </a:solidFill>
              </a:rPr>
              <a:t>Prompt</a:t>
            </a:r>
            <a:r>
              <a:rPr spc="-370" dirty="0">
                <a:solidFill>
                  <a:srgbClr val="FF28EE"/>
                </a:solidFill>
              </a:rPr>
              <a:t> </a:t>
            </a:r>
            <a:r>
              <a:rPr spc="-30" dirty="0">
                <a:solidFill>
                  <a:srgbClr val="FF28EE"/>
                </a:solidFill>
              </a:rPr>
              <a:t>editing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5854" y="5845555"/>
            <a:ext cx="75685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Detailed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28EE"/>
                </a:solidFill>
                <a:latin typeface="Trebuchet MS"/>
                <a:cs typeface="Trebuchet MS"/>
              </a:rPr>
              <a:t>prompt</a:t>
            </a:r>
            <a:r>
              <a:rPr sz="2000" spc="-7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28EE"/>
                </a:solidFill>
                <a:latin typeface="Trebuchet MS"/>
                <a:cs typeface="Trebuchet MS"/>
              </a:rPr>
              <a:t>updated</a:t>
            </a:r>
            <a:r>
              <a:rPr sz="2000" spc="-11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28EE"/>
                </a:solidFill>
                <a:latin typeface="Trebuchet MS"/>
                <a:cs typeface="Trebuchet MS"/>
              </a:rPr>
              <a:t>via</a:t>
            </a:r>
            <a:r>
              <a:rPr sz="2000" spc="-8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28EE"/>
                </a:solidFill>
                <a:latin typeface="Trebuchet MS"/>
                <a:cs typeface="Trebuchet MS"/>
              </a:rPr>
              <a:t>console</a:t>
            </a:r>
            <a:r>
              <a:rPr sz="2000" spc="-8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28EE"/>
                </a:solidFill>
                <a:latin typeface="Trebuchet MS"/>
                <a:cs typeface="Trebuchet MS"/>
              </a:rPr>
              <a:t>or</a:t>
            </a:r>
            <a:r>
              <a:rPr sz="2000" spc="-7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F28EE"/>
                </a:solidFill>
                <a:latin typeface="Trebuchet MS"/>
                <a:cs typeface="Trebuchet MS"/>
              </a:rPr>
              <a:t>SDK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339" y="920496"/>
            <a:ext cx="8804148" cy="4887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29B46-F389-33EE-37B9-A9F351D3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324600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01518"/>
            <a:ext cx="5341620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40" dirty="0"/>
              <a:t>A</a:t>
            </a:r>
            <a:r>
              <a:rPr sz="4400" spc="320" dirty="0"/>
              <a:t>g</a:t>
            </a:r>
            <a:r>
              <a:rPr sz="4400" spc="-245" dirty="0"/>
              <a:t>e</a:t>
            </a:r>
            <a:r>
              <a:rPr sz="4400" spc="-10" dirty="0"/>
              <a:t>nt</a:t>
            </a:r>
            <a:r>
              <a:rPr sz="4400" spc="-409" dirty="0"/>
              <a:t> </a:t>
            </a:r>
            <a:r>
              <a:rPr sz="4400" spc="-45" dirty="0"/>
              <a:t>a</a:t>
            </a:r>
            <a:r>
              <a:rPr sz="4400" spc="-265" dirty="0"/>
              <a:t>c</a:t>
            </a:r>
            <a:r>
              <a:rPr sz="4400" spc="-105" dirty="0"/>
              <a:t>t</a:t>
            </a:r>
            <a:r>
              <a:rPr sz="4400" spc="-120" dirty="0"/>
              <a:t>i</a:t>
            </a:r>
            <a:r>
              <a:rPr sz="4400" spc="10" dirty="0"/>
              <a:t>o</a:t>
            </a:r>
            <a:r>
              <a:rPr sz="4400" spc="95" dirty="0"/>
              <a:t>n</a:t>
            </a:r>
            <a:r>
              <a:rPr sz="4400" spc="-420" dirty="0"/>
              <a:t> </a:t>
            </a:r>
            <a:r>
              <a:rPr sz="4400" spc="320" dirty="0"/>
              <a:t>g</a:t>
            </a:r>
            <a:r>
              <a:rPr sz="4400" spc="-195" dirty="0"/>
              <a:t>r</a:t>
            </a:r>
            <a:r>
              <a:rPr sz="4400" spc="25" dirty="0"/>
              <a:t>o</a:t>
            </a:r>
            <a:r>
              <a:rPr sz="4400" spc="-60" dirty="0"/>
              <a:t>u</a:t>
            </a:r>
            <a:r>
              <a:rPr sz="4400" spc="50" dirty="0"/>
              <a:t>p</a:t>
            </a:r>
            <a:r>
              <a:rPr sz="4400" spc="60" dirty="0"/>
              <a:t>s</a:t>
            </a:r>
            <a:endParaRPr sz="4400"/>
          </a:p>
          <a:p>
            <a:pPr marL="12700" marR="5080">
              <a:lnSpc>
                <a:spcPts val="3020"/>
              </a:lnSpc>
              <a:spcBef>
                <a:spcPts val="459"/>
              </a:spcBef>
            </a:pPr>
            <a:r>
              <a:rPr sz="2800" b="0" spc="55" dirty="0">
                <a:latin typeface="Trebuchet MS"/>
                <a:cs typeface="Trebuchet MS"/>
              </a:rPr>
              <a:t>Sets</a:t>
            </a:r>
            <a:r>
              <a:rPr sz="2800" b="0" spc="-114" dirty="0">
                <a:latin typeface="Trebuchet MS"/>
                <a:cs typeface="Trebuchet MS"/>
              </a:rPr>
              <a:t> </a:t>
            </a:r>
            <a:r>
              <a:rPr sz="2800" b="0" spc="60" dirty="0">
                <a:latin typeface="Trebuchet MS"/>
                <a:cs typeface="Trebuchet MS"/>
              </a:rPr>
              <a:t>of</a:t>
            </a:r>
            <a:r>
              <a:rPr sz="2800" b="0" spc="-100" dirty="0">
                <a:latin typeface="Trebuchet MS"/>
                <a:cs typeface="Trebuchet MS"/>
              </a:rPr>
              <a:t> </a:t>
            </a:r>
            <a:r>
              <a:rPr sz="2800" b="0" spc="10" dirty="0">
                <a:latin typeface="Trebuchet MS"/>
                <a:cs typeface="Trebuchet MS"/>
              </a:rPr>
              <a:t>actions</a:t>
            </a:r>
            <a:r>
              <a:rPr sz="2800" b="0" spc="-95" dirty="0">
                <a:latin typeface="Trebuchet MS"/>
                <a:cs typeface="Trebuchet MS"/>
              </a:rPr>
              <a:t> </a:t>
            </a:r>
            <a:r>
              <a:rPr sz="2800" b="0" spc="50" dirty="0">
                <a:latin typeface="Trebuchet MS"/>
                <a:cs typeface="Trebuchet MS"/>
              </a:rPr>
              <a:t>made</a:t>
            </a:r>
            <a:r>
              <a:rPr sz="2800" b="0" spc="-12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available</a:t>
            </a:r>
            <a:r>
              <a:rPr sz="2800" b="0" spc="-80" dirty="0">
                <a:latin typeface="Trebuchet MS"/>
                <a:cs typeface="Trebuchet MS"/>
              </a:rPr>
              <a:t> </a:t>
            </a:r>
            <a:r>
              <a:rPr sz="2800" b="0" spc="35" dirty="0">
                <a:latin typeface="Trebuchet MS"/>
                <a:cs typeface="Trebuchet MS"/>
              </a:rPr>
              <a:t>to </a:t>
            </a:r>
            <a:r>
              <a:rPr sz="2800" b="0" spc="-830" dirty="0">
                <a:latin typeface="Trebuchet MS"/>
                <a:cs typeface="Trebuchet MS"/>
              </a:rPr>
              <a:t> </a:t>
            </a:r>
            <a:r>
              <a:rPr sz="2800" b="0" spc="45" dirty="0">
                <a:latin typeface="Trebuchet MS"/>
                <a:cs typeface="Trebuchet MS"/>
              </a:rPr>
              <a:t>your</a:t>
            </a:r>
            <a:r>
              <a:rPr sz="2800" b="0" spc="-105" dirty="0">
                <a:latin typeface="Trebuchet MS"/>
                <a:cs typeface="Trebuchet MS"/>
              </a:rPr>
              <a:t> </a:t>
            </a:r>
            <a:r>
              <a:rPr sz="2800" b="0" spc="45" dirty="0">
                <a:latin typeface="Trebuchet MS"/>
                <a:cs typeface="Trebuchet MS"/>
              </a:rPr>
              <a:t>agent</a:t>
            </a:r>
            <a:r>
              <a:rPr sz="2800" b="0" spc="-95" dirty="0">
                <a:latin typeface="Trebuchet MS"/>
                <a:cs typeface="Trebuchet MS"/>
              </a:rPr>
              <a:t> </a:t>
            </a:r>
            <a:r>
              <a:rPr sz="2800" b="0" spc="35" dirty="0">
                <a:latin typeface="Trebuchet MS"/>
                <a:cs typeface="Trebuchet MS"/>
              </a:rPr>
              <a:t>to</a:t>
            </a:r>
            <a:r>
              <a:rPr sz="2800" b="0" spc="-95" dirty="0">
                <a:latin typeface="Trebuchet MS"/>
                <a:cs typeface="Trebuchet MS"/>
              </a:rPr>
              <a:t> </a:t>
            </a:r>
            <a:r>
              <a:rPr sz="2800" b="0" spc="40" dirty="0">
                <a:latin typeface="Trebuchet MS"/>
                <a:cs typeface="Trebuchet MS"/>
              </a:rPr>
              <a:t>get</a:t>
            </a:r>
            <a:r>
              <a:rPr sz="2800" b="0" spc="-114" dirty="0">
                <a:latin typeface="Trebuchet MS"/>
                <a:cs typeface="Trebuchet MS"/>
              </a:rPr>
              <a:t> </a:t>
            </a:r>
            <a:r>
              <a:rPr sz="2800" b="0" spc="45" dirty="0">
                <a:latin typeface="Trebuchet MS"/>
                <a:cs typeface="Trebuchet MS"/>
              </a:rPr>
              <a:t>work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spc="65" dirty="0">
                <a:latin typeface="Trebuchet MS"/>
                <a:cs typeface="Trebuchet MS"/>
              </a:rPr>
              <a:t>done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17</a:t>
            </a:fld>
            <a:endParaRPr spc="5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4900E-A452-2095-3385-1ACAC828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6350000"/>
            <a:ext cx="762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8674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E</a:t>
            </a:r>
            <a:r>
              <a:rPr spc="-50" dirty="0"/>
              <a:t>a</a:t>
            </a:r>
            <a:r>
              <a:rPr spc="-254" dirty="0"/>
              <a:t>c</a:t>
            </a:r>
            <a:r>
              <a:rPr spc="75" dirty="0"/>
              <a:t>h</a:t>
            </a:r>
            <a:r>
              <a:rPr spc="-370" dirty="0"/>
              <a:t> </a:t>
            </a:r>
            <a:r>
              <a:rPr spc="20" dirty="0"/>
              <a:t>A</a:t>
            </a:r>
            <a:r>
              <a:rPr spc="-254" dirty="0"/>
              <a:t>c</a:t>
            </a:r>
            <a:r>
              <a:rPr spc="-114" dirty="0"/>
              <a:t>t</a:t>
            </a:r>
            <a:r>
              <a:rPr spc="-120" dirty="0"/>
              <a:t>i</a:t>
            </a:r>
            <a:r>
              <a:rPr spc="10" dirty="0"/>
              <a:t>o</a:t>
            </a:r>
            <a:r>
              <a:rPr spc="85" dirty="0"/>
              <a:t>n</a:t>
            </a:r>
            <a:r>
              <a:rPr spc="-370" dirty="0"/>
              <a:t> </a:t>
            </a:r>
            <a:r>
              <a:rPr spc="45" dirty="0"/>
              <a:t>G</a:t>
            </a:r>
            <a:r>
              <a:rPr spc="-190" dirty="0"/>
              <a:t>r</a:t>
            </a:r>
            <a:r>
              <a:rPr spc="10" dirty="0"/>
              <a:t>o</a:t>
            </a:r>
            <a:r>
              <a:rPr spc="-65" dirty="0"/>
              <a:t>u</a:t>
            </a:r>
            <a:r>
              <a:rPr spc="125" dirty="0"/>
              <a:t>p</a:t>
            </a:r>
            <a:r>
              <a:rPr spc="-370" dirty="0"/>
              <a:t> </a:t>
            </a:r>
            <a:r>
              <a:rPr spc="-25" dirty="0"/>
              <a:t>h</a:t>
            </a:r>
            <a:r>
              <a:rPr spc="-50" dirty="0"/>
              <a:t>a</a:t>
            </a:r>
            <a:r>
              <a:rPr spc="55" dirty="0"/>
              <a:t>s</a:t>
            </a:r>
            <a:r>
              <a:rPr spc="-360" dirty="0"/>
              <a:t> </a:t>
            </a:r>
            <a:r>
              <a:rPr spc="-5" dirty="0"/>
              <a:t>3</a:t>
            </a:r>
            <a:r>
              <a:rPr spc="-350" dirty="0"/>
              <a:t> </a:t>
            </a:r>
            <a:r>
              <a:rPr spc="35" dirty="0"/>
              <a:t>k</a:t>
            </a:r>
            <a:r>
              <a:rPr spc="-240" dirty="0"/>
              <a:t>e</a:t>
            </a:r>
            <a:r>
              <a:rPr spc="10" dirty="0"/>
              <a:t>y</a:t>
            </a:r>
            <a:r>
              <a:rPr spc="-370" dirty="0"/>
              <a:t> </a:t>
            </a:r>
            <a:r>
              <a:rPr spc="-240" dirty="0"/>
              <a:t>e</a:t>
            </a:r>
            <a:r>
              <a:rPr spc="15" dirty="0"/>
              <a:t>l</a:t>
            </a:r>
            <a:r>
              <a:rPr spc="-240" dirty="0"/>
              <a:t>e</a:t>
            </a:r>
            <a:r>
              <a:rPr spc="120" dirty="0"/>
              <a:t>m</a:t>
            </a:r>
            <a:r>
              <a:rPr spc="-240" dirty="0"/>
              <a:t>e</a:t>
            </a:r>
            <a:r>
              <a:rPr spc="-15" dirty="0"/>
              <a:t>n</a:t>
            </a:r>
            <a:r>
              <a:rPr spc="-114" dirty="0"/>
              <a:t>t</a:t>
            </a:r>
            <a:r>
              <a:rPr spc="5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4389" y="1241214"/>
            <a:ext cx="4504055" cy="10394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765"/>
              </a:spcBef>
            </a:pPr>
            <a:r>
              <a:rPr sz="2000" b="1" spc="10" dirty="0">
                <a:solidFill>
                  <a:srgbClr val="FF28EE"/>
                </a:solidFill>
                <a:latin typeface="Trebuchet MS"/>
                <a:cs typeface="Trebuchet MS"/>
              </a:rPr>
              <a:t>Action</a:t>
            </a:r>
            <a:r>
              <a:rPr sz="2000" b="1" spc="-11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35" dirty="0">
                <a:solidFill>
                  <a:srgbClr val="FF28EE"/>
                </a:solidFill>
                <a:latin typeface="Trebuchet MS"/>
                <a:cs typeface="Trebuchet MS"/>
              </a:rPr>
              <a:t>Group</a:t>
            </a:r>
            <a:r>
              <a:rPr sz="2000" b="1" spc="-11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10" dirty="0">
                <a:solidFill>
                  <a:srgbClr val="FF28EE"/>
                </a:solidFill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provided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39" y="2955488"/>
            <a:ext cx="4112260" cy="23044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78740" algn="ctr">
              <a:lnSpc>
                <a:spcPct val="100000"/>
              </a:lnSpc>
              <a:spcBef>
                <a:spcPts val="320"/>
              </a:spcBef>
            </a:pPr>
            <a:r>
              <a:rPr sz="2000" b="1" spc="70" dirty="0">
                <a:solidFill>
                  <a:srgbClr val="FF28EE"/>
                </a:solidFill>
                <a:latin typeface="Trebuchet MS"/>
                <a:cs typeface="Trebuchet MS"/>
              </a:rPr>
              <a:t>API</a:t>
            </a:r>
            <a:r>
              <a:rPr sz="2000" b="1" spc="-13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rgbClr val="FF28EE"/>
                </a:solidFill>
                <a:latin typeface="Trebuchet MS"/>
                <a:cs typeface="Trebuchet MS"/>
              </a:rPr>
              <a:t>Schema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Rich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endParaRPr sz="1800">
              <a:latin typeface="Trebuchet MS"/>
              <a:cs typeface="Trebuchet MS"/>
            </a:endParaRPr>
          </a:p>
          <a:p>
            <a:pPr marL="299085" marR="1492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Operation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name,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parameters,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types,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28EE"/>
                </a:solidFill>
                <a:latin typeface="Trebuchet MS"/>
                <a:cs typeface="Trebuchet MS"/>
              </a:rPr>
              <a:t>when</a:t>
            </a:r>
            <a:r>
              <a:rPr sz="1800" spc="-5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28EE"/>
                </a:solidFill>
                <a:latin typeface="Trebuchet MS"/>
                <a:cs typeface="Trebuchet MS"/>
              </a:rPr>
              <a:t>to</a:t>
            </a:r>
            <a:r>
              <a:rPr sz="1800" spc="-7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28EE"/>
                </a:solidFill>
                <a:latin typeface="Trebuchet MS"/>
                <a:cs typeface="Trebuchet MS"/>
              </a:rPr>
              <a:t>use</a:t>
            </a:r>
            <a:r>
              <a:rPr sz="1800" spc="-8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28EE"/>
                </a:solidFill>
                <a:latin typeface="Trebuchet MS"/>
                <a:cs typeface="Trebuchet MS"/>
              </a:rPr>
              <a:t>it,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65" dirty="0">
                <a:solidFill>
                  <a:srgbClr val="FF28EE"/>
                </a:solidFill>
                <a:latin typeface="Trebuchet MS"/>
                <a:cs typeface="Trebuchet MS"/>
              </a:rPr>
              <a:t>how</a:t>
            </a:r>
            <a:r>
              <a:rPr sz="1800" spc="-6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28EE"/>
                </a:solidFill>
                <a:latin typeface="Trebuchet MS"/>
                <a:cs typeface="Trebuchet MS"/>
              </a:rPr>
              <a:t>to</a:t>
            </a:r>
            <a:r>
              <a:rPr sz="1800" spc="-6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28EE"/>
                </a:solidFill>
                <a:latin typeface="Trebuchet MS"/>
                <a:cs typeface="Trebuchet MS"/>
              </a:rPr>
              <a:t>call</a:t>
            </a:r>
            <a:r>
              <a:rPr sz="1800" spc="-7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28EE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FF28EE"/>
                </a:solidFill>
                <a:latin typeface="Trebuchet MS"/>
                <a:cs typeface="Trebuchet MS"/>
              </a:rPr>
              <a:t>t</a:t>
            </a:r>
            <a:r>
              <a:rPr sz="1800" spc="-215" dirty="0">
                <a:solidFill>
                  <a:srgbClr val="FF28EE"/>
                </a:solidFill>
                <a:latin typeface="Trebuchet MS"/>
                <a:cs typeface="Trebuchet MS"/>
              </a:rPr>
              <a:t>,</a:t>
            </a:r>
            <a:r>
              <a:rPr sz="1800" spc="-6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28EE"/>
                </a:solidFill>
                <a:latin typeface="Trebuchet MS"/>
                <a:cs typeface="Trebuchet MS"/>
              </a:rPr>
              <a:t>how</a:t>
            </a:r>
            <a:r>
              <a:rPr sz="1800" spc="-5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28EE"/>
                </a:solidFill>
                <a:latin typeface="Trebuchet MS"/>
                <a:cs typeface="Trebuchet MS"/>
              </a:rPr>
              <a:t>to</a:t>
            </a:r>
            <a:r>
              <a:rPr sz="1800" spc="-7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28EE"/>
                </a:solidFill>
                <a:latin typeface="Trebuchet MS"/>
                <a:cs typeface="Trebuchet MS"/>
              </a:rPr>
              <a:t>use</a:t>
            </a:r>
            <a:r>
              <a:rPr sz="1800" spc="-7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28EE"/>
                </a:solidFill>
                <a:latin typeface="Trebuchet MS"/>
                <a:cs typeface="Trebuchet MS"/>
              </a:rPr>
              <a:t>resul</a:t>
            </a:r>
            <a:r>
              <a:rPr sz="1800" spc="-10" dirty="0">
                <a:solidFill>
                  <a:srgbClr val="FF28EE"/>
                </a:solidFill>
                <a:latin typeface="Trebuchet MS"/>
                <a:cs typeface="Trebuchet MS"/>
              </a:rPr>
              <a:t>t</a:t>
            </a:r>
            <a:r>
              <a:rPr sz="1800" spc="45" dirty="0">
                <a:solidFill>
                  <a:srgbClr val="FF28EE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299085" marR="3917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agnostic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definition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industry-standard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8667" y="2955488"/>
            <a:ext cx="4333240" cy="20300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30910">
              <a:lnSpc>
                <a:spcPct val="100000"/>
              </a:lnSpc>
              <a:spcBef>
                <a:spcPts val="320"/>
              </a:spcBef>
            </a:pPr>
            <a:r>
              <a:rPr sz="2000" b="1" spc="45" dirty="0">
                <a:solidFill>
                  <a:srgbClr val="FF28EE"/>
                </a:solidFill>
                <a:latin typeface="Trebuchet MS"/>
                <a:cs typeface="Trebuchet MS"/>
              </a:rPr>
              <a:t>Lambda</a:t>
            </a:r>
            <a:r>
              <a:rPr sz="2000" b="1" spc="-12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28EE"/>
                </a:solidFill>
                <a:latin typeface="Trebuchet MS"/>
                <a:cs typeface="Trebuchet MS"/>
              </a:rPr>
              <a:t>Function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wraps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microservices,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databases,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Serverless,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scalable,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endParaRPr sz="1800">
              <a:latin typeface="Trebuchet MS"/>
              <a:cs typeface="Trebuchet MS"/>
            </a:endParaRPr>
          </a:p>
          <a:p>
            <a:pPr marL="299085" marR="5473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Choice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(Python,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C#,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JavaScript,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Java,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…)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16" y="3253740"/>
            <a:ext cx="1296923" cy="1296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9715" y="3240023"/>
            <a:ext cx="1325880" cy="13258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8439" y="1232916"/>
            <a:ext cx="1287780" cy="12877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18</a:t>
            </a:fld>
            <a:endParaRPr spc="5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415B80-E0B0-CA33-AC31-7A432F231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70" y="620210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510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-254" dirty="0"/>
              <a:t>c</a:t>
            </a:r>
            <a:r>
              <a:rPr spc="-114" dirty="0"/>
              <a:t>t</a:t>
            </a:r>
            <a:r>
              <a:rPr spc="-120" dirty="0"/>
              <a:t>i</a:t>
            </a:r>
            <a:r>
              <a:rPr spc="10" dirty="0"/>
              <a:t>o</a:t>
            </a:r>
            <a:r>
              <a:rPr spc="85" dirty="0"/>
              <a:t>n</a:t>
            </a:r>
            <a:r>
              <a:rPr spc="-370" dirty="0"/>
              <a:t> </a:t>
            </a:r>
            <a:r>
              <a:rPr spc="45" dirty="0"/>
              <a:t>G</a:t>
            </a:r>
            <a:r>
              <a:rPr spc="-190" dirty="0"/>
              <a:t>r</a:t>
            </a:r>
            <a:r>
              <a:rPr spc="10" dirty="0"/>
              <a:t>o</a:t>
            </a:r>
            <a:r>
              <a:rPr spc="-65" dirty="0"/>
              <a:t>u</a:t>
            </a:r>
            <a:r>
              <a:rPr spc="125" dirty="0"/>
              <a:t>p</a:t>
            </a:r>
            <a:r>
              <a:rPr spc="-370" dirty="0"/>
              <a:t> </a:t>
            </a:r>
            <a:r>
              <a:rPr spc="-240" dirty="0"/>
              <a:t>e</a:t>
            </a:r>
            <a:r>
              <a:rPr spc="-285" dirty="0"/>
              <a:t>x</a:t>
            </a:r>
            <a:r>
              <a:rPr spc="-50" dirty="0"/>
              <a:t>a</a:t>
            </a:r>
            <a:r>
              <a:rPr spc="120" dirty="0"/>
              <a:t>m</a:t>
            </a:r>
            <a:r>
              <a:rPr spc="25" dirty="0"/>
              <a:t>p</a:t>
            </a:r>
            <a:r>
              <a:rPr spc="15" dirty="0"/>
              <a:t>l</a:t>
            </a:r>
            <a:r>
              <a:rPr spc="-14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4064" y="6316167"/>
            <a:ext cx="16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391" y="1152906"/>
            <a:ext cx="2294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0" dirty="0">
                <a:solidFill>
                  <a:srgbClr val="FF28EE"/>
                </a:solidFill>
                <a:latin typeface="Trebuchet MS"/>
                <a:cs typeface="Trebuchet MS"/>
              </a:rPr>
              <a:t>UtilityActionGroup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754123"/>
            <a:ext cx="11477625" cy="45720"/>
          </a:xfrm>
          <a:custGeom>
            <a:avLst/>
            <a:gdLst/>
            <a:ahLst/>
            <a:cxnLst/>
            <a:rect l="l" t="t" r="r" b="b"/>
            <a:pathLst>
              <a:path w="11477625" h="45719">
                <a:moveTo>
                  <a:pt x="11477244" y="0"/>
                </a:moveTo>
                <a:lnTo>
                  <a:pt x="0" y="0"/>
                </a:lnTo>
                <a:lnTo>
                  <a:pt x="0" y="45720"/>
                </a:lnTo>
                <a:lnTo>
                  <a:pt x="11477244" y="45720"/>
                </a:lnTo>
                <a:lnTo>
                  <a:pt x="11477244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9642" y="1941703"/>
            <a:ext cx="7668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88660" algn="l"/>
              </a:tabLst>
            </a:pPr>
            <a:r>
              <a:rPr sz="1800" b="1" spc="60" dirty="0">
                <a:solidFill>
                  <a:srgbClr val="FF28EE"/>
                </a:solidFill>
                <a:latin typeface="Trebuchet MS"/>
                <a:cs typeface="Trebuchet MS"/>
              </a:rPr>
              <a:t>API</a:t>
            </a:r>
            <a:r>
              <a:rPr sz="1800" b="1" spc="-6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FF28EE"/>
                </a:solidFill>
                <a:latin typeface="Trebuchet MS"/>
                <a:cs typeface="Trebuchet MS"/>
              </a:rPr>
              <a:t>Schema	</a:t>
            </a:r>
            <a:r>
              <a:rPr sz="1800" b="1" spc="40" dirty="0">
                <a:solidFill>
                  <a:srgbClr val="FF28EE"/>
                </a:solidFill>
                <a:latin typeface="Trebuchet MS"/>
                <a:cs typeface="Trebuchet MS"/>
              </a:rPr>
              <a:t>Lambda</a:t>
            </a:r>
            <a:r>
              <a:rPr sz="1800" b="1" spc="-12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28EE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1339" y="1088136"/>
            <a:ext cx="8708390" cy="5365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795" rIns="0" bIns="0" rtlCol="0">
            <a:spAutoFit/>
          </a:bodyPr>
          <a:lstStyle/>
          <a:p>
            <a:pPr marL="1489075" marR="153035" indent="-1329690">
              <a:lnSpc>
                <a:spcPct val="100000"/>
              </a:lnSpc>
              <a:spcBef>
                <a:spcPts val="85"/>
              </a:spcBef>
            </a:pPr>
            <a:r>
              <a:rPr sz="1600" b="1" spc="-10" dirty="0">
                <a:latin typeface="Trebuchet MS"/>
                <a:cs typeface="Trebuchet MS"/>
              </a:rPr>
              <a:t>Description: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“This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group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provides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of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commonly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used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actions.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Use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these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actions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for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things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like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sending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emails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and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getting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team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member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lists.”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1647" y="2305811"/>
            <a:ext cx="5770245" cy="3794760"/>
            <a:chOff x="231647" y="2305811"/>
            <a:chExt cx="5770245" cy="3794760"/>
          </a:xfrm>
        </p:grpSpPr>
        <p:sp>
          <p:nvSpPr>
            <p:cNvPr id="9" name="object 9"/>
            <p:cNvSpPr/>
            <p:nvPr/>
          </p:nvSpPr>
          <p:spPr>
            <a:xfrm>
              <a:off x="236219" y="2310383"/>
              <a:ext cx="5760720" cy="3785870"/>
            </a:xfrm>
            <a:custGeom>
              <a:avLst/>
              <a:gdLst/>
              <a:ahLst/>
              <a:cxnLst/>
              <a:rect l="l" t="t" r="r" b="b"/>
              <a:pathLst>
                <a:path w="5760720" h="3785870">
                  <a:moveTo>
                    <a:pt x="5760720" y="0"/>
                  </a:moveTo>
                  <a:lnTo>
                    <a:pt x="0" y="0"/>
                  </a:lnTo>
                  <a:lnTo>
                    <a:pt x="0" y="3785616"/>
                  </a:lnTo>
                  <a:lnTo>
                    <a:pt x="5760720" y="3785616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090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19" y="2310383"/>
              <a:ext cx="5760720" cy="3785870"/>
            </a:xfrm>
            <a:custGeom>
              <a:avLst/>
              <a:gdLst/>
              <a:ahLst/>
              <a:cxnLst/>
              <a:rect l="l" t="t" r="r" b="b"/>
              <a:pathLst>
                <a:path w="5760720" h="3785870">
                  <a:moveTo>
                    <a:pt x="0" y="3785616"/>
                  </a:moveTo>
                  <a:lnTo>
                    <a:pt x="5760720" y="3785616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144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7050" y="2333066"/>
            <a:ext cx="47777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r>
              <a:rPr sz="16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”openapi”: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“3.0.0”,</a:t>
            </a:r>
            <a:endParaRPr sz="1600">
              <a:latin typeface="Lucida Console"/>
              <a:cs typeface="Lucida Console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”info”: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“title”: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“Utility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Actions”,</a:t>
            </a:r>
            <a:endParaRPr sz="1600">
              <a:latin typeface="Lucida Console"/>
              <a:cs typeface="Lucida Console"/>
            </a:endParaRPr>
          </a:p>
          <a:p>
            <a:pPr marL="146621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“description”:</a:t>
            </a:r>
            <a:r>
              <a:rPr sz="16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“…”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},</a:t>
            </a:r>
            <a:endParaRPr sz="1600">
              <a:latin typeface="Lucida Console"/>
              <a:cs typeface="Lucida Console"/>
            </a:endParaRPr>
          </a:p>
          <a:p>
            <a:pPr marL="2438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”paths”:</a:t>
            </a:r>
            <a:r>
              <a:rPr sz="160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73152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</a:t>
            </a:r>
            <a:r>
              <a:rPr sz="1600" spc="-5" dirty="0">
                <a:solidFill>
                  <a:srgbClr val="FF28EE"/>
                </a:solidFill>
                <a:latin typeface="Lucida Console"/>
                <a:cs typeface="Lucida Console"/>
              </a:rPr>
              <a:t>/sendEmail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”:</a:t>
            </a:r>
            <a:r>
              <a:rPr sz="1600" spc="-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97663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“post”:</a:t>
            </a:r>
            <a:r>
              <a:rPr sz="16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3421" y="3796665"/>
            <a:ext cx="22136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“This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operation</a:t>
            </a:r>
            <a:r>
              <a:rPr sz="1600" spc="-4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Console"/>
                <a:cs typeface="Lucida Console"/>
              </a:rPr>
              <a:t>…”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“sendEmail”,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…</a:t>
            </a:r>
            <a:r>
              <a:rPr sz="1600" spc="-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Console"/>
                <a:cs typeface="Lucida Console"/>
              </a:rPr>
              <a:t>},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0050" y="3796665"/>
            <a:ext cx="17246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Lucida Console"/>
                <a:cs typeface="Lucida Console"/>
              </a:rPr>
              <a:t>”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de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cr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ti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Lucida Console"/>
                <a:cs typeface="Lucida Console"/>
              </a:rPr>
              <a:t>”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:  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”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”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:  </a:t>
            </a:r>
            <a:r>
              <a:rPr sz="1600" spc="5" dirty="0">
                <a:solidFill>
                  <a:srgbClr val="FFFFFF"/>
                </a:solidFill>
                <a:latin typeface="Lucida Console"/>
                <a:cs typeface="Lucida Console"/>
              </a:rPr>
              <a:t>”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q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ue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Bo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Lucida Console"/>
                <a:cs typeface="Lucida Console"/>
              </a:rPr>
              <a:t>”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:  “responses”:</a:t>
            </a:r>
            <a:r>
              <a:rPr sz="1600" spc="-7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36703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“200”:</a:t>
            </a:r>
            <a:r>
              <a:rPr sz="160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8570" y="5016246"/>
            <a:ext cx="3435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42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“text/plain”:</a:t>
            </a:r>
            <a:r>
              <a:rPr sz="16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{…}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“</a:t>
            </a:r>
            <a:r>
              <a:rPr sz="1600" spc="-5" dirty="0">
                <a:solidFill>
                  <a:srgbClr val="FF28EE"/>
                </a:solidFill>
                <a:latin typeface="Lucida Console"/>
                <a:cs typeface="Lucida Console"/>
              </a:rPr>
              <a:t>/getTeam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”: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r>
              <a:rPr sz="16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…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890" y="5503570"/>
            <a:ext cx="135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050" y="5748020"/>
            <a:ext cx="135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5059" y="2310383"/>
            <a:ext cx="5760720" cy="3785870"/>
          </a:xfrm>
          <a:prstGeom prst="rect">
            <a:avLst/>
          </a:prstGeom>
          <a:solidFill>
            <a:srgbClr val="09074E"/>
          </a:solidFill>
          <a:ln w="9144">
            <a:solidFill>
              <a:srgbClr val="FF28EE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def</a:t>
            </a:r>
            <a:r>
              <a:rPr sz="16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28EE"/>
                </a:solidFill>
                <a:latin typeface="Lucida Console"/>
                <a:cs typeface="Lucida Console"/>
              </a:rPr>
              <a:t>lambda_handler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(event,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context):</a:t>
            </a:r>
            <a:endParaRPr sz="1600">
              <a:latin typeface="Lucida Console"/>
              <a:cs typeface="Lucida Console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if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event[‘apiPath’]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==</a:t>
            </a:r>
            <a:r>
              <a:rPr sz="16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‘</a:t>
            </a:r>
            <a:r>
              <a:rPr sz="1600" spc="-5" dirty="0">
                <a:solidFill>
                  <a:srgbClr val="FF28EE"/>
                </a:solidFill>
                <a:latin typeface="Lucida Console"/>
                <a:cs typeface="Lucida Console"/>
              </a:rPr>
              <a:t>/sendEmail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’:</a:t>
            </a:r>
            <a:endParaRPr sz="1600">
              <a:latin typeface="Lucida Console"/>
              <a:cs typeface="Lucida Console"/>
            </a:endParaRPr>
          </a:p>
          <a:p>
            <a:pPr marL="82423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result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FF28EE"/>
                </a:solidFill>
                <a:latin typeface="Lucida Console"/>
                <a:cs typeface="Lucida Console"/>
              </a:rPr>
              <a:t>sendEmail</a:t>
            </a:r>
            <a:r>
              <a:rPr sz="1600" spc="-10" dirty="0">
                <a:solidFill>
                  <a:srgbClr val="FFFFFF"/>
                </a:solidFill>
                <a:latin typeface="Lucida Console"/>
                <a:cs typeface="Lucida Console"/>
              </a:rPr>
              <a:t>(event)</a:t>
            </a:r>
            <a:endParaRPr sz="1600">
              <a:latin typeface="Lucida Console"/>
              <a:cs typeface="Lucida Console"/>
            </a:endParaRPr>
          </a:p>
          <a:p>
            <a:pPr marL="457834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elif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event[‘apiPath’]</a:t>
            </a:r>
            <a:r>
              <a:rPr sz="16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==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‘</a:t>
            </a:r>
            <a:r>
              <a:rPr sz="1600" spc="-5" dirty="0">
                <a:solidFill>
                  <a:srgbClr val="FF28EE"/>
                </a:solidFill>
                <a:latin typeface="Lucida Console"/>
                <a:cs typeface="Lucida Console"/>
              </a:rPr>
              <a:t>/getTeam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’:</a:t>
            </a:r>
            <a:endParaRPr sz="1600">
              <a:latin typeface="Lucida Console"/>
              <a:cs typeface="Lucida Console"/>
            </a:endParaRPr>
          </a:p>
          <a:p>
            <a:pPr marL="82423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result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6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28EE"/>
                </a:solidFill>
                <a:latin typeface="Lucida Console"/>
                <a:cs typeface="Lucida Console"/>
              </a:rPr>
              <a:t>getTeam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(event)</a:t>
            </a:r>
            <a:endParaRPr sz="1600">
              <a:latin typeface="Lucida Console"/>
              <a:cs typeface="Lucida Console"/>
            </a:endParaRPr>
          </a:p>
          <a:p>
            <a:pPr marL="457834" marR="239395" indent="3100705">
              <a:lnSpc>
                <a:spcPct val="69700"/>
              </a:lnSpc>
              <a:spcBef>
                <a:spcPts val="1160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def</a:t>
            </a:r>
            <a:r>
              <a:rPr sz="1600" spc="-9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do_action1() </a:t>
            </a:r>
            <a:r>
              <a:rPr sz="1600" spc="-9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response_body</a:t>
            </a:r>
            <a:r>
              <a:rPr sz="16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{'applicat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e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f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n/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j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_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o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'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1600" spc="-27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r>
              <a:rPr sz="2400" spc="-405" baseline="-20833" dirty="0">
                <a:solidFill>
                  <a:srgbClr val="FFFFFF"/>
                </a:solidFill>
                <a:latin typeface="Lucida Console"/>
                <a:cs typeface="Lucida Console"/>
              </a:rPr>
              <a:t>ion2()</a:t>
            </a:r>
            <a:endParaRPr sz="2400" baseline="-20833">
              <a:latin typeface="Lucida Console"/>
              <a:cs typeface="Lucida Console"/>
            </a:endParaRPr>
          </a:p>
          <a:p>
            <a:pPr marL="15589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{'body':</a:t>
            </a:r>
            <a:r>
              <a:rPr sz="160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result}}</a:t>
            </a:r>
            <a:endParaRPr sz="1600">
              <a:latin typeface="Lucida Console"/>
              <a:cs typeface="Lucida Console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action_response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r>
              <a:rPr sz="16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…</a:t>
            </a:r>
            <a:endParaRPr sz="1600">
              <a:latin typeface="Lucida Console"/>
              <a:cs typeface="Lucida Console"/>
            </a:endParaRPr>
          </a:p>
          <a:p>
            <a:pPr marL="15589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‘responseBody’:</a:t>
            </a:r>
            <a:r>
              <a:rPr sz="1600" spc="-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response_body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Lucida Console"/>
              <a:cs typeface="Lucida Console"/>
            </a:endParaRPr>
          </a:p>
          <a:p>
            <a:pPr marL="1435100" marR="895350" indent="-9772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return {‘messageVersion’: ‘1.0’, </a:t>
            </a:r>
            <a:r>
              <a:rPr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‘response’:</a:t>
            </a:r>
            <a:r>
              <a:rPr sz="1600" spc="-6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Console"/>
                <a:cs typeface="Lucida Console"/>
              </a:rPr>
              <a:t>action_response}</a:t>
            </a:r>
            <a:endParaRPr sz="1600">
              <a:latin typeface="Lucida Console"/>
              <a:cs typeface="Lucida Console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B9029D-DF72-7E2F-0BE0-9A4BF14C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0" y="6282106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7773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</a:t>
            </a:r>
            <a:r>
              <a:rPr spc="25" dirty="0"/>
              <a:t>d</a:t>
            </a:r>
            <a:r>
              <a:rPr spc="50" dirty="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2100" y="1295213"/>
            <a:ext cx="7513955" cy="270891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7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0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869"/>
              </a:spcBef>
              <a:buSzPct val="89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Guardrails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1119" y="6384442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3001518"/>
            <a:ext cx="5014595" cy="1133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3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4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4400" b="1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4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400" b="1" spc="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400" b="1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00" b="1" spc="-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400" b="1" spc="1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4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Deploying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invoking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7EF3E-4A15-6FDB-0338-37109C41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350000"/>
            <a:ext cx="762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554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Agents</a:t>
            </a:r>
            <a:r>
              <a:rPr spc="-350" dirty="0"/>
              <a:t> </a:t>
            </a:r>
            <a:r>
              <a:rPr spc="-75" dirty="0"/>
              <a:t>can</a:t>
            </a:r>
            <a:r>
              <a:rPr spc="-375" dirty="0"/>
              <a:t> </a:t>
            </a:r>
            <a:r>
              <a:rPr spc="-55" dirty="0"/>
              <a:t>be</a:t>
            </a:r>
            <a:r>
              <a:rPr spc="-355" dirty="0"/>
              <a:t> </a:t>
            </a:r>
            <a:r>
              <a:rPr spc="-45" dirty="0"/>
              <a:t>deployed</a:t>
            </a:r>
            <a:r>
              <a:rPr spc="-360" dirty="0"/>
              <a:t> </a:t>
            </a:r>
            <a:r>
              <a:rPr spc="20" dirty="0"/>
              <a:t>and</a:t>
            </a:r>
            <a:r>
              <a:rPr spc="-350" dirty="0"/>
              <a:t> </a:t>
            </a:r>
            <a:r>
              <a:rPr spc="-40" dirty="0"/>
              <a:t>invoked</a:t>
            </a:r>
            <a:r>
              <a:rPr spc="-375" dirty="0"/>
              <a:t> </a:t>
            </a:r>
            <a:r>
              <a:rPr spc="5" dirty="0"/>
              <a:t>from</a:t>
            </a:r>
            <a:r>
              <a:rPr spc="-360" dirty="0"/>
              <a:t> </a:t>
            </a:r>
            <a:r>
              <a:rPr spc="-15" dirty="0"/>
              <a:t>any</a:t>
            </a:r>
            <a:r>
              <a:rPr spc="-360" dirty="0"/>
              <a:t> </a:t>
            </a:r>
            <a:r>
              <a:rPr spc="35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4064" y="6316167"/>
            <a:ext cx="16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701" y="4665345"/>
            <a:ext cx="717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draft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0684" y="4665345"/>
            <a:ext cx="222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" algn="l"/>
              </a:tabLst>
            </a:pPr>
            <a:r>
              <a:rPr sz="2000" u="dbl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	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0" y="1767839"/>
            <a:ext cx="1071371" cy="10728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1704" y="3125723"/>
            <a:ext cx="1065276" cy="106527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63968" y="1714500"/>
            <a:ext cx="1283335" cy="1490980"/>
            <a:chOff x="7363968" y="1714500"/>
            <a:chExt cx="1283335" cy="14909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3968" y="1714500"/>
              <a:ext cx="1283207" cy="12832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80020" y="2982467"/>
              <a:ext cx="532130" cy="222885"/>
            </a:xfrm>
            <a:custGeom>
              <a:avLst/>
              <a:gdLst/>
              <a:ahLst/>
              <a:cxnLst/>
              <a:rect l="l" t="t" r="r" b="b"/>
              <a:pathLst>
                <a:path w="532129" h="222885">
                  <a:moveTo>
                    <a:pt x="398906" y="0"/>
                  </a:moveTo>
                  <a:lnTo>
                    <a:pt x="132969" y="0"/>
                  </a:lnTo>
                  <a:lnTo>
                    <a:pt x="132969" y="111252"/>
                  </a:lnTo>
                  <a:lnTo>
                    <a:pt x="0" y="111252"/>
                  </a:lnTo>
                  <a:lnTo>
                    <a:pt x="265937" y="222504"/>
                  </a:lnTo>
                  <a:lnTo>
                    <a:pt x="531876" y="111252"/>
                  </a:lnTo>
                  <a:lnTo>
                    <a:pt x="398906" y="111252"/>
                  </a:lnTo>
                  <a:lnTo>
                    <a:pt x="398906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37741" y="1999614"/>
            <a:ext cx="8413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Agent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bui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2263" y="2084070"/>
            <a:ext cx="718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Agent 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8301" y="3475177"/>
            <a:ext cx="680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Ev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6201" y="4693411"/>
            <a:ext cx="1120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oyed 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12720" y="2894076"/>
            <a:ext cx="1071880" cy="1551940"/>
            <a:chOff x="2712720" y="2894076"/>
            <a:chExt cx="1071880" cy="155194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2720" y="3133344"/>
              <a:ext cx="1071371" cy="10728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82468" y="2894075"/>
              <a:ext cx="532130" cy="1551940"/>
            </a:xfrm>
            <a:custGeom>
              <a:avLst/>
              <a:gdLst/>
              <a:ahLst/>
              <a:cxnLst/>
              <a:rect l="l" t="t" r="r" b="b"/>
              <a:pathLst>
                <a:path w="532129" h="1551939">
                  <a:moveTo>
                    <a:pt x="531876" y="1440180"/>
                  </a:moveTo>
                  <a:lnTo>
                    <a:pt x="398907" y="1440180"/>
                  </a:lnTo>
                  <a:lnTo>
                    <a:pt x="398907" y="1328928"/>
                  </a:lnTo>
                  <a:lnTo>
                    <a:pt x="132969" y="1328928"/>
                  </a:lnTo>
                  <a:lnTo>
                    <a:pt x="132969" y="1440180"/>
                  </a:lnTo>
                  <a:lnTo>
                    <a:pt x="0" y="1440180"/>
                  </a:lnTo>
                  <a:lnTo>
                    <a:pt x="265938" y="1551432"/>
                  </a:lnTo>
                  <a:lnTo>
                    <a:pt x="531876" y="1440180"/>
                  </a:lnTo>
                  <a:close/>
                </a:path>
                <a:path w="532129" h="1551939">
                  <a:moveTo>
                    <a:pt x="531876" y="111252"/>
                  </a:moveTo>
                  <a:lnTo>
                    <a:pt x="398907" y="111252"/>
                  </a:lnTo>
                  <a:lnTo>
                    <a:pt x="398907" y="0"/>
                  </a:lnTo>
                  <a:lnTo>
                    <a:pt x="132969" y="0"/>
                  </a:lnTo>
                  <a:lnTo>
                    <a:pt x="132969" y="111252"/>
                  </a:lnTo>
                  <a:lnTo>
                    <a:pt x="0" y="111252"/>
                  </a:lnTo>
                  <a:lnTo>
                    <a:pt x="265938" y="222504"/>
                  </a:lnTo>
                  <a:lnTo>
                    <a:pt x="531876" y="111252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05736" y="3298697"/>
            <a:ext cx="9048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Agent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console  or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SDK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2585" y="3368802"/>
            <a:ext cx="11379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tomer 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4955" y="1143127"/>
            <a:ext cx="927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2005" algn="l"/>
              </a:tabLst>
            </a:pPr>
            <a:r>
              <a:rPr sz="2400" spc="45" dirty="0">
                <a:solidFill>
                  <a:srgbClr val="FF28EE"/>
                </a:solidFill>
                <a:latin typeface="Trebuchet MS"/>
                <a:cs typeface="Trebuchet MS"/>
              </a:rPr>
              <a:t>Building</a:t>
            </a:r>
            <a:r>
              <a:rPr sz="2400" spc="-11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28EE"/>
                </a:solidFill>
                <a:latin typeface="Trebuchet MS"/>
                <a:cs typeface="Trebuchet MS"/>
              </a:rPr>
              <a:t>and</a:t>
            </a:r>
            <a:r>
              <a:rPr sz="2400" spc="-9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28EE"/>
                </a:solidFill>
                <a:latin typeface="Trebuchet MS"/>
                <a:cs typeface="Trebuchet MS"/>
              </a:rPr>
              <a:t>testing</a:t>
            </a:r>
            <a:r>
              <a:rPr sz="2400" spc="-8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28EE"/>
                </a:solidFill>
                <a:latin typeface="Trebuchet MS"/>
                <a:cs typeface="Trebuchet MS"/>
              </a:rPr>
              <a:t>agents	</a:t>
            </a:r>
            <a:r>
              <a:rPr sz="2400" spc="80" dirty="0">
                <a:solidFill>
                  <a:srgbClr val="FF28EE"/>
                </a:solidFill>
                <a:latin typeface="Trebuchet MS"/>
                <a:cs typeface="Trebuchet MS"/>
              </a:rPr>
              <a:t>Using</a:t>
            </a:r>
            <a:r>
              <a:rPr sz="2400" spc="-114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28EE"/>
                </a:solidFill>
                <a:latin typeface="Trebuchet MS"/>
                <a:cs typeface="Trebuchet MS"/>
              </a:rPr>
              <a:t>production</a:t>
            </a:r>
            <a:r>
              <a:rPr sz="2400" spc="-12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28EE"/>
                </a:solidFill>
                <a:latin typeface="Trebuchet MS"/>
                <a:cs typeface="Trebuchet MS"/>
              </a:rPr>
              <a:t>agents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03107" y="4104132"/>
            <a:ext cx="393065" cy="378460"/>
          </a:xfrm>
          <a:custGeom>
            <a:avLst/>
            <a:gdLst/>
            <a:ahLst/>
            <a:cxnLst/>
            <a:rect l="l" t="t" r="r" b="b"/>
            <a:pathLst>
              <a:path w="393065" h="378460">
                <a:moveTo>
                  <a:pt x="195834" y="0"/>
                </a:moveTo>
                <a:lnTo>
                  <a:pt x="0" y="179959"/>
                </a:lnTo>
                <a:lnTo>
                  <a:pt x="99187" y="287909"/>
                </a:lnTo>
                <a:lnTo>
                  <a:pt x="1270" y="377952"/>
                </a:lnTo>
                <a:lnTo>
                  <a:pt x="296291" y="305816"/>
                </a:lnTo>
                <a:lnTo>
                  <a:pt x="392938" y="17907"/>
                </a:lnTo>
                <a:lnTo>
                  <a:pt x="295021" y="107950"/>
                </a:lnTo>
                <a:lnTo>
                  <a:pt x="195834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32569" y="4125976"/>
            <a:ext cx="479425" cy="311150"/>
          </a:xfrm>
          <a:custGeom>
            <a:avLst/>
            <a:gdLst/>
            <a:ahLst/>
            <a:cxnLst/>
            <a:rect l="l" t="t" r="r" b="b"/>
            <a:pathLst>
              <a:path w="479425" h="311150">
                <a:moveTo>
                  <a:pt x="180721" y="0"/>
                </a:moveTo>
                <a:lnTo>
                  <a:pt x="119887" y="126618"/>
                </a:lnTo>
                <a:lnTo>
                  <a:pt x="0" y="69087"/>
                </a:lnTo>
                <a:lnTo>
                  <a:pt x="178815" y="310896"/>
                </a:lnTo>
                <a:lnTo>
                  <a:pt x="479425" y="299593"/>
                </a:lnTo>
                <a:lnTo>
                  <a:pt x="359663" y="241935"/>
                </a:lnTo>
                <a:lnTo>
                  <a:pt x="420497" y="115316"/>
                </a:lnTo>
                <a:lnTo>
                  <a:pt x="180721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874264" y="4666488"/>
            <a:ext cx="748665" cy="582295"/>
            <a:chOff x="2874264" y="4666488"/>
            <a:chExt cx="748665" cy="582295"/>
          </a:xfrm>
        </p:grpSpPr>
        <p:sp>
          <p:nvSpPr>
            <p:cNvPr id="24" name="object 24"/>
            <p:cNvSpPr/>
            <p:nvPr/>
          </p:nvSpPr>
          <p:spPr>
            <a:xfrm>
              <a:off x="2942844" y="4672584"/>
              <a:ext cx="497205" cy="320040"/>
            </a:xfrm>
            <a:custGeom>
              <a:avLst/>
              <a:gdLst/>
              <a:ahLst/>
              <a:cxnLst/>
              <a:rect l="l" t="t" r="r" b="b"/>
              <a:pathLst>
                <a:path w="497204" h="320039">
                  <a:moveTo>
                    <a:pt x="425195" y="129540"/>
                  </a:moveTo>
                  <a:lnTo>
                    <a:pt x="425195" y="42672"/>
                  </a:lnTo>
                </a:path>
                <a:path w="497204" h="320039">
                  <a:moveTo>
                    <a:pt x="281939" y="47371"/>
                  </a:moveTo>
                  <a:lnTo>
                    <a:pt x="353568" y="0"/>
                  </a:lnTo>
                  <a:lnTo>
                    <a:pt x="496823" y="83058"/>
                  </a:lnTo>
                  <a:lnTo>
                    <a:pt x="496823" y="129540"/>
                  </a:lnTo>
                </a:path>
                <a:path w="497204" h="320039">
                  <a:moveTo>
                    <a:pt x="143256" y="213360"/>
                  </a:moveTo>
                  <a:lnTo>
                    <a:pt x="71628" y="178308"/>
                  </a:lnTo>
                </a:path>
                <a:path w="497204" h="320039">
                  <a:moveTo>
                    <a:pt x="143256" y="129540"/>
                  </a:moveTo>
                  <a:lnTo>
                    <a:pt x="143256" y="42672"/>
                  </a:lnTo>
                </a:path>
                <a:path w="497204" h="320039">
                  <a:moveTo>
                    <a:pt x="0" y="288036"/>
                  </a:moveTo>
                  <a:lnTo>
                    <a:pt x="68580" y="248412"/>
                  </a:lnTo>
                </a:path>
                <a:path w="497204" h="320039">
                  <a:moveTo>
                    <a:pt x="284988" y="47117"/>
                  </a:moveTo>
                  <a:lnTo>
                    <a:pt x="213741" y="0"/>
                  </a:lnTo>
                  <a:lnTo>
                    <a:pt x="71247" y="82677"/>
                  </a:lnTo>
                  <a:lnTo>
                    <a:pt x="71247" y="176911"/>
                  </a:lnTo>
                  <a:lnTo>
                    <a:pt x="0" y="213360"/>
                  </a:lnTo>
                  <a:lnTo>
                    <a:pt x="0" y="287401"/>
                  </a:lnTo>
                  <a:lnTo>
                    <a:pt x="0" y="32004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8020" y="4977384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452" y="0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6476" y="5141976"/>
              <a:ext cx="393700" cy="100965"/>
            </a:xfrm>
            <a:custGeom>
              <a:avLst/>
              <a:gdLst/>
              <a:ahLst/>
              <a:cxnLst/>
              <a:rect l="l" t="t" r="r" b="b"/>
              <a:pathLst>
                <a:path w="393700" h="100964">
                  <a:moveTo>
                    <a:pt x="321563" y="59436"/>
                  </a:moveTo>
                  <a:lnTo>
                    <a:pt x="259079" y="21336"/>
                  </a:lnTo>
                </a:path>
                <a:path w="393700" h="100964">
                  <a:moveTo>
                    <a:pt x="393191" y="0"/>
                  </a:moveTo>
                  <a:lnTo>
                    <a:pt x="393191" y="17018"/>
                  </a:lnTo>
                  <a:lnTo>
                    <a:pt x="249936" y="100584"/>
                  </a:lnTo>
                  <a:lnTo>
                    <a:pt x="178307" y="62356"/>
                  </a:lnTo>
                </a:path>
                <a:path w="393700" h="100964">
                  <a:moveTo>
                    <a:pt x="38100" y="59436"/>
                  </a:moveTo>
                  <a:lnTo>
                    <a:pt x="102107" y="21336"/>
                  </a:lnTo>
                </a:path>
                <a:path w="393700" h="100964">
                  <a:moveTo>
                    <a:pt x="0" y="36575"/>
                  </a:moveTo>
                  <a:lnTo>
                    <a:pt x="110109" y="100584"/>
                  </a:lnTo>
                  <a:lnTo>
                    <a:pt x="181356" y="6261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8020" y="4855464"/>
              <a:ext cx="94615" cy="245745"/>
            </a:xfrm>
            <a:custGeom>
              <a:avLst/>
              <a:gdLst/>
              <a:ahLst/>
              <a:cxnLst/>
              <a:rect l="l" t="t" r="r" b="b"/>
              <a:pathLst>
                <a:path w="94614" h="245745">
                  <a:moveTo>
                    <a:pt x="0" y="0"/>
                  </a:moveTo>
                  <a:lnTo>
                    <a:pt x="94488" y="0"/>
                  </a:lnTo>
                  <a:lnTo>
                    <a:pt x="94488" y="245363"/>
                  </a:lnTo>
                  <a:lnTo>
                    <a:pt x="0" y="24536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2488" y="4829556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0" y="51816"/>
                  </a:moveTo>
                  <a:lnTo>
                    <a:pt x="53341" y="51816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4012" y="4943856"/>
              <a:ext cx="52069" cy="68580"/>
            </a:xfrm>
            <a:custGeom>
              <a:avLst/>
              <a:gdLst/>
              <a:ahLst/>
              <a:cxnLst/>
              <a:rect l="l" t="t" r="r" b="b"/>
              <a:pathLst>
                <a:path w="52069" h="68579">
                  <a:moveTo>
                    <a:pt x="0" y="68580"/>
                  </a:moveTo>
                  <a:lnTo>
                    <a:pt x="0" y="0"/>
                  </a:lnTo>
                  <a:lnTo>
                    <a:pt x="51815" y="34036"/>
                  </a:lnTo>
                  <a:lnTo>
                    <a:pt x="0" y="68580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7916" y="5068824"/>
              <a:ext cx="64007" cy="64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24428" y="4832604"/>
              <a:ext cx="192405" cy="276225"/>
            </a:xfrm>
            <a:custGeom>
              <a:avLst/>
              <a:gdLst/>
              <a:ahLst/>
              <a:cxnLst/>
              <a:rect l="l" t="t" r="r" b="b"/>
              <a:pathLst>
                <a:path w="192404" h="276225">
                  <a:moveTo>
                    <a:pt x="0" y="267081"/>
                  </a:moveTo>
                  <a:lnTo>
                    <a:pt x="0" y="8763"/>
                  </a:lnTo>
                  <a:lnTo>
                    <a:pt x="0" y="3683"/>
                  </a:lnTo>
                  <a:lnTo>
                    <a:pt x="3683" y="0"/>
                  </a:lnTo>
                  <a:lnTo>
                    <a:pt x="8762" y="0"/>
                  </a:lnTo>
                  <a:lnTo>
                    <a:pt x="128016" y="0"/>
                  </a:lnTo>
                  <a:lnTo>
                    <a:pt x="192024" y="64135"/>
                  </a:lnTo>
                  <a:lnTo>
                    <a:pt x="192024" y="267081"/>
                  </a:lnTo>
                  <a:lnTo>
                    <a:pt x="192024" y="272161"/>
                  </a:lnTo>
                  <a:lnTo>
                    <a:pt x="188341" y="275844"/>
                  </a:lnTo>
                  <a:lnTo>
                    <a:pt x="183261" y="275844"/>
                  </a:lnTo>
                  <a:lnTo>
                    <a:pt x="8762" y="275844"/>
                  </a:lnTo>
                  <a:lnTo>
                    <a:pt x="3683" y="275844"/>
                  </a:lnTo>
                  <a:lnTo>
                    <a:pt x="0" y="272161"/>
                  </a:lnTo>
                  <a:lnTo>
                    <a:pt x="0" y="267081"/>
                  </a:lnTo>
                  <a:close/>
                </a:path>
                <a:path w="192404" h="276225">
                  <a:moveTo>
                    <a:pt x="128016" y="64008"/>
                  </a:moveTo>
                  <a:lnTo>
                    <a:pt x="192024" y="64008"/>
                  </a:lnTo>
                  <a:lnTo>
                    <a:pt x="128016" y="0"/>
                  </a:lnTo>
                  <a:lnTo>
                    <a:pt x="128016" y="64008"/>
                  </a:lnTo>
                  <a:close/>
                </a:path>
                <a:path w="192404" h="276225">
                  <a:moveTo>
                    <a:pt x="28956" y="190500"/>
                  </a:moveTo>
                  <a:lnTo>
                    <a:pt x="163068" y="190500"/>
                  </a:lnTo>
                </a:path>
                <a:path w="192404" h="276225">
                  <a:moveTo>
                    <a:pt x="28956" y="228600"/>
                  </a:moveTo>
                  <a:lnTo>
                    <a:pt x="163068" y="228600"/>
                  </a:lnTo>
                </a:path>
                <a:path w="192404" h="276225">
                  <a:moveTo>
                    <a:pt x="28956" y="77724"/>
                  </a:moveTo>
                  <a:lnTo>
                    <a:pt x="105156" y="777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4264" y="5020056"/>
              <a:ext cx="192023" cy="173735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035040" y="4657344"/>
            <a:ext cx="746760" cy="582295"/>
            <a:chOff x="6035040" y="4657344"/>
            <a:chExt cx="746760" cy="582295"/>
          </a:xfrm>
        </p:grpSpPr>
        <p:sp>
          <p:nvSpPr>
            <p:cNvPr id="34" name="object 34"/>
            <p:cNvSpPr/>
            <p:nvPr/>
          </p:nvSpPr>
          <p:spPr>
            <a:xfrm>
              <a:off x="6103620" y="4663440"/>
              <a:ext cx="495300" cy="321945"/>
            </a:xfrm>
            <a:custGeom>
              <a:avLst/>
              <a:gdLst/>
              <a:ahLst/>
              <a:cxnLst/>
              <a:rect l="l" t="t" r="r" b="b"/>
              <a:pathLst>
                <a:path w="495300" h="321945">
                  <a:moveTo>
                    <a:pt x="425196" y="131064"/>
                  </a:moveTo>
                  <a:lnTo>
                    <a:pt x="425196" y="42672"/>
                  </a:lnTo>
                </a:path>
                <a:path w="495300" h="321945">
                  <a:moveTo>
                    <a:pt x="281939" y="47371"/>
                  </a:moveTo>
                  <a:lnTo>
                    <a:pt x="353059" y="0"/>
                  </a:lnTo>
                  <a:lnTo>
                    <a:pt x="495300" y="83058"/>
                  </a:lnTo>
                  <a:lnTo>
                    <a:pt x="495300" y="129540"/>
                  </a:lnTo>
                </a:path>
                <a:path w="495300" h="321945">
                  <a:moveTo>
                    <a:pt x="141731" y="213360"/>
                  </a:moveTo>
                  <a:lnTo>
                    <a:pt x="70103" y="178308"/>
                  </a:lnTo>
                </a:path>
                <a:path w="495300" h="321945">
                  <a:moveTo>
                    <a:pt x="141731" y="131064"/>
                  </a:moveTo>
                  <a:lnTo>
                    <a:pt x="141731" y="42672"/>
                  </a:lnTo>
                </a:path>
                <a:path w="495300" h="321945">
                  <a:moveTo>
                    <a:pt x="0" y="289560"/>
                  </a:moveTo>
                  <a:lnTo>
                    <a:pt x="68579" y="248412"/>
                  </a:lnTo>
                </a:path>
                <a:path w="495300" h="321945">
                  <a:moveTo>
                    <a:pt x="284988" y="47371"/>
                  </a:moveTo>
                  <a:lnTo>
                    <a:pt x="213740" y="0"/>
                  </a:lnTo>
                  <a:lnTo>
                    <a:pt x="71246" y="83058"/>
                  </a:lnTo>
                  <a:lnTo>
                    <a:pt x="71246" y="177800"/>
                  </a:lnTo>
                  <a:lnTo>
                    <a:pt x="0" y="214376"/>
                  </a:lnTo>
                  <a:lnTo>
                    <a:pt x="0" y="288798"/>
                  </a:lnTo>
                  <a:lnTo>
                    <a:pt x="0" y="32156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67272" y="4969764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975" y="0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07252" y="5134356"/>
              <a:ext cx="391795" cy="99060"/>
            </a:xfrm>
            <a:custGeom>
              <a:avLst/>
              <a:gdLst/>
              <a:ahLst/>
              <a:cxnLst/>
              <a:rect l="l" t="t" r="r" b="b"/>
              <a:pathLst>
                <a:path w="391795" h="99060">
                  <a:moveTo>
                    <a:pt x="321564" y="57912"/>
                  </a:moveTo>
                  <a:lnTo>
                    <a:pt x="257556" y="19812"/>
                  </a:lnTo>
                </a:path>
                <a:path w="391795" h="99060">
                  <a:moveTo>
                    <a:pt x="391668" y="0"/>
                  </a:moveTo>
                  <a:lnTo>
                    <a:pt x="391668" y="16764"/>
                  </a:lnTo>
                  <a:lnTo>
                    <a:pt x="249427" y="99060"/>
                  </a:lnTo>
                  <a:lnTo>
                    <a:pt x="178308" y="61341"/>
                  </a:lnTo>
                </a:path>
                <a:path w="391795" h="99060">
                  <a:moveTo>
                    <a:pt x="36575" y="59436"/>
                  </a:moveTo>
                  <a:lnTo>
                    <a:pt x="100584" y="19812"/>
                  </a:lnTo>
                </a:path>
                <a:path w="391795" h="99060">
                  <a:moveTo>
                    <a:pt x="0" y="35052"/>
                  </a:moveTo>
                  <a:lnTo>
                    <a:pt x="110109" y="99060"/>
                  </a:lnTo>
                  <a:lnTo>
                    <a:pt x="181356" y="6108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67272" y="4846320"/>
              <a:ext cx="94615" cy="245745"/>
            </a:xfrm>
            <a:custGeom>
              <a:avLst/>
              <a:gdLst/>
              <a:ahLst/>
              <a:cxnLst/>
              <a:rect l="l" t="t" r="r" b="b"/>
              <a:pathLst>
                <a:path w="94614" h="245745">
                  <a:moveTo>
                    <a:pt x="0" y="0"/>
                  </a:moveTo>
                  <a:lnTo>
                    <a:pt x="94487" y="0"/>
                  </a:lnTo>
                  <a:lnTo>
                    <a:pt x="94487" y="245363"/>
                  </a:lnTo>
                  <a:lnTo>
                    <a:pt x="0" y="24536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03264" y="4820412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53339"/>
                  </a:moveTo>
                  <a:lnTo>
                    <a:pt x="53341" y="53339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03264" y="4934712"/>
              <a:ext cx="53340" cy="68580"/>
            </a:xfrm>
            <a:custGeom>
              <a:avLst/>
              <a:gdLst/>
              <a:ahLst/>
              <a:cxnLst/>
              <a:rect l="l" t="t" r="r" b="b"/>
              <a:pathLst>
                <a:path w="53339" h="68579">
                  <a:moveTo>
                    <a:pt x="0" y="68580"/>
                  </a:moveTo>
                  <a:lnTo>
                    <a:pt x="0" y="0"/>
                  </a:lnTo>
                  <a:lnTo>
                    <a:pt x="53339" y="34036"/>
                  </a:lnTo>
                  <a:lnTo>
                    <a:pt x="0" y="68580"/>
                  </a:lnTo>
                  <a:close/>
                </a:path>
              </a:pathLst>
            </a:custGeom>
            <a:ln w="12191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7168" y="5059680"/>
              <a:ext cx="65532" cy="655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585204" y="4824984"/>
              <a:ext cx="190500" cy="274320"/>
            </a:xfrm>
            <a:custGeom>
              <a:avLst/>
              <a:gdLst/>
              <a:ahLst/>
              <a:cxnLst/>
              <a:rect l="l" t="t" r="r" b="b"/>
              <a:pathLst>
                <a:path w="190500" h="274320">
                  <a:moveTo>
                    <a:pt x="0" y="265684"/>
                  </a:moveTo>
                  <a:lnTo>
                    <a:pt x="0" y="8636"/>
                  </a:lnTo>
                  <a:lnTo>
                    <a:pt x="0" y="3683"/>
                  </a:lnTo>
                  <a:lnTo>
                    <a:pt x="3682" y="0"/>
                  </a:lnTo>
                  <a:lnTo>
                    <a:pt x="8636" y="0"/>
                  </a:lnTo>
                  <a:lnTo>
                    <a:pt x="127000" y="0"/>
                  </a:lnTo>
                  <a:lnTo>
                    <a:pt x="190500" y="63754"/>
                  </a:lnTo>
                  <a:lnTo>
                    <a:pt x="190500" y="265684"/>
                  </a:lnTo>
                  <a:lnTo>
                    <a:pt x="190500" y="270637"/>
                  </a:lnTo>
                  <a:lnTo>
                    <a:pt x="186817" y="274320"/>
                  </a:lnTo>
                  <a:lnTo>
                    <a:pt x="181864" y="274320"/>
                  </a:lnTo>
                  <a:lnTo>
                    <a:pt x="8636" y="274320"/>
                  </a:lnTo>
                  <a:lnTo>
                    <a:pt x="3682" y="274320"/>
                  </a:lnTo>
                  <a:lnTo>
                    <a:pt x="0" y="270637"/>
                  </a:lnTo>
                  <a:lnTo>
                    <a:pt x="0" y="265684"/>
                  </a:lnTo>
                  <a:close/>
                </a:path>
                <a:path w="190500" h="274320">
                  <a:moveTo>
                    <a:pt x="126492" y="64008"/>
                  </a:moveTo>
                  <a:lnTo>
                    <a:pt x="190500" y="64008"/>
                  </a:lnTo>
                  <a:lnTo>
                    <a:pt x="126492" y="0"/>
                  </a:lnTo>
                  <a:lnTo>
                    <a:pt x="126492" y="64008"/>
                  </a:lnTo>
                  <a:close/>
                </a:path>
                <a:path w="190500" h="274320">
                  <a:moveTo>
                    <a:pt x="27431" y="115824"/>
                  </a:moveTo>
                  <a:lnTo>
                    <a:pt x="163068" y="115824"/>
                  </a:lnTo>
                </a:path>
                <a:path w="190500" h="274320">
                  <a:moveTo>
                    <a:pt x="27431" y="152400"/>
                  </a:moveTo>
                  <a:lnTo>
                    <a:pt x="163068" y="152400"/>
                  </a:lnTo>
                </a:path>
                <a:path w="190500" h="274320">
                  <a:moveTo>
                    <a:pt x="27431" y="190500"/>
                  </a:moveTo>
                  <a:lnTo>
                    <a:pt x="163068" y="190500"/>
                  </a:lnTo>
                </a:path>
                <a:path w="190500" h="274320">
                  <a:moveTo>
                    <a:pt x="27431" y="227076"/>
                  </a:moveTo>
                  <a:lnTo>
                    <a:pt x="163068" y="227076"/>
                  </a:lnTo>
                </a:path>
                <a:path w="190500" h="274320">
                  <a:moveTo>
                    <a:pt x="27431" y="77724"/>
                  </a:moveTo>
                  <a:lnTo>
                    <a:pt x="103631" y="777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5040" y="5010912"/>
              <a:ext cx="190500" cy="173735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7613904" y="3340608"/>
            <a:ext cx="893444" cy="635635"/>
            <a:chOff x="7613904" y="3340608"/>
            <a:chExt cx="893444" cy="635635"/>
          </a:xfrm>
        </p:grpSpPr>
        <p:sp>
          <p:nvSpPr>
            <p:cNvPr id="44" name="object 44"/>
            <p:cNvSpPr/>
            <p:nvPr/>
          </p:nvSpPr>
          <p:spPr>
            <a:xfrm>
              <a:off x="7763256" y="3654552"/>
              <a:ext cx="18415" cy="26034"/>
            </a:xfrm>
            <a:custGeom>
              <a:avLst/>
              <a:gdLst/>
              <a:ahLst/>
              <a:cxnLst/>
              <a:rect l="l" t="t" r="r" b="b"/>
              <a:pathLst>
                <a:path w="18415" h="26035">
                  <a:moveTo>
                    <a:pt x="14224" y="0"/>
                  </a:moveTo>
                  <a:lnTo>
                    <a:pt x="4064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4064" y="25908"/>
                  </a:lnTo>
                  <a:lnTo>
                    <a:pt x="14224" y="25908"/>
                  </a:lnTo>
                  <a:lnTo>
                    <a:pt x="18288" y="20066"/>
                  </a:lnTo>
                  <a:lnTo>
                    <a:pt x="18288" y="12954"/>
                  </a:lnTo>
                  <a:lnTo>
                    <a:pt x="18288" y="5842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12024" y="3666744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535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63256" y="3573780"/>
              <a:ext cx="18415" cy="24765"/>
            </a:xfrm>
            <a:custGeom>
              <a:avLst/>
              <a:gdLst/>
              <a:ahLst/>
              <a:cxnLst/>
              <a:rect l="l" t="t" r="r" b="b"/>
              <a:pathLst>
                <a:path w="18415" h="24764">
                  <a:moveTo>
                    <a:pt x="14224" y="0"/>
                  </a:moveTo>
                  <a:lnTo>
                    <a:pt x="4064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4064" y="24384"/>
                  </a:lnTo>
                  <a:lnTo>
                    <a:pt x="14224" y="24384"/>
                  </a:lnTo>
                  <a:lnTo>
                    <a:pt x="18288" y="18923"/>
                  </a:lnTo>
                  <a:lnTo>
                    <a:pt x="18288" y="12192"/>
                  </a:lnTo>
                  <a:lnTo>
                    <a:pt x="18288" y="5461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12024" y="3585972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535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63256" y="3736848"/>
              <a:ext cx="18415" cy="24765"/>
            </a:xfrm>
            <a:custGeom>
              <a:avLst/>
              <a:gdLst/>
              <a:ahLst/>
              <a:cxnLst/>
              <a:rect l="l" t="t" r="r" b="b"/>
              <a:pathLst>
                <a:path w="18415" h="24764">
                  <a:moveTo>
                    <a:pt x="14224" y="0"/>
                  </a:moveTo>
                  <a:lnTo>
                    <a:pt x="4064" y="0"/>
                  </a:lnTo>
                  <a:lnTo>
                    <a:pt x="0" y="5460"/>
                  </a:lnTo>
                  <a:lnTo>
                    <a:pt x="0" y="18922"/>
                  </a:lnTo>
                  <a:lnTo>
                    <a:pt x="4064" y="24383"/>
                  </a:lnTo>
                  <a:lnTo>
                    <a:pt x="14224" y="24383"/>
                  </a:lnTo>
                  <a:lnTo>
                    <a:pt x="18288" y="18922"/>
                  </a:lnTo>
                  <a:lnTo>
                    <a:pt x="18288" y="12191"/>
                  </a:lnTo>
                  <a:lnTo>
                    <a:pt x="18288" y="5460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20000" y="3346704"/>
              <a:ext cx="718185" cy="623570"/>
            </a:xfrm>
            <a:custGeom>
              <a:avLst/>
              <a:gdLst/>
              <a:ahLst/>
              <a:cxnLst/>
              <a:rect l="l" t="t" r="r" b="b"/>
              <a:pathLst>
                <a:path w="718184" h="623570">
                  <a:moveTo>
                    <a:pt x="192024" y="402336"/>
                  </a:moveTo>
                  <a:lnTo>
                    <a:pt x="289559" y="402336"/>
                  </a:lnTo>
                </a:path>
                <a:path w="718184" h="623570">
                  <a:moveTo>
                    <a:pt x="132588" y="170687"/>
                  </a:moveTo>
                  <a:lnTo>
                    <a:pt x="295656" y="170687"/>
                  </a:lnTo>
                  <a:lnTo>
                    <a:pt x="295656" y="120394"/>
                  </a:lnTo>
                  <a:lnTo>
                    <a:pt x="132588" y="120394"/>
                  </a:lnTo>
                  <a:lnTo>
                    <a:pt x="132588" y="170687"/>
                  </a:lnTo>
                  <a:close/>
                </a:path>
                <a:path w="718184" h="623570">
                  <a:moveTo>
                    <a:pt x="717803" y="557784"/>
                  </a:moveTo>
                  <a:lnTo>
                    <a:pt x="0" y="557784"/>
                  </a:lnTo>
                  <a:lnTo>
                    <a:pt x="0" y="603631"/>
                  </a:lnTo>
                  <a:lnTo>
                    <a:pt x="2413" y="606044"/>
                  </a:lnTo>
                  <a:lnTo>
                    <a:pt x="3809" y="607441"/>
                  </a:lnTo>
                  <a:lnTo>
                    <a:pt x="5333" y="608711"/>
                  </a:lnTo>
                  <a:lnTo>
                    <a:pt x="6857" y="609981"/>
                  </a:lnTo>
                  <a:lnTo>
                    <a:pt x="9905" y="612394"/>
                  </a:lnTo>
                  <a:lnTo>
                    <a:pt x="42418" y="623316"/>
                  </a:lnTo>
                  <a:lnTo>
                    <a:pt x="679957" y="623316"/>
                  </a:lnTo>
                  <a:lnTo>
                    <a:pt x="715391" y="606044"/>
                  </a:lnTo>
                  <a:lnTo>
                    <a:pt x="717803" y="603631"/>
                  </a:lnTo>
                  <a:lnTo>
                    <a:pt x="717803" y="557784"/>
                  </a:lnTo>
                  <a:close/>
                </a:path>
                <a:path w="718184" h="623570">
                  <a:moveTo>
                    <a:pt x="64007" y="557784"/>
                  </a:moveTo>
                  <a:lnTo>
                    <a:pt x="64007" y="0"/>
                  </a:lnTo>
                  <a:lnTo>
                    <a:pt x="305180" y="0"/>
                  </a:lnTo>
                  <a:lnTo>
                    <a:pt x="658368" y="0"/>
                  </a:lnTo>
                  <a:lnTo>
                    <a:pt x="658368" y="47371"/>
                  </a:lnTo>
                </a:path>
                <a:path w="718184" h="623570">
                  <a:moveTo>
                    <a:pt x="658368" y="557784"/>
                  </a:moveTo>
                  <a:lnTo>
                    <a:pt x="659892" y="42519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952" y="3424428"/>
              <a:ext cx="502920" cy="277495"/>
            </a:xfrm>
            <a:custGeom>
              <a:avLst/>
              <a:gdLst/>
              <a:ahLst/>
              <a:cxnLst/>
              <a:rect l="l" t="t" r="r" b="b"/>
              <a:pathLst>
                <a:path w="502920" h="277495">
                  <a:moveTo>
                    <a:pt x="292989" y="277368"/>
                  </a:moveTo>
                  <a:lnTo>
                    <a:pt x="0" y="277368"/>
                  </a:lnTo>
                  <a:lnTo>
                    <a:pt x="0" y="0"/>
                  </a:lnTo>
                  <a:lnTo>
                    <a:pt x="502920" y="0"/>
                  </a:lnTo>
                  <a:lnTo>
                    <a:pt x="502920" y="277368"/>
                  </a:lnTo>
                  <a:lnTo>
                    <a:pt x="483362" y="277368"/>
                  </a:lnTo>
                </a:path>
                <a:path w="502920" h="277495">
                  <a:moveTo>
                    <a:pt x="77724" y="79248"/>
                  </a:moveTo>
                  <a:lnTo>
                    <a:pt x="123444" y="138684"/>
                  </a:lnTo>
                  <a:lnTo>
                    <a:pt x="77724" y="198120"/>
                  </a:lnTo>
                </a:path>
                <a:path w="502920" h="277495">
                  <a:moveTo>
                    <a:pt x="137159" y="198120"/>
                  </a:moveTo>
                  <a:lnTo>
                    <a:pt x="245364" y="198120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2752" y="3593592"/>
              <a:ext cx="169164" cy="21640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764781" y="5617565"/>
            <a:ext cx="4004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28EE"/>
                </a:solidFill>
                <a:latin typeface="Trebuchet MS"/>
                <a:cs typeface="Trebuchet MS"/>
              </a:rPr>
              <a:t>deploy</a:t>
            </a:r>
            <a:r>
              <a:rPr sz="1600" spc="-5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agent,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28EE"/>
                </a:solidFill>
                <a:latin typeface="Trebuchet MS"/>
                <a:cs typeface="Trebuchet MS"/>
              </a:rPr>
              <a:t>Alias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optionally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28EE"/>
                </a:solidFill>
                <a:latin typeface="Trebuchet MS"/>
                <a:cs typeface="Trebuchet MS"/>
              </a:rPr>
              <a:t>Version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C0E6D37-5665-CEBC-5258-F312D66C61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" y="621202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6946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I</a:t>
            </a:r>
            <a:r>
              <a:rPr spc="-15" dirty="0"/>
              <a:t>n</a:t>
            </a:r>
            <a:r>
              <a:rPr spc="-75" dirty="0"/>
              <a:t>v</a:t>
            </a:r>
            <a:r>
              <a:rPr spc="10" dirty="0"/>
              <a:t>o</a:t>
            </a:r>
            <a:r>
              <a:rPr spc="35" dirty="0"/>
              <a:t>k</a:t>
            </a:r>
            <a:r>
              <a:rPr spc="-120" dirty="0"/>
              <a:t>i</a:t>
            </a:r>
            <a:r>
              <a:rPr spc="-15" dirty="0"/>
              <a:t>n</a:t>
            </a:r>
            <a:r>
              <a:rPr spc="370" dirty="0"/>
              <a:t>g</a:t>
            </a:r>
            <a:r>
              <a:rPr spc="-370" dirty="0"/>
              <a:t> </a:t>
            </a:r>
            <a:r>
              <a:rPr spc="-45" dirty="0"/>
              <a:t>a</a:t>
            </a:r>
            <a:r>
              <a:rPr spc="80" dirty="0"/>
              <a:t>n</a:t>
            </a:r>
            <a:r>
              <a:rPr spc="-350" dirty="0"/>
              <a:t> </a:t>
            </a: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nt</a:t>
            </a:r>
            <a:r>
              <a:rPr spc="-350" dirty="0"/>
              <a:t> </a:t>
            </a:r>
            <a:r>
              <a:rPr spc="-75" dirty="0"/>
              <a:t>v</a:t>
            </a:r>
            <a:r>
              <a:rPr spc="-120" dirty="0"/>
              <a:t>i</a:t>
            </a:r>
            <a:r>
              <a:rPr spc="50" dirty="0"/>
              <a:t>a</a:t>
            </a:r>
            <a:r>
              <a:rPr spc="-365" dirty="0"/>
              <a:t> </a:t>
            </a:r>
            <a:r>
              <a:rPr spc="-114" dirty="0"/>
              <a:t>t</a:t>
            </a:r>
            <a:r>
              <a:rPr spc="-25" dirty="0"/>
              <a:t>h</a:t>
            </a:r>
            <a:r>
              <a:rPr spc="-140" dirty="0"/>
              <a:t>e</a:t>
            </a:r>
            <a:r>
              <a:rPr spc="-355" dirty="0"/>
              <a:t> </a:t>
            </a:r>
            <a:r>
              <a:rPr spc="195" dirty="0"/>
              <a:t>S</a:t>
            </a:r>
            <a:r>
              <a:rPr spc="175" dirty="0"/>
              <a:t>D</a:t>
            </a:r>
            <a:r>
              <a:rPr spc="220" dirty="0"/>
              <a:t>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2221992"/>
            <a:ext cx="4526280" cy="1754505"/>
          </a:xfrm>
          <a:prstGeom prst="rect">
            <a:avLst/>
          </a:prstGeom>
          <a:solidFill>
            <a:srgbClr val="0D0955"/>
          </a:solidFill>
        </p:spPr>
        <p:txBody>
          <a:bodyPr vert="horz" wrap="square" lIns="0" tIns="34290" rIns="0" bIns="0" rtlCol="0">
            <a:spAutoFit/>
          </a:bodyPr>
          <a:lstStyle/>
          <a:p>
            <a:pPr marL="643255" marR="6985" indent="-55245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response </a:t>
            </a:r>
            <a:r>
              <a:rPr sz="1800" dirty="0">
                <a:solidFill>
                  <a:srgbClr val="F46DBA"/>
                </a:solidFill>
                <a:latin typeface="Lucida Console"/>
                <a:cs typeface="Lucida Console"/>
              </a:rPr>
              <a:t>=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client.</a:t>
            </a:r>
            <a:r>
              <a:rPr sz="1800" dirty="0">
                <a:solidFill>
                  <a:srgbClr val="FFD3FB"/>
                </a:solidFill>
                <a:latin typeface="Lucida Console"/>
                <a:cs typeface="Lucida Console"/>
              </a:rPr>
              <a:t>invoke_agent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( 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inputText</a:t>
            </a:r>
            <a:r>
              <a:rPr sz="1800" dirty="0">
                <a:solidFill>
                  <a:srgbClr val="F66C01"/>
                </a:solidFill>
                <a:latin typeface="Lucida Console"/>
                <a:cs typeface="Lucida Console"/>
              </a:rPr>
              <a:t>=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‘&lt;user request&gt;'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agentId</a:t>
            </a:r>
            <a:r>
              <a:rPr sz="1800" dirty="0">
                <a:solidFill>
                  <a:srgbClr val="F66C01"/>
                </a:solidFill>
                <a:latin typeface="Lucida Console"/>
                <a:cs typeface="Lucida Console"/>
              </a:rPr>
              <a:t>=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agent_id, 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 a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ge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tA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l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iasI</a:t>
            </a:r>
            <a:r>
              <a:rPr sz="1800" spc="15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800" spc="-5" dirty="0">
                <a:solidFill>
                  <a:srgbClr val="F66C01"/>
                </a:solidFill>
                <a:latin typeface="Lucida Console"/>
                <a:cs typeface="Lucida Console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ag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en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_ali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a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s_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id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,  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es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s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io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800" spc="-5" dirty="0">
                <a:solidFill>
                  <a:srgbClr val="F66C01"/>
                </a:solidFill>
                <a:latin typeface="Lucida Console"/>
                <a:cs typeface="Lucida Console"/>
              </a:rPr>
              <a:t>=</a:t>
            </a:r>
            <a:r>
              <a:rPr sz="1800" spc="5" dirty="0">
                <a:solidFill>
                  <a:srgbClr val="92D050"/>
                </a:solidFill>
                <a:latin typeface="Lucida Console"/>
                <a:cs typeface="Lucida Console"/>
              </a:rPr>
              <a:t>st</a:t>
            </a:r>
            <a:r>
              <a:rPr sz="1800" spc="-5" dirty="0">
                <a:solidFill>
                  <a:srgbClr val="92D050"/>
                </a:solidFill>
                <a:latin typeface="Lucida Console"/>
                <a:cs typeface="Lucida Console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(u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ui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  <a:r>
              <a:rPr sz="1800" spc="5" dirty="0">
                <a:solidFill>
                  <a:srgbClr val="FFD3FB"/>
                </a:solidFill>
                <a:latin typeface="Lucida Console"/>
                <a:cs typeface="Lucida Console"/>
              </a:rPr>
              <a:t>u</a:t>
            </a:r>
            <a:r>
              <a:rPr sz="1800" dirty="0">
                <a:solidFill>
                  <a:srgbClr val="FFD3FB"/>
                </a:solidFill>
                <a:latin typeface="Lucida Console"/>
                <a:cs typeface="Lucida Console"/>
              </a:rPr>
              <a:t>ui</a:t>
            </a:r>
            <a:r>
              <a:rPr sz="1800" spc="5" dirty="0">
                <a:solidFill>
                  <a:srgbClr val="FFD3FB"/>
                </a:solidFill>
                <a:latin typeface="Lucida Console"/>
                <a:cs typeface="Lucida Console"/>
              </a:rPr>
              <a:t>d</a:t>
            </a:r>
            <a:r>
              <a:rPr sz="1800" spc="-5" dirty="0">
                <a:solidFill>
                  <a:srgbClr val="FFD3FB"/>
                </a:solidFill>
                <a:latin typeface="Lucida Console"/>
                <a:cs typeface="Lucida Console"/>
              </a:rPr>
              <a:t>1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()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),  enableTrace</a:t>
            </a:r>
            <a:r>
              <a:rPr sz="1800" dirty="0">
                <a:solidFill>
                  <a:srgbClr val="F66C01"/>
                </a:solidFill>
                <a:latin typeface="Lucida Console"/>
                <a:cs typeface="Lucida Console"/>
              </a:rPr>
              <a:t>=</a:t>
            </a: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True</a:t>
            </a:r>
            <a:r>
              <a:rPr sz="1800" spc="-5" dirty="0">
                <a:solidFill>
                  <a:srgbClr val="92D05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9928" y="2221992"/>
            <a:ext cx="5735320" cy="2308860"/>
          </a:xfrm>
          <a:prstGeom prst="rect">
            <a:avLst/>
          </a:prstGeom>
          <a:solidFill>
            <a:srgbClr val="0D0955"/>
          </a:solidFill>
        </p:spPr>
        <p:txBody>
          <a:bodyPr vert="horz" wrap="square" lIns="0" tIns="34290" rIns="0" bIns="0" rtlCol="0">
            <a:spAutoFit/>
          </a:bodyPr>
          <a:lstStyle/>
          <a:p>
            <a:pPr marL="643890" marR="661670" indent="-551815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for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event </a:t>
            </a: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in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response[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'completion'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]: </a:t>
            </a:r>
            <a:r>
              <a:rPr sz="1800" spc="-10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if</a:t>
            </a:r>
            <a:r>
              <a:rPr sz="1800" spc="-5" dirty="0">
                <a:solidFill>
                  <a:srgbClr val="92D05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'chunk' </a:t>
            </a: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in</a:t>
            </a:r>
            <a:r>
              <a:rPr sz="1800" spc="-5" dirty="0">
                <a:solidFill>
                  <a:srgbClr val="92D05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event:</a:t>
            </a:r>
            <a:endParaRPr sz="1800">
              <a:latin typeface="Lucida Console"/>
              <a:cs typeface="Lucida Console"/>
            </a:endParaRPr>
          </a:p>
          <a:p>
            <a:pPr marL="1197610" marR="3867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data</a:t>
            </a:r>
            <a:r>
              <a:rPr sz="18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46DBA"/>
                </a:solidFill>
                <a:latin typeface="Lucida Console"/>
                <a:cs typeface="Lucida Console"/>
              </a:rPr>
              <a:t>=</a:t>
            </a:r>
            <a:r>
              <a:rPr sz="1800" spc="-30" dirty="0">
                <a:solidFill>
                  <a:srgbClr val="F46DBA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event[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'chunk'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][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'bytes’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] </a:t>
            </a:r>
            <a:r>
              <a:rPr sz="1800" spc="-107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answer </a:t>
            </a:r>
            <a:r>
              <a:rPr sz="1800" dirty="0">
                <a:solidFill>
                  <a:srgbClr val="F46DBA"/>
                </a:solidFill>
                <a:latin typeface="Lucida Console"/>
                <a:cs typeface="Lucida Console"/>
              </a:rPr>
              <a:t>=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data.</a:t>
            </a:r>
            <a:r>
              <a:rPr sz="1800" dirty="0">
                <a:solidFill>
                  <a:srgbClr val="9DB6DF"/>
                </a:solidFill>
                <a:latin typeface="Lucida Console"/>
                <a:cs typeface="Lucida Console"/>
              </a:rPr>
              <a:t>decode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'utf8'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) 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print(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f”Answer:\n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{answer}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"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1800">
              <a:latin typeface="Lucida Console"/>
              <a:cs typeface="Lucida Console"/>
            </a:endParaRPr>
          </a:p>
          <a:p>
            <a:pPr marL="1197610" marR="109220" indent="-553720">
              <a:lnSpc>
                <a:spcPct val="100000"/>
              </a:lnSpc>
            </a:pP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elif 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'trace' </a:t>
            </a:r>
            <a:r>
              <a:rPr sz="1800" dirty="0">
                <a:solidFill>
                  <a:srgbClr val="92D050"/>
                </a:solidFill>
                <a:latin typeface="Lucida Console"/>
                <a:cs typeface="Lucida Console"/>
              </a:rPr>
              <a:t>in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event: 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pr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i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nt</a:t>
            </a:r>
            <a:r>
              <a:rPr sz="1800" spc="-5" dirty="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js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  <a:r>
              <a:rPr sz="1800" dirty="0">
                <a:solidFill>
                  <a:srgbClr val="9DB6DF"/>
                </a:solidFill>
                <a:latin typeface="Lucida Console"/>
                <a:cs typeface="Lucida Console"/>
              </a:rPr>
              <a:t>du</a:t>
            </a:r>
            <a:r>
              <a:rPr sz="1800" spc="5" dirty="0">
                <a:solidFill>
                  <a:srgbClr val="9DB6DF"/>
                </a:solidFill>
                <a:latin typeface="Lucida Console"/>
                <a:cs typeface="Lucida Console"/>
              </a:rPr>
              <a:t>m</a:t>
            </a:r>
            <a:r>
              <a:rPr sz="1800" dirty="0">
                <a:solidFill>
                  <a:srgbClr val="9DB6DF"/>
                </a:solidFill>
                <a:latin typeface="Lucida Console"/>
                <a:cs typeface="Lucida Console"/>
              </a:rPr>
              <a:t>p</a:t>
            </a:r>
            <a:r>
              <a:rPr sz="1800" spc="5" dirty="0">
                <a:solidFill>
                  <a:srgbClr val="9DB6DF"/>
                </a:solidFill>
                <a:latin typeface="Lucida Console"/>
                <a:cs typeface="Lucida Console"/>
              </a:rPr>
              <a:t>s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(e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v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en</a:t>
            </a:r>
            <a:r>
              <a:rPr sz="1800" spc="5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[</a:t>
            </a:r>
            <a:r>
              <a:rPr sz="1800" spc="5" dirty="0">
                <a:solidFill>
                  <a:srgbClr val="BEB500"/>
                </a:solidFill>
                <a:latin typeface="Lucida Console"/>
                <a:cs typeface="Lucida Console"/>
              </a:rPr>
              <a:t>'t</a:t>
            </a:r>
            <a:r>
              <a:rPr sz="1800" dirty="0">
                <a:solidFill>
                  <a:srgbClr val="BEB500"/>
                </a:solidFill>
                <a:latin typeface="Lucida Console"/>
                <a:cs typeface="Lucida Console"/>
              </a:rPr>
              <a:t>race</a:t>
            </a:r>
            <a:r>
              <a:rPr sz="1800" spc="10" dirty="0">
                <a:solidFill>
                  <a:srgbClr val="BEB500"/>
                </a:solidFill>
                <a:latin typeface="Lucida Console"/>
                <a:cs typeface="Lucida Console"/>
              </a:rPr>
              <a:t>’</a:t>
            </a: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],</a:t>
            </a:r>
            <a:endParaRPr sz="1800">
              <a:latin typeface="Lucida Console"/>
              <a:cs typeface="Lucida Console"/>
            </a:endParaRPr>
          </a:p>
          <a:p>
            <a:pPr marL="35445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Lucida Console"/>
                <a:cs typeface="Lucida Console"/>
              </a:rPr>
              <a:t>indent=2))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704" y="1757298"/>
            <a:ext cx="1898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5" dirty="0">
                <a:solidFill>
                  <a:srgbClr val="FF28EE"/>
                </a:solidFill>
                <a:latin typeface="Trebuchet MS"/>
                <a:cs typeface="Trebuchet MS"/>
              </a:rPr>
              <a:t>Invoke</a:t>
            </a:r>
            <a:r>
              <a:rPr sz="2400" b="1" spc="-12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6128" y="1754835"/>
            <a:ext cx="4079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28EE"/>
                </a:solidFill>
                <a:latin typeface="Trebuchet MS"/>
                <a:cs typeface="Trebuchet MS"/>
              </a:rPr>
              <a:t>Process</a:t>
            </a:r>
            <a:r>
              <a:rPr sz="2400" b="1" spc="-13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F28EE"/>
                </a:solidFill>
                <a:latin typeface="Trebuchet MS"/>
                <a:cs typeface="Trebuchet MS"/>
              </a:rPr>
              <a:t>the</a:t>
            </a:r>
            <a:r>
              <a:rPr sz="2400" b="1" spc="-10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FF28EE"/>
                </a:solidFill>
                <a:latin typeface="Trebuchet MS"/>
                <a:cs typeface="Trebuchet MS"/>
              </a:rPr>
              <a:t>response</a:t>
            </a:r>
            <a:r>
              <a:rPr sz="2400" b="1" spc="-12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10" dirty="0">
                <a:solidFill>
                  <a:srgbClr val="FF28EE"/>
                </a:solidFill>
                <a:latin typeface="Trebuchet MS"/>
                <a:cs typeface="Trebuchet MS"/>
              </a:rPr>
              <a:t>stream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4064" y="6384442"/>
            <a:ext cx="16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F8341-0220-8FEF-A225-FAFD5D33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" y="6324600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08198"/>
            <a:ext cx="977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5" dirty="0"/>
              <a:t>G</a:t>
            </a:r>
            <a:r>
              <a:rPr sz="4400" spc="-65" dirty="0"/>
              <a:t>u</a:t>
            </a:r>
            <a:r>
              <a:rPr sz="4400" spc="-45" dirty="0"/>
              <a:t>a</a:t>
            </a:r>
            <a:r>
              <a:rPr sz="4400" spc="-195" dirty="0"/>
              <a:t>r</a:t>
            </a:r>
            <a:r>
              <a:rPr sz="4400" spc="45" dirty="0"/>
              <a:t>d</a:t>
            </a:r>
            <a:r>
              <a:rPr sz="4400" spc="-195" dirty="0"/>
              <a:t>r</a:t>
            </a:r>
            <a:r>
              <a:rPr sz="4400" spc="-45" dirty="0"/>
              <a:t>a</a:t>
            </a:r>
            <a:r>
              <a:rPr sz="4400" spc="-130" dirty="0"/>
              <a:t>i</a:t>
            </a:r>
            <a:r>
              <a:rPr sz="4400" spc="15" dirty="0"/>
              <a:t>l</a:t>
            </a:r>
            <a:r>
              <a:rPr sz="4400" spc="65" dirty="0"/>
              <a:t>s</a:t>
            </a:r>
            <a:r>
              <a:rPr sz="4400" spc="-409" dirty="0"/>
              <a:t> </a:t>
            </a:r>
            <a:r>
              <a:rPr sz="4400" spc="-25" dirty="0"/>
              <a:t>f</a:t>
            </a:r>
            <a:r>
              <a:rPr sz="4400" spc="25" dirty="0"/>
              <a:t>o</a:t>
            </a:r>
            <a:r>
              <a:rPr sz="4400" spc="-100" dirty="0"/>
              <a:t>r</a:t>
            </a:r>
            <a:r>
              <a:rPr sz="4400" spc="-375" dirty="0"/>
              <a:t> </a:t>
            </a:r>
            <a:r>
              <a:rPr sz="4400" spc="40" dirty="0"/>
              <a:t>A</a:t>
            </a:r>
            <a:r>
              <a:rPr sz="4400" spc="160" dirty="0"/>
              <a:t>m</a:t>
            </a:r>
            <a:r>
              <a:rPr sz="4400" spc="-45" dirty="0"/>
              <a:t>a</a:t>
            </a:r>
            <a:r>
              <a:rPr sz="4400" spc="-254" dirty="0"/>
              <a:t>z</a:t>
            </a:r>
            <a:r>
              <a:rPr sz="4400" spc="25" dirty="0"/>
              <a:t>o</a:t>
            </a:r>
            <a:r>
              <a:rPr sz="4400" spc="95" dirty="0"/>
              <a:t>n</a:t>
            </a:r>
            <a:r>
              <a:rPr sz="4400" spc="-425" dirty="0"/>
              <a:t> </a:t>
            </a:r>
            <a:r>
              <a:rPr sz="4400" spc="65" dirty="0"/>
              <a:t>B</a:t>
            </a:r>
            <a:r>
              <a:rPr sz="4400" spc="-240" dirty="0"/>
              <a:t>e</a:t>
            </a:r>
            <a:r>
              <a:rPr sz="4400" spc="30" dirty="0"/>
              <a:t>d</a:t>
            </a:r>
            <a:r>
              <a:rPr sz="4400" spc="-195" dirty="0"/>
              <a:t>r</a:t>
            </a:r>
            <a:r>
              <a:rPr sz="4400" spc="10" dirty="0"/>
              <a:t>o</a:t>
            </a:r>
            <a:r>
              <a:rPr sz="4400" spc="-280" dirty="0"/>
              <a:t>c</a:t>
            </a:r>
            <a:r>
              <a:rPr sz="4400" spc="150" dirty="0"/>
              <a:t>k</a:t>
            </a:r>
            <a:r>
              <a:rPr sz="4400" spc="-415" dirty="0"/>
              <a:t> </a:t>
            </a:r>
            <a:r>
              <a:rPr sz="4400" spc="40" dirty="0"/>
              <a:t>A</a:t>
            </a:r>
            <a:r>
              <a:rPr sz="4400" spc="320" dirty="0"/>
              <a:t>g</a:t>
            </a:r>
            <a:r>
              <a:rPr sz="4400" spc="-240" dirty="0"/>
              <a:t>e</a:t>
            </a:r>
            <a:r>
              <a:rPr sz="4400" spc="-15" dirty="0"/>
              <a:t>n</a:t>
            </a:r>
            <a:r>
              <a:rPr sz="4400" spc="-120" dirty="0"/>
              <a:t>t</a:t>
            </a:r>
            <a:r>
              <a:rPr sz="4400" spc="65" dirty="0"/>
              <a:t>s</a:t>
            </a:r>
            <a:endParaRPr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723CF-96E6-24C6-5F97-F3E8A2EF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" y="6248400"/>
            <a:ext cx="762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42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How</a:t>
            </a:r>
            <a:r>
              <a:rPr spc="-350" dirty="0"/>
              <a:t> </a:t>
            </a:r>
            <a:r>
              <a:rPr spc="-5" dirty="0"/>
              <a:t>to</a:t>
            </a:r>
            <a:r>
              <a:rPr spc="-360" dirty="0"/>
              <a:t> </a:t>
            </a:r>
            <a:r>
              <a:rPr spc="-165" dirty="0"/>
              <a:t>create</a:t>
            </a:r>
            <a:r>
              <a:rPr spc="-365" dirty="0"/>
              <a:t> </a:t>
            </a:r>
            <a:r>
              <a:rPr spc="-5" dirty="0"/>
              <a:t>Agents</a:t>
            </a:r>
            <a:r>
              <a:rPr spc="-350" dirty="0"/>
              <a:t> </a:t>
            </a:r>
            <a:r>
              <a:rPr spc="-20" dirty="0"/>
              <a:t>in</a:t>
            </a:r>
            <a:r>
              <a:rPr spc="-360" dirty="0"/>
              <a:t> </a:t>
            </a:r>
            <a:r>
              <a:rPr spc="-10" dirty="0"/>
              <a:t>Amazon</a:t>
            </a:r>
            <a:r>
              <a:rPr spc="-345" dirty="0"/>
              <a:t> </a:t>
            </a:r>
            <a:r>
              <a:rPr spc="-70" dirty="0"/>
              <a:t>Bedrock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9635" y="1594103"/>
            <a:ext cx="9933940" cy="4450080"/>
            <a:chOff x="1659635" y="1594103"/>
            <a:chExt cx="9933940" cy="4450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0223" y="2998596"/>
              <a:ext cx="557529" cy="149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635" y="1594103"/>
              <a:ext cx="9933432" cy="4450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71209" y="273024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799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5159" y="2904331"/>
              <a:ext cx="454025" cy="342900"/>
            </a:xfrm>
            <a:custGeom>
              <a:avLst/>
              <a:gdLst/>
              <a:ahLst/>
              <a:cxnLst/>
              <a:rect l="l" t="t" r="r" b="b"/>
              <a:pathLst>
                <a:path w="454025" h="342900">
                  <a:moveTo>
                    <a:pt x="438848" y="86899"/>
                  </a:moveTo>
                  <a:lnTo>
                    <a:pt x="300521" y="225887"/>
                  </a:lnTo>
                  <a:lnTo>
                    <a:pt x="229488" y="297259"/>
                  </a:lnTo>
                  <a:lnTo>
                    <a:pt x="203319" y="323554"/>
                  </a:lnTo>
                  <a:lnTo>
                    <a:pt x="164782" y="342550"/>
                  </a:lnTo>
                  <a:lnTo>
                    <a:pt x="155041" y="341383"/>
                  </a:lnTo>
                  <a:lnTo>
                    <a:pt x="63317" y="261598"/>
                  </a:lnTo>
                  <a:lnTo>
                    <a:pt x="29082" y="227853"/>
                  </a:lnTo>
                  <a:lnTo>
                    <a:pt x="3667" y="196838"/>
                  </a:lnTo>
                  <a:lnTo>
                    <a:pt x="0" y="177577"/>
                  </a:lnTo>
                  <a:lnTo>
                    <a:pt x="3667" y="158317"/>
                  </a:lnTo>
                  <a:lnTo>
                    <a:pt x="14668" y="141509"/>
                  </a:lnTo>
                  <a:lnTo>
                    <a:pt x="31380" y="130436"/>
                  </a:lnTo>
                  <a:lnTo>
                    <a:pt x="50546" y="126745"/>
                  </a:lnTo>
                  <a:lnTo>
                    <a:pt x="69711" y="130436"/>
                  </a:lnTo>
                  <a:lnTo>
                    <a:pt x="86423" y="141509"/>
                  </a:lnTo>
                  <a:lnTo>
                    <a:pt x="131724" y="186957"/>
                  </a:lnTo>
                  <a:lnTo>
                    <a:pt x="154987" y="210296"/>
                  </a:lnTo>
                  <a:lnTo>
                    <a:pt x="163558" y="218894"/>
                  </a:lnTo>
                  <a:lnTo>
                    <a:pt x="164782" y="220122"/>
                  </a:lnTo>
                  <a:lnTo>
                    <a:pt x="282991" y="101399"/>
                  </a:lnTo>
                  <a:lnTo>
                    <a:pt x="343693" y="40433"/>
                  </a:lnTo>
                  <a:lnTo>
                    <a:pt x="366057" y="17972"/>
                  </a:lnTo>
                  <a:lnTo>
                    <a:pt x="369252" y="14763"/>
                  </a:lnTo>
                  <a:lnTo>
                    <a:pt x="385627" y="3690"/>
                  </a:lnTo>
                  <a:lnTo>
                    <a:pt x="404050" y="0"/>
                  </a:lnTo>
                  <a:lnTo>
                    <a:pt x="422473" y="3690"/>
                  </a:lnTo>
                  <a:lnTo>
                    <a:pt x="438848" y="14763"/>
                  </a:lnTo>
                  <a:lnTo>
                    <a:pt x="449849" y="31571"/>
                  </a:lnTo>
                  <a:lnTo>
                    <a:pt x="453516" y="50831"/>
                  </a:lnTo>
                  <a:lnTo>
                    <a:pt x="449849" y="70092"/>
                  </a:lnTo>
                  <a:lnTo>
                    <a:pt x="438848" y="86899"/>
                  </a:lnTo>
                  <a:close/>
                </a:path>
              </a:pathLst>
            </a:custGeom>
            <a:ln w="1981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50932" y="3636390"/>
            <a:ext cx="1496060" cy="121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28EE"/>
                </a:solidFill>
                <a:latin typeface="Trebuchet MS"/>
                <a:cs typeface="Trebuchet MS"/>
              </a:rPr>
              <a:t>Interact</a:t>
            </a:r>
            <a:r>
              <a:rPr sz="1600" b="1" spc="-8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5" dirty="0">
                <a:solidFill>
                  <a:srgbClr val="FF28EE"/>
                </a:solidFill>
                <a:latin typeface="Trebuchet MS"/>
                <a:cs typeface="Trebuchet MS"/>
              </a:rPr>
              <a:t>with</a:t>
            </a:r>
            <a:endParaRPr sz="16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1600" b="1" spc="-20" dirty="0">
                <a:solidFill>
                  <a:srgbClr val="FF28EE"/>
                </a:solidFill>
                <a:latin typeface="Trebuchet MS"/>
                <a:cs typeface="Trebuchet MS"/>
              </a:rPr>
              <a:t>the</a:t>
            </a:r>
            <a:r>
              <a:rPr sz="1600" b="1" spc="-9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16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1220"/>
              </a:spcBef>
            </a:pPr>
            <a:r>
              <a:rPr sz="120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tural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gu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age 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tell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agent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2816" y="2432304"/>
            <a:ext cx="10643235" cy="2822575"/>
            <a:chOff x="432816" y="2432304"/>
            <a:chExt cx="10643235" cy="2822575"/>
          </a:xfrm>
        </p:grpSpPr>
        <p:sp>
          <p:nvSpPr>
            <p:cNvPr id="10" name="object 10"/>
            <p:cNvSpPr/>
            <p:nvPr/>
          </p:nvSpPr>
          <p:spPr>
            <a:xfrm>
              <a:off x="10021570" y="2800858"/>
              <a:ext cx="919480" cy="625475"/>
            </a:xfrm>
            <a:custGeom>
              <a:avLst/>
              <a:gdLst/>
              <a:ahLst/>
              <a:cxnLst/>
              <a:rect l="l" t="t" r="r" b="b"/>
              <a:pathLst>
                <a:path w="919479" h="625475">
                  <a:moveTo>
                    <a:pt x="0" y="559307"/>
                  </a:moveTo>
                  <a:lnTo>
                    <a:pt x="0" y="605154"/>
                  </a:lnTo>
                  <a:lnTo>
                    <a:pt x="3175" y="607694"/>
                  </a:lnTo>
                  <a:lnTo>
                    <a:pt x="14781" y="615021"/>
                  </a:lnTo>
                  <a:lnTo>
                    <a:pt x="27352" y="620490"/>
                  </a:lnTo>
                  <a:lnTo>
                    <a:pt x="40661" y="623911"/>
                  </a:lnTo>
                  <a:lnTo>
                    <a:pt x="54482" y="625093"/>
                  </a:lnTo>
                  <a:lnTo>
                    <a:pt x="870965" y="625093"/>
                  </a:lnTo>
                  <a:lnTo>
                    <a:pt x="913256" y="610234"/>
                  </a:lnTo>
                  <a:lnTo>
                    <a:pt x="919099" y="605789"/>
                  </a:lnTo>
                  <a:lnTo>
                    <a:pt x="919099" y="559942"/>
                  </a:lnTo>
                  <a:lnTo>
                    <a:pt x="0" y="559307"/>
                  </a:lnTo>
                  <a:close/>
                </a:path>
                <a:path w="919479" h="625475">
                  <a:moveTo>
                    <a:pt x="798449" y="370586"/>
                  </a:moveTo>
                  <a:lnTo>
                    <a:pt x="798449" y="483869"/>
                  </a:lnTo>
                  <a:lnTo>
                    <a:pt x="796978" y="491126"/>
                  </a:lnTo>
                  <a:lnTo>
                    <a:pt x="792972" y="497062"/>
                  </a:lnTo>
                  <a:lnTo>
                    <a:pt x="787036" y="501068"/>
                  </a:lnTo>
                  <a:lnTo>
                    <a:pt x="779779" y="502538"/>
                  </a:lnTo>
                  <a:lnTo>
                    <a:pt x="146557" y="502538"/>
                  </a:lnTo>
                  <a:lnTo>
                    <a:pt x="139320" y="501068"/>
                  </a:lnTo>
                  <a:lnTo>
                    <a:pt x="133429" y="497062"/>
                  </a:lnTo>
                  <a:lnTo>
                    <a:pt x="129466" y="491126"/>
                  </a:lnTo>
                  <a:lnTo>
                    <a:pt x="128015" y="483869"/>
                  </a:lnTo>
                  <a:lnTo>
                    <a:pt x="128015" y="61213"/>
                  </a:lnTo>
                  <a:lnTo>
                    <a:pt x="129466" y="53976"/>
                  </a:lnTo>
                  <a:lnTo>
                    <a:pt x="133429" y="48085"/>
                  </a:lnTo>
                  <a:lnTo>
                    <a:pt x="139320" y="44122"/>
                  </a:lnTo>
                  <a:lnTo>
                    <a:pt x="146557" y="42671"/>
                  </a:lnTo>
                  <a:lnTo>
                    <a:pt x="775970" y="42671"/>
                  </a:lnTo>
                  <a:lnTo>
                    <a:pt x="794511" y="138049"/>
                  </a:lnTo>
                </a:path>
                <a:path w="919479" h="625475">
                  <a:moveTo>
                    <a:pt x="840866" y="83819"/>
                  </a:moveTo>
                  <a:lnTo>
                    <a:pt x="840866" y="18541"/>
                  </a:lnTo>
                  <a:lnTo>
                    <a:pt x="839398" y="11304"/>
                  </a:lnTo>
                  <a:lnTo>
                    <a:pt x="835405" y="5413"/>
                  </a:lnTo>
                  <a:lnTo>
                    <a:pt x="829508" y="1450"/>
                  </a:lnTo>
                  <a:lnTo>
                    <a:pt x="822325" y="0"/>
                  </a:lnTo>
                  <a:lnTo>
                    <a:pt x="99313" y="0"/>
                  </a:lnTo>
                  <a:lnTo>
                    <a:pt x="92076" y="1450"/>
                  </a:lnTo>
                  <a:lnTo>
                    <a:pt x="86185" y="5413"/>
                  </a:lnTo>
                  <a:lnTo>
                    <a:pt x="82222" y="11304"/>
                  </a:lnTo>
                  <a:lnTo>
                    <a:pt x="80772" y="18541"/>
                  </a:lnTo>
                  <a:lnTo>
                    <a:pt x="80772" y="537971"/>
                  </a:lnTo>
                  <a:lnTo>
                    <a:pt x="82222" y="545155"/>
                  </a:lnTo>
                  <a:lnTo>
                    <a:pt x="86185" y="551052"/>
                  </a:lnTo>
                  <a:lnTo>
                    <a:pt x="92076" y="555045"/>
                  </a:lnTo>
                  <a:lnTo>
                    <a:pt x="99313" y="556513"/>
                  </a:lnTo>
                  <a:lnTo>
                    <a:pt x="822325" y="556513"/>
                  </a:lnTo>
                  <a:lnTo>
                    <a:pt x="829508" y="555045"/>
                  </a:lnTo>
                  <a:lnTo>
                    <a:pt x="835405" y="551052"/>
                  </a:lnTo>
                  <a:lnTo>
                    <a:pt x="839398" y="545155"/>
                  </a:lnTo>
                  <a:lnTo>
                    <a:pt x="840866" y="537971"/>
                  </a:lnTo>
                  <a:lnTo>
                    <a:pt x="840866" y="315087"/>
                  </a:lnTo>
                </a:path>
                <a:path w="919479" h="625475">
                  <a:moveTo>
                    <a:pt x="316483" y="501014"/>
                  </a:moveTo>
                  <a:lnTo>
                    <a:pt x="316483" y="45719"/>
                  </a:lnTo>
                </a:path>
                <a:path w="919479" h="625475">
                  <a:moveTo>
                    <a:pt x="470915" y="140462"/>
                  </a:moveTo>
                  <a:lnTo>
                    <a:pt x="700024" y="140462"/>
                  </a:lnTo>
                </a:path>
                <a:path w="919479" h="625475">
                  <a:moveTo>
                    <a:pt x="470915" y="400176"/>
                  </a:moveTo>
                  <a:lnTo>
                    <a:pt x="700024" y="399541"/>
                  </a:lnTo>
                </a:path>
                <a:path w="919479" h="625475">
                  <a:moveTo>
                    <a:pt x="470915" y="270001"/>
                  </a:moveTo>
                  <a:lnTo>
                    <a:pt x="672083" y="270001"/>
                  </a:lnTo>
                </a:path>
                <a:path w="919479" h="625475">
                  <a:moveTo>
                    <a:pt x="361187" y="172592"/>
                  </a:moveTo>
                  <a:lnTo>
                    <a:pt x="426954" y="172592"/>
                  </a:lnTo>
                  <a:lnTo>
                    <a:pt x="426954" y="108021"/>
                  </a:lnTo>
                  <a:lnTo>
                    <a:pt x="361187" y="108021"/>
                  </a:lnTo>
                  <a:lnTo>
                    <a:pt x="361187" y="172592"/>
                  </a:lnTo>
                  <a:close/>
                </a:path>
                <a:path w="919479" h="625475">
                  <a:moveTo>
                    <a:pt x="361187" y="302132"/>
                  </a:moveTo>
                  <a:lnTo>
                    <a:pt x="426954" y="302132"/>
                  </a:lnTo>
                  <a:lnTo>
                    <a:pt x="426954" y="237561"/>
                  </a:lnTo>
                  <a:lnTo>
                    <a:pt x="361187" y="237561"/>
                  </a:lnTo>
                  <a:lnTo>
                    <a:pt x="361187" y="302132"/>
                  </a:lnTo>
                  <a:close/>
                </a:path>
                <a:path w="919479" h="625475">
                  <a:moveTo>
                    <a:pt x="361187" y="431672"/>
                  </a:moveTo>
                  <a:lnTo>
                    <a:pt x="426954" y="431672"/>
                  </a:lnTo>
                  <a:lnTo>
                    <a:pt x="426954" y="367101"/>
                  </a:lnTo>
                  <a:lnTo>
                    <a:pt x="361187" y="367101"/>
                  </a:lnTo>
                  <a:lnTo>
                    <a:pt x="361187" y="4316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1814" y="2815971"/>
              <a:ext cx="331470" cy="340360"/>
            </a:xfrm>
            <a:custGeom>
              <a:avLst/>
              <a:gdLst/>
              <a:ahLst/>
              <a:cxnLst/>
              <a:rect l="l" t="t" r="r" b="b"/>
              <a:pathLst>
                <a:path w="331470" h="340360">
                  <a:moveTo>
                    <a:pt x="0" y="340359"/>
                  </a:moveTo>
                  <a:lnTo>
                    <a:pt x="7322" y="337919"/>
                  </a:lnTo>
                  <a:lnTo>
                    <a:pt x="24288" y="332263"/>
                  </a:lnTo>
                  <a:lnTo>
                    <a:pt x="43398" y="325893"/>
                  </a:lnTo>
                  <a:lnTo>
                    <a:pt x="57150" y="321309"/>
                  </a:lnTo>
                  <a:lnTo>
                    <a:pt x="16509" y="281939"/>
                  </a:lnTo>
                  <a:lnTo>
                    <a:pt x="0" y="340359"/>
                  </a:lnTo>
                  <a:close/>
                </a:path>
                <a:path w="331470" h="340360">
                  <a:moveTo>
                    <a:pt x="17525" y="279018"/>
                  </a:moveTo>
                  <a:lnTo>
                    <a:pt x="16890" y="281558"/>
                  </a:lnTo>
                  <a:lnTo>
                    <a:pt x="58038" y="321182"/>
                  </a:lnTo>
                  <a:lnTo>
                    <a:pt x="59943" y="320548"/>
                  </a:lnTo>
                  <a:lnTo>
                    <a:pt x="60578" y="320548"/>
                  </a:lnTo>
                  <a:lnTo>
                    <a:pt x="331088" y="41528"/>
                  </a:lnTo>
                  <a:lnTo>
                    <a:pt x="288035" y="0"/>
                  </a:lnTo>
                  <a:lnTo>
                    <a:pt x="17525" y="279018"/>
                  </a:lnTo>
                  <a:close/>
                </a:path>
              </a:pathLst>
            </a:custGeom>
            <a:ln w="1981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0635" y="2779649"/>
              <a:ext cx="145287" cy="2424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2816" y="2432304"/>
              <a:ext cx="2539365" cy="2822575"/>
            </a:xfrm>
            <a:custGeom>
              <a:avLst/>
              <a:gdLst/>
              <a:ahLst/>
              <a:cxnLst/>
              <a:rect l="l" t="t" r="r" b="b"/>
              <a:pathLst>
                <a:path w="2539365" h="2822575">
                  <a:moveTo>
                    <a:pt x="0" y="2822448"/>
                  </a:moveTo>
                  <a:lnTo>
                    <a:pt x="2538984" y="2822448"/>
                  </a:lnTo>
                  <a:lnTo>
                    <a:pt x="2538984" y="0"/>
                  </a:lnTo>
                  <a:lnTo>
                    <a:pt x="0" y="0"/>
                  </a:lnTo>
                  <a:lnTo>
                    <a:pt x="0" y="2822448"/>
                  </a:lnTo>
                  <a:close/>
                </a:path>
              </a:pathLst>
            </a:custGeom>
            <a:solidFill>
              <a:srgbClr val="11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816" y="2432304"/>
            <a:ext cx="2539365" cy="282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37820" marR="367665" algn="ctr">
              <a:lnSpc>
                <a:spcPct val="100000"/>
              </a:lnSpc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1600" b="1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1600">
              <a:latin typeface="Trebuchet MS"/>
              <a:cs typeface="Trebuchet MS"/>
            </a:endParaRPr>
          </a:p>
          <a:p>
            <a:pPr marL="451484" marR="341630" algn="ctr">
              <a:lnSpc>
                <a:spcPct val="107100"/>
              </a:lnSpc>
              <a:spcBef>
                <a:spcPts val="915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Acceler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generative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AI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2816" y="2340864"/>
            <a:ext cx="8401685" cy="1125220"/>
            <a:chOff x="432816" y="2340864"/>
            <a:chExt cx="8401685" cy="112522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6" y="2340864"/>
              <a:ext cx="2538984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2299" y="2998597"/>
              <a:ext cx="557529" cy="1492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48675" y="2761107"/>
              <a:ext cx="558800" cy="440055"/>
            </a:xfrm>
            <a:custGeom>
              <a:avLst/>
              <a:gdLst/>
              <a:ahLst/>
              <a:cxnLst/>
              <a:rect l="l" t="t" r="r" b="b"/>
              <a:pathLst>
                <a:path w="558800" h="440055">
                  <a:moveTo>
                    <a:pt x="173354" y="292607"/>
                  </a:moveTo>
                  <a:lnTo>
                    <a:pt x="19430" y="292607"/>
                  </a:lnTo>
                  <a:lnTo>
                    <a:pt x="11894" y="291070"/>
                  </a:lnTo>
                  <a:lnTo>
                    <a:pt x="5715" y="286877"/>
                  </a:lnTo>
                  <a:lnTo>
                    <a:pt x="1535" y="280660"/>
                  </a:lnTo>
                  <a:lnTo>
                    <a:pt x="0" y="273050"/>
                  </a:lnTo>
                  <a:lnTo>
                    <a:pt x="0" y="19430"/>
                  </a:lnTo>
                  <a:lnTo>
                    <a:pt x="1535" y="11894"/>
                  </a:lnTo>
                  <a:lnTo>
                    <a:pt x="5714" y="5714"/>
                  </a:lnTo>
                  <a:lnTo>
                    <a:pt x="11894" y="1535"/>
                  </a:lnTo>
                  <a:lnTo>
                    <a:pt x="19430" y="0"/>
                  </a:lnTo>
                  <a:lnTo>
                    <a:pt x="538860" y="0"/>
                  </a:lnTo>
                  <a:lnTo>
                    <a:pt x="546397" y="1535"/>
                  </a:lnTo>
                  <a:lnTo>
                    <a:pt x="552576" y="5715"/>
                  </a:lnTo>
                  <a:lnTo>
                    <a:pt x="556756" y="11894"/>
                  </a:lnTo>
                  <a:lnTo>
                    <a:pt x="558292" y="19430"/>
                  </a:lnTo>
                  <a:lnTo>
                    <a:pt x="558292" y="273050"/>
                  </a:lnTo>
                  <a:lnTo>
                    <a:pt x="556756" y="280660"/>
                  </a:lnTo>
                  <a:lnTo>
                    <a:pt x="552576" y="286877"/>
                  </a:lnTo>
                  <a:lnTo>
                    <a:pt x="546397" y="291070"/>
                  </a:lnTo>
                  <a:lnTo>
                    <a:pt x="538860" y="292607"/>
                  </a:lnTo>
                  <a:lnTo>
                    <a:pt x="373125" y="292607"/>
                  </a:lnTo>
                  <a:lnTo>
                    <a:pt x="368046" y="292607"/>
                  </a:lnTo>
                  <a:lnTo>
                    <a:pt x="363600" y="294513"/>
                  </a:lnTo>
                  <a:lnTo>
                    <a:pt x="360552" y="297688"/>
                  </a:lnTo>
                  <a:lnTo>
                    <a:pt x="208533" y="433958"/>
                  </a:lnTo>
                  <a:lnTo>
                    <a:pt x="202183" y="439546"/>
                  </a:lnTo>
                  <a:lnTo>
                    <a:pt x="192150" y="435101"/>
                  </a:lnTo>
                  <a:lnTo>
                    <a:pt x="192150" y="426973"/>
                  </a:lnTo>
                  <a:lnTo>
                    <a:pt x="192150" y="312165"/>
                  </a:lnTo>
                  <a:lnTo>
                    <a:pt x="190982" y="304609"/>
                  </a:lnTo>
                  <a:lnTo>
                    <a:pt x="186991" y="298386"/>
                  </a:lnTo>
                  <a:lnTo>
                    <a:pt x="180881" y="294163"/>
                  </a:lnTo>
                  <a:lnTo>
                    <a:pt x="173354" y="2926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45856" y="2974340"/>
              <a:ext cx="579120" cy="463550"/>
            </a:xfrm>
            <a:custGeom>
              <a:avLst/>
              <a:gdLst/>
              <a:ahLst/>
              <a:cxnLst/>
              <a:rect l="l" t="t" r="r" b="b"/>
              <a:pathLst>
                <a:path w="579120" h="463550">
                  <a:moveTo>
                    <a:pt x="310007" y="0"/>
                  </a:moveTo>
                  <a:lnTo>
                    <a:pt x="559053" y="635"/>
                  </a:lnTo>
                  <a:lnTo>
                    <a:pt x="578612" y="20065"/>
                  </a:lnTo>
                  <a:lnTo>
                    <a:pt x="578612" y="289306"/>
                  </a:lnTo>
                  <a:lnTo>
                    <a:pt x="577056" y="296862"/>
                  </a:lnTo>
                  <a:lnTo>
                    <a:pt x="572833" y="303085"/>
                  </a:lnTo>
                  <a:lnTo>
                    <a:pt x="566610" y="307308"/>
                  </a:lnTo>
                  <a:lnTo>
                    <a:pt x="559053" y="308863"/>
                  </a:lnTo>
                  <a:lnTo>
                    <a:pt x="405002" y="308863"/>
                  </a:lnTo>
                  <a:lnTo>
                    <a:pt x="397466" y="310399"/>
                  </a:lnTo>
                  <a:lnTo>
                    <a:pt x="391287" y="314579"/>
                  </a:lnTo>
                  <a:lnTo>
                    <a:pt x="387107" y="320758"/>
                  </a:lnTo>
                  <a:lnTo>
                    <a:pt x="385572" y="328295"/>
                  </a:lnTo>
                  <a:lnTo>
                    <a:pt x="385572" y="450723"/>
                  </a:lnTo>
                  <a:lnTo>
                    <a:pt x="385572" y="458850"/>
                  </a:lnTo>
                  <a:lnTo>
                    <a:pt x="375412" y="463169"/>
                  </a:lnTo>
                  <a:lnTo>
                    <a:pt x="369189" y="457581"/>
                  </a:lnTo>
                  <a:lnTo>
                    <a:pt x="207518" y="313182"/>
                  </a:lnTo>
                  <a:lnTo>
                    <a:pt x="203835" y="310134"/>
                  </a:lnTo>
                  <a:lnTo>
                    <a:pt x="199390" y="308229"/>
                  </a:lnTo>
                  <a:lnTo>
                    <a:pt x="194945" y="308229"/>
                  </a:lnTo>
                  <a:lnTo>
                    <a:pt x="19558" y="308229"/>
                  </a:lnTo>
                  <a:lnTo>
                    <a:pt x="12001" y="306693"/>
                  </a:lnTo>
                  <a:lnTo>
                    <a:pt x="5778" y="302513"/>
                  </a:lnTo>
                  <a:lnTo>
                    <a:pt x="1555" y="296334"/>
                  </a:lnTo>
                  <a:lnTo>
                    <a:pt x="0" y="288798"/>
                  </a:lnTo>
                  <a:lnTo>
                    <a:pt x="0" y="20205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8497" y="2863850"/>
              <a:ext cx="96774" cy="967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2609" y="2863850"/>
              <a:ext cx="96773" cy="967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8246" y="2863850"/>
              <a:ext cx="96774" cy="9677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59530" y="2898267"/>
              <a:ext cx="379730" cy="558165"/>
            </a:xfrm>
            <a:custGeom>
              <a:avLst/>
              <a:gdLst/>
              <a:ahLst/>
              <a:cxnLst/>
              <a:rect l="l" t="t" r="r" b="b"/>
              <a:pathLst>
                <a:path w="379729" h="558164">
                  <a:moveTo>
                    <a:pt x="75946" y="332232"/>
                  </a:moveTo>
                  <a:lnTo>
                    <a:pt x="75946" y="32766"/>
                  </a:lnTo>
                  <a:lnTo>
                    <a:pt x="78950" y="20038"/>
                  </a:lnTo>
                  <a:lnTo>
                    <a:pt x="87122" y="9620"/>
                  </a:lnTo>
                  <a:lnTo>
                    <a:pt x="99198" y="2583"/>
                  </a:lnTo>
                  <a:lnTo>
                    <a:pt x="113919" y="0"/>
                  </a:lnTo>
                  <a:lnTo>
                    <a:pt x="128565" y="2583"/>
                  </a:lnTo>
                  <a:lnTo>
                    <a:pt x="140604" y="9620"/>
                  </a:lnTo>
                  <a:lnTo>
                    <a:pt x="148762" y="20038"/>
                  </a:lnTo>
                  <a:lnTo>
                    <a:pt x="151765" y="32766"/>
                  </a:lnTo>
                  <a:lnTo>
                    <a:pt x="151765" y="262890"/>
                  </a:lnTo>
                  <a:lnTo>
                    <a:pt x="151765" y="143383"/>
                  </a:lnTo>
                  <a:lnTo>
                    <a:pt x="154769" y="130635"/>
                  </a:lnTo>
                  <a:lnTo>
                    <a:pt x="162941" y="120173"/>
                  </a:lnTo>
                  <a:lnTo>
                    <a:pt x="175017" y="113093"/>
                  </a:lnTo>
                  <a:lnTo>
                    <a:pt x="189737" y="110490"/>
                  </a:lnTo>
                  <a:lnTo>
                    <a:pt x="204458" y="113093"/>
                  </a:lnTo>
                  <a:lnTo>
                    <a:pt x="216535" y="120173"/>
                  </a:lnTo>
                  <a:lnTo>
                    <a:pt x="224706" y="130635"/>
                  </a:lnTo>
                  <a:lnTo>
                    <a:pt x="227711" y="143383"/>
                  </a:lnTo>
                  <a:lnTo>
                    <a:pt x="227711" y="262382"/>
                  </a:lnTo>
                  <a:lnTo>
                    <a:pt x="227711" y="170815"/>
                  </a:lnTo>
                  <a:lnTo>
                    <a:pt x="230715" y="158140"/>
                  </a:lnTo>
                  <a:lnTo>
                    <a:pt x="238887" y="147716"/>
                  </a:lnTo>
                  <a:lnTo>
                    <a:pt x="250963" y="140650"/>
                  </a:lnTo>
                  <a:lnTo>
                    <a:pt x="265684" y="138049"/>
                  </a:lnTo>
                  <a:lnTo>
                    <a:pt x="280330" y="140650"/>
                  </a:lnTo>
                  <a:lnTo>
                    <a:pt x="292369" y="147716"/>
                  </a:lnTo>
                  <a:lnTo>
                    <a:pt x="300527" y="158140"/>
                  </a:lnTo>
                  <a:lnTo>
                    <a:pt x="303530" y="170815"/>
                  </a:lnTo>
                  <a:lnTo>
                    <a:pt x="303530" y="279908"/>
                  </a:lnTo>
                  <a:lnTo>
                    <a:pt x="303530" y="207391"/>
                  </a:lnTo>
                  <a:lnTo>
                    <a:pt x="306534" y="194643"/>
                  </a:lnTo>
                  <a:lnTo>
                    <a:pt x="314706" y="184181"/>
                  </a:lnTo>
                  <a:lnTo>
                    <a:pt x="326782" y="177101"/>
                  </a:lnTo>
                  <a:lnTo>
                    <a:pt x="341503" y="174498"/>
                  </a:lnTo>
                  <a:lnTo>
                    <a:pt x="356223" y="177101"/>
                  </a:lnTo>
                  <a:lnTo>
                    <a:pt x="368300" y="184181"/>
                  </a:lnTo>
                  <a:lnTo>
                    <a:pt x="376471" y="194643"/>
                  </a:lnTo>
                  <a:lnTo>
                    <a:pt x="379475" y="207391"/>
                  </a:lnTo>
                  <a:lnTo>
                    <a:pt x="379475" y="316357"/>
                  </a:lnTo>
                  <a:lnTo>
                    <a:pt x="378662" y="325985"/>
                  </a:lnTo>
                  <a:lnTo>
                    <a:pt x="375729" y="349662"/>
                  </a:lnTo>
                  <a:lnTo>
                    <a:pt x="369939" y="379579"/>
                  </a:lnTo>
                  <a:lnTo>
                    <a:pt x="360553" y="407924"/>
                  </a:lnTo>
                  <a:lnTo>
                    <a:pt x="351093" y="445142"/>
                  </a:lnTo>
                  <a:lnTo>
                    <a:pt x="345265" y="495077"/>
                  </a:lnTo>
                  <a:lnTo>
                    <a:pt x="342318" y="538868"/>
                  </a:lnTo>
                  <a:lnTo>
                    <a:pt x="341503" y="557657"/>
                  </a:lnTo>
                  <a:lnTo>
                    <a:pt x="96139" y="557657"/>
                  </a:lnTo>
                  <a:lnTo>
                    <a:pt x="82423" y="495613"/>
                  </a:lnTo>
                  <a:lnTo>
                    <a:pt x="55753" y="464058"/>
                  </a:lnTo>
                  <a:lnTo>
                    <a:pt x="26628" y="432349"/>
                  </a:lnTo>
                  <a:lnTo>
                    <a:pt x="9731" y="401843"/>
                  </a:lnTo>
                  <a:lnTo>
                    <a:pt x="1906" y="378886"/>
                  </a:lnTo>
                  <a:lnTo>
                    <a:pt x="0" y="369824"/>
                  </a:lnTo>
                  <a:lnTo>
                    <a:pt x="0" y="189357"/>
                  </a:lnTo>
                  <a:lnTo>
                    <a:pt x="29708" y="194544"/>
                  </a:lnTo>
                  <a:lnTo>
                    <a:pt x="53832" y="208661"/>
                  </a:lnTo>
                  <a:lnTo>
                    <a:pt x="70026" y="229540"/>
                  </a:lnTo>
                  <a:lnTo>
                    <a:pt x="75946" y="255016"/>
                  </a:lnTo>
                  <a:lnTo>
                    <a:pt x="75946" y="33223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732" y="2694813"/>
              <a:ext cx="527050" cy="252729"/>
            </a:xfrm>
            <a:custGeom>
              <a:avLst/>
              <a:gdLst/>
              <a:ahLst/>
              <a:cxnLst/>
              <a:rect l="l" t="t" r="r" b="b"/>
              <a:pathLst>
                <a:path w="527050" h="252730">
                  <a:moveTo>
                    <a:pt x="373379" y="252602"/>
                  </a:moveTo>
                  <a:lnTo>
                    <a:pt x="526922" y="252602"/>
                  </a:lnTo>
                </a:path>
                <a:path w="527050" h="252730">
                  <a:moveTo>
                    <a:pt x="0" y="252602"/>
                  </a:moveTo>
                  <a:lnTo>
                    <a:pt x="153542" y="252602"/>
                  </a:lnTo>
                </a:path>
                <a:path w="527050" h="252730">
                  <a:moveTo>
                    <a:pt x="128015" y="115950"/>
                  </a:moveTo>
                  <a:lnTo>
                    <a:pt x="187832" y="174116"/>
                  </a:lnTo>
                </a:path>
                <a:path w="527050" h="252730">
                  <a:moveTo>
                    <a:pt x="410337" y="115950"/>
                  </a:moveTo>
                  <a:lnTo>
                    <a:pt x="350519" y="174116"/>
                  </a:lnTo>
                </a:path>
                <a:path w="527050" h="252730">
                  <a:moveTo>
                    <a:pt x="263525" y="0"/>
                  </a:moveTo>
                  <a:lnTo>
                    <a:pt x="263525" y="146812"/>
                  </a:lnTo>
                </a:path>
              </a:pathLst>
            </a:custGeom>
            <a:ln w="1981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1976" y="2711196"/>
              <a:ext cx="748284" cy="74676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157473" y="3636390"/>
            <a:ext cx="1837055" cy="211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28EE"/>
                </a:solidFill>
                <a:latin typeface="Trebuchet MS"/>
                <a:cs typeface="Trebuchet MS"/>
              </a:rPr>
              <a:t>Create</a:t>
            </a:r>
            <a:r>
              <a:rPr sz="1600" b="1" spc="-9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F28EE"/>
                </a:solidFill>
                <a:latin typeface="Trebuchet MS"/>
                <a:cs typeface="Trebuchet MS"/>
              </a:rPr>
              <a:t>an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25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1600">
              <a:latin typeface="Trebuchet MS"/>
              <a:cs typeface="Trebuchet MS"/>
            </a:endParaRPr>
          </a:p>
          <a:p>
            <a:pPr marL="100330" marR="92075" algn="ctr">
              <a:lnSpc>
                <a:spcPct val="100000"/>
              </a:lnSpc>
              <a:spcBef>
                <a:spcPts val="1220"/>
              </a:spcBef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console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rebuchet MS"/>
                <a:cs typeface="Trebuchet MS"/>
              </a:rPr>
              <a:t>SDK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agent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rebuchet MS"/>
              <a:cs typeface="Trebuchet MS"/>
            </a:endParaRPr>
          </a:p>
          <a:p>
            <a:pPr marL="12700" marR="5080" algn="ctr">
              <a:lnSpc>
                <a:spcPts val="1440"/>
              </a:lnSpc>
            </a:pPr>
            <a:r>
              <a:rPr sz="1250" i="1" spc="5" dirty="0">
                <a:solidFill>
                  <a:srgbClr val="B881FF"/>
                </a:solidFill>
                <a:latin typeface="Trebuchet MS"/>
                <a:cs typeface="Trebuchet MS"/>
              </a:rPr>
              <a:t>You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45" dirty="0">
                <a:solidFill>
                  <a:srgbClr val="B881FF"/>
                </a:solidFill>
                <a:latin typeface="Trebuchet MS"/>
                <a:cs typeface="Trebuchet MS"/>
              </a:rPr>
              <a:t>are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an</a:t>
            </a:r>
            <a:r>
              <a:rPr sz="1250" i="1" spc="-7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of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f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ce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assi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-4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an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t  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desi</a:t>
            </a:r>
            <a:r>
              <a:rPr sz="1250" i="1" spc="15" dirty="0">
                <a:solidFill>
                  <a:srgbClr val="B881FF"/>
                </a:solidFill>
                <a:latin typeface="Trebuchet MS"/>
                <a:cs typeface="Trebuchet MS"/>
              </a:rPr>
              <a:t>gne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d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to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he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p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an</a:t>
            </a:r>
            <a:r>
              <a:rPr sz="1250" i="1" dirty="0">
                <a:solidFill>
                  <a:srgbClr val="B881FF"/>
                </a:solidFill>
                <a:latin typeface="Trebuchet MS"/>
                <a:cs typeface="Trebuchet MS"/>
              </a:rPr>
              <a:t>age  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5" dirty="0">
                <a:solidFill>
                  <a:srgbClr val="B881FF"/>
                </a:solidFill>
                <a:latin typeface="Trebuchet MS"/>
                <a:cs typeface="Trebuchet MS"/>
              </a:rPr>
              <a:t>nsu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rance</a:t>
            </a:r>
            <a:r>
              <a:rPr sz="1250" i="1" spc="-10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45" dirty="0">
                <a:solidFill>
                  <a:srgbClr val="B881FF"/>
                </a:solidFill>
                <a:latin typeface="Trebuchet MS"/>
                <a:cs typeface="Trebuchet MS"/>
              </a:rPr>
              <a:t>cl</a:t>
            </a:r>
            <a:r>
              <a:rPr sz="1250" i="1" spc="-6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0222" y="3636390"/>
            <a:ext cx="1907539" cy="211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5090" algn="ctr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FF28EE"/>
                </a:solidFill>
                <a:latin typeface="Trebuchet MS"/>
                <a:cs typeface="Trebuchet MS"/>
              </a:rPr>
              <a:t>Add</a:t>
            </a:r>
            <a:r>
              <a:rPr sz="1600" b="1" spc="-10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28EE"/>
                </a:solidFill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  <a:p>
            <a:pPr marR="85090" algn="ctr">
              <a:lnSpc>
                <a:spcPct val="100000"/>
              </a:lnSpc>
            </a:pPr>
            <a:r>
              <a:rPr sz="1600" b="1" spc="35" dirty="0">
                <a:solidFill>
                  <a:srgbClr val="FF28EE"/>
                </a:solidFill>
                <a:latin typeface="Trebuchet MS"/>
                <a:cs typeface="Trebuchet MS"/>
              </a:rPr>
              <a:t>groups</a:t>
            </a:r>
            <a:endParaRPr sz="1600">
              <a:latin typeface="Trebuchet MS"/>
              <a:cs typeface="Trebuchet MS"/>
            </a:endParaRPr>
          </a:p>
          <a:p>
            <a:pPr marL="238760" marR="324485" algn="ctr">
              <a:lnSpc>
                <a:spcPct val="100000"/>
              </a:lnSpc>
              <a:spcBef>
                <a:spcPts val="1220"/>
              </a:spcBef>
            </a:pP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Upload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schema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agent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perform 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actions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APIs)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rebuchet MS"/>
              <a:cs typeface="Trebuchet MS"/>
            </a:endParaRPr>
          </a:p>
          <a:p>
            <a:pPr marL="12700" marR="5080" indent="-1905" algn="ctr">
              <a:lnSpc>
                <a:spcPts val="1440"/>
              </a:lnSpc>
            </a:pP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GetOpenClaims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C</a:t>
            </a:r>
            <a:r>
              <a:rPr sz="1250" i="1" spc="20" dirty="0">
                <a:solidFill>
                  <a:srgbClr val="B881FF"/>
                </a:solidFill>
                <a:latin typeface="Trebuchet MS"/>
                <a:cs typeface="Trebuchet MS"/>
              </a:rPr>
              <a:t>o</a:t>
            </a:r>
            <a:r>
              <a:rPr sz="1250" i="1" spc="30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pi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15" dirty="0">
                <a:solidFill>
                  <a:srgbClr val="B881FF"/>
                </a:solidFill>
                <a:latin typeface="Trebuchet MS"/>
                <a:cs typeface="Trebuchet MS"/>
              </a:rPr>
              <a:t>eDocs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N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ot</a:t>
            </a:r>
            <a:r>
              <a:rPr sz="1250" i="1" spc="35" dirty="0">
                <a:solidFill>
                  <a:srgbClr val="B881FF"/>
                </a:solidFill>
                <a:latin typeface="Trebuchet MS"/>
                <a:cs typeface="Trebuchet MS"/>
              </a:rPr>
              <a:t>Su</a:t>
            </a:r>
            <a:r>
              <a:rPr sz="1250" i="1" spc="15" dirty="0">
                <a:solidFill>
                  <a:srgbClr val="B881FF"/>
                </a:solidFill>
                <a:latin typeface="Trebuchet MS"/>
                <a:cs typeface="Trebuchet MS"/>
              </a:rPr>
              <a:t>bm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7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ed  SendReminder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0640" y="3636390"/>
            <a:ext cx="1587500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0335" algn="ctr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FF28EE"/>
                </a:solidFill>
                <a:latin typeface="Trebuchet MS"/>
                <a:cs typeface="Trebuchet MS"/>
              </a:rPr>
              <a:t>Add</a:t>
            </a:r>
            <a:r>
              <a:rPr sz="1600" b="1" spc="-10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FF28EE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R="140335" algn="ctr">
              <a:lnSpc>
                <a:spcPct val="100000"/>
              </a:lnSpc>
            </a:pPr>
            <a:r>
              <a:rPr sz="1600" b="1" spc="-10" dirty="0">
                <a:solidFill>
                  <a:srgbClr val="FF28EE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  <a:p>
            <a:pPr marL="12700" marR="152400" indent="-2540" algn="ctr">
              <a:lnSpc>
                <a:spcPct val="100000"/>
              </a:lnSpc>
              <a:spcBef>
                <a:spcPts val="1220"/>
              </a:spcBef>
            </a:pP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Configure 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agent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look 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1200">
              <a:latin typeface="Trebuchet MS"/>
              <a:cs typeface="Trebuchet MS"/>
            </a:endParaRPr>
          </a:p>
          <a:p>
            <a:pPr marL="45085" marR="5080" indent="1905" algn="ctr">
              <a:lnSpc>
                <a:spcPct val="96100"/>
              </a:lnSpc>
              <a:spcBef>
                <a:spcPts val="1215"/>
              </a:spcBef>
            </a:pP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PolicyDetailsDocs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 ClaimProcessingDocs 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C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-6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H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-4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oryDatabase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79356" y="5153292"/>
            <a:ext cx="1892935" cy="5842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-1270" algn="ctr">
              <a:lnSpc>
                <a:spcPts val="1440"/>
              </a:lnSpc>
              <a:spcBef>
                <a:spcPts val="210"/>
              </a:spcBef>
            </a:pPr>
            <a:r>
              <a:rPr sz="1250" i="1" spc="-155" dirty="0">
                <a:solidFill>
                  <a:srgbClr val="B881FF"/>
                </a:solidFill>
                <a:latin typeface="Trebuchet MS"/>
                <a:cs typeface="Trebuchet MS"/>
              </a:rPr>
              <a:t>“</a:t>
            </a:r>
            <a:r>
              <a:rPr sz="1250" i="1" spc="20" dirty="0">
                <a:solidFill>
                  <a:srgbClr val="B881FF"/>
                </a:solidFill>
                <a:latin typeface="Trebuchet MS"/>
                <a:cs typeface="Trebuchet MS"/>
              </a:rPr>
              <a:t>Send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6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re</a:t>
            </a:r>
            <a:r>
              <a:rPr sz="1250" i="1" spc="-4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nde</a:t>
            </a:r>
            <a:r>
              <a:rPr sz="1250" i="1" spc="-75" dirty="0">
                <a:solidFill>
                  <a:srgbClr val="B881FF"/>
                </a:solidFill>
                <a:latin typeface="Trebuchet MS"/>
                <a:cs typeface="Trebuchet MS"/>
              </a:rPr>
              <a:t>r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to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 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accou</a:t>
            </a: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nts</a:t>
            </a:r>
            <a:r>
              <a:rPr sz="1250" i="1" spc="-8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40" dirty="0">
                <a:solidFill>
                  <a:srgbClr val="B881FF"/>
                </a:solidFill>
                <a:latin typeface="Trebuchet MS"/>
                <a:cs typeface="Trebuchet MS"/>
              </a:rPr>
              <a:t>that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ha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ve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5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35" dirty="0">
                <a:solidFill>
                  <a:srgbClr val="B881FF"/>
                </a:solidFill>
                <a:latin typeface="Trebuchet MS"/>
                <a:cs typeface="Trebuchet MS"/>
              </a:rPr>
              <a:t>ng 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documents”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EF02342-908F-2ABB-CA56-71F8BED97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100" y="6322004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42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How</a:t>
            </a:r>
            <a:r>
              <a:rPr spc="-350" dirty="0"/>
              <a:t> </a:t>
            </a:r>
            <a:r>
              <a:rPr spc="-5" dirty="0"/>
              <a:t>to</a:t>
            </a:r>
            <a:r>
              <a:rPr spc="-360" dirty="0"/>
              <a:t> </a:t>
            </a:r>
            <a:r>
              <a:rPr spc="-165" dirty="0"/>
              <a:t>create</a:t>
            </a:r>
            <a:r>
              <a:rPr spc="-365" dirty="0"/>
              <a:t> </a:t>
            </a:r>
            <a:r>
              <a:rPr spc="-5" dirty="0"/>
              <a:t>Agents</a:t>
            </a:r>
            <a:r>
              <a:rPr spc="-350" dirty="0"/>
              <a:t> </a:t>
            </a:r>
            <a:r>
              <a:rPr spc="-20" dirty="0"/>
              <a:t>in</a:t>
            </a:r>
            <a:r>
              <a:rPr spc="-360" dirty="0"/>
              <a:t> </a:t>
            </a:r>
            <a:r>
              <a:rPr spc="-10" dirty="0"/>
              <a:t>Amazon</a:t>
            </a:r>
            <a:r>
              <a:rPr spc="-345" dirty="0"/>
              <a:t> </a:t>
            </a:r>
            <a:r>
              <a:rPr spc="-70" dirty="0"/>
              <a:t>Bedrock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9635" y="1594103"/>
            <a:ext cx="9933940" cy="4450080"/>
            <a:chOff x="1659635" y="1594103"/>
            <a:chExt cx="9933940" cy="4450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0223" y="2998596"/>
              <a:ext cx="557529" cy="149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635" y="1594103"/>
              <a:ext cx="9933432" cy="445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15483" y="3636390"/>
            <a:ext cx="14198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FF28EE"/>
                </a:solidFill>
                <a:latin typeface="Trebuchet MS"/>
                <a:cs typeface="Trebuchet MS"/>
              </a:rPr>
              <a:t>Add</a:t>
            </a:r>
            <a:r>
              <a:rPr sz="1600" b="1" spc="-10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28EE"/>
                </a:solidFill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35" dirty="0">
                <a:solidFill>
                  <a:srgbClr val="FF28EE"/>
                </a:solidFill>
                <a:latin typeface="Trebuchet MS"/>
                <a:cs typeface="Trebuchet MS"/>
              </a:rPr>
              <a:t>groups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55" dirty="0">
                <a:solidFill>
                  <a:srgbClr val="FF28EE"/>
                </a:solidFill>
                <a:latin typeface="Trebuchet MS"/>
                <a:cs typeface="Trebuchet MS"/>
              </a:rPr>
              <a:t>&amp;</a:t>
            </a:r>
            <a:r>
              <a:rPr sz="1600" b="1" spc="-10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20" dirty="0">
                <a:solidFill>
                  <a:srgbClr val="FF28EE"/>
                </a:solidFill>
                <a:latin typeface="Trebuchet MS"/>
                <a:cs typeface="Trebuchet MS"/>
              </a:rPr>
              <a:t>data</a:t>
            </a:r>
            <a:r>
              <a:rPr sz="1600" b="1" spc="-8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28EE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4032" y="3636390"/>
            <a:ext cx="993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FFF100"/>
                </a:solidFill>
                <a:latin typeface="Trebuchet MS"/>
                <a:cs typeface="Trebuchet MS"/>
              </a:rPr>
              <a:t>Apply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20" dirty="0">
                <a:solidFill>
                  <a:srgbClr val="FFF100"/>
                </a:solidFill>
                <a:latin typeface="Trebuchet MS"/>
                <a:cs typeface="Trebuchet MS"/>
              </a:rPr>
              <a:t>guardrails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959" y="3636390"/>
            <a:ext cx="932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28EE"/>
                </a:solidFill>
                <a:latin typeface="Trebuchet MS"/>
                <a:cs typeface="Trebuchet MS"/>
              </a:rPr>
              <a:t>Cre</a:t>
            </a:r>
            <a:r>
              <a:rPr sz="1600" b="1" spc="-15" dirty="0">
                <a:solidFill>
                  <a:srgbClr val="FF28EE"/>
                </a:solidFill>
                <a:latin typeface="Trebuchet MS"/>
                <a:cs typeface="Trebuchet MS"/>
              </a:rPr>
              <a:t>at</a:t>
            </a:r>
            <a:r>
              <a:rPr sz="1600" b="1" spc="-60" dirty="0">
                <a:solidFill>
                  <a:srgbClr val="FF28EE"/>
                </a:solidFill>
                <a:latin typeface="Trebuchet MS"/>
                <a:cs typeface="Trebuchet MS"/>
              </a:rPr>
              <a:t>e</a:t>
            </a:r>
            <a:r>
              <a:rPr sz="1600" b="1" spc="-5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F28EE"/>
                </a:solidFill>
                <a:latin typeface="Trebuchet MS"/>
                <a:cs typeface="Trebuchet MS"/>
              </a:rPr>
              <a:t>an</a:t>
            </a:r>
            <a:endParaRPr sz="16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1600" b="1" spc="25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2816" y="2420111"/>
            <a:ext cx="10643235" cy="2481580"/>
            <a:chOff x="432816" y="2420111"/>
            <a:chExt cx="10643235" cy="2481580"/>
          </a:xfrm>
        </p:grpSpPr>
        <p:sp>
          <p:nvSpPr>
            <p:cNvPr id="10" name="object 10"/>
            <p:cNvSpPr/>
            <p:nvPr/>
          </p:nvSpPr>
          <p:spPr>
            <a:xfrm>
              <a:off x="5871210" y="273024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799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5159" y="2904331"/>
              <a:ext cx="454025" cy="342900"/>
            </a:xfrm>
            <a:custGeom>
              <a:avLst/>
              <a:gdLst/>
              <a:ahLst/>
              <a:cxnLst/>
              <a:rect l="l" t="t" r="r" b="b"/>
              <a:pathLst>
                <a:path w="454025" h="342900">
                  <a:moveTo>
                    <a:pt x="438848" y="86899"/>
                  </a:moveTo>
                  <a:lnTo>
                    <a:pt x="300521" y="225887"/>
                  </a:lnTo>
                  <a:lnTo>
                    <a:pt x="229488" y="297259"/>
                  </a:lnTo>
                  <a:lnTo>
                    <a:pt x="203319" y="323554"/>
                  </a:lnTo>
                  <a:lnTo>
                    <a:pt x="164782" y="342550"/>
                  </a:lnTo>
                  <a:lnTo>
                    <a:pt x="155041" y="341383"/>
                  </a:lnTo>
                  <a:lnTo>
                    <a:pt x="63317" y="261598"/>
                  </a:lnTo>
                  <a:lnTo>
                    <a:pt x="29082" y="227853"/>
                  </a:lnTo>
                  <a:lnTo>
                    <a:pt x="3667" y="196838"/>
                  </a:lnTo>
                  <a:lnTo>
                    <a:pt x="0" y="177577"/>
                  </a:lnTo>
                  <a:lnTo>
                    <a:pt x="3667" y="158317"/>
                  </a:lnTo>
                  <a:lnTo>
                    <a:pt x="14668" y="141509"/>
                  </a:lnTo>
                  <a:lnTo>
                    <a:pt x="31380" y="130436"/>
                  </a:lnTo>
                  <a:lnTo>
                    <a:pt x="50546" y="126745"/>
                  </a:lnTo>
                  <a:lnTo>
                    <a:pt x="69711" y="130436"/>
                  </a:lnTo>
                  <a:lnTo>
                    <a:pt x="86423" y="141509"/>
                  </a:lnTo>
                  <a:lnTo>
                    <a:pt x="131724" y="186957"/>
                  </a:lnTo>
                  <a:lnTo>
                    <a:pt x="154987" y="210296"/>
                  </a:lnTo>
                  <a:lnTo>
                    <a:pt x="163558" y="218894"/>
                  </a:lnTo>
                  <a:lnTo>
                    <a:pt x="164782" y="220122"/>
                  </a:lnTo>
                  <a:lnTo>
                    <a:pt x="282991" y="101399"/>
                  </a:lnTo>
                  <a:lnTo>
                    <a:pt x="343693" y="40433"/>
                  </a:lnTo>
                  <a:lnTo>
                    <a:pt x="366057" y="17972"/>
                  </a:lnTo>
                  <a:lnTo>
                    <a:pt x="369252" y="14763"/>
                  </a:lnTo>
                  <a:lnTo>
                    <a:pt x="385627" y="3690"/>
                  </a:lnTo>
                  <a:lnTo>
                    <a:pt x="404050" y="0"/>
                  </a:lnTo>
                  <a:lnTo>
                    <a:pt x="422473" y="3690"/>
                  </a:lnTo>
                  <a:lnTo>
                    <a:pt x="438848" y="14763"/>
                  </a:lnTo>
                  <a:lnTo>
                    <a:pt x="449849" y="31571"/>
                  </a:lnTo>
                  <a:lnTo>
                    <a:pt x="453516" y="50831"/>
                  </a:lnTo>
                  <a:lnTo>
                    <a:pt x="449849" y="70092"/>
                  </a:lnTo>
                  <a:lnTo>
                    <a:pt x="438848" y="86899"/>
                  </a:lnTo>
                  <a:close/>
                </a:path>
              </a:pathLst>
            </a:custGeom>
            <a:ln w="1981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21570" y="2800857"/>
              <a:ext cx="919480" cy="625475"/>
            </a:xfrm>
            <a:custGeom>
              <a:avLst/>
              <a:gdLst/>
              <a:ahLst/>
              <a:cxnLst/>
              <a:rect l="l" t="t" r="r" b="b"/>
              <a:pathLst>
                <a:path w="919479" h="625475">
                  <a:moveTo>
                    <a:pt x="0" y="559307"/>
                  </a:moveTo>
                  <a:lnTo>
                    <a:pt x="0" y="605154"/>
                  </a:lnTo>
                  <a:lnTo>
                    <a:pt x="3175" y="607694"/>
                  </a:lnTo>
                  <a:lnTo>
                    <a:pt x="14781" y="615021"/>
                  </a:lnTo>
                  <a:lnTo>
                    <a:pt x="27352" y="620490"/>
                  </a:lnTo>
                  <a:lnTo>
                    <a:pt x="40661" y="623911"/>
                  </a:lnTo>
                  <a:lnTo>
                    <a:pt x="54482" y="625093"/>
                  </a:lnTo>
                  <a:lnTo>
                    <a:pt x="870965" y="625093"/>
                  </a:lnTo>
                  <a:lnTo>
                    <a:pt x="913256" y="610234"/>
                  </a:lnTo>
                  <a:lnTo>
                    <a:pt x="919099" y="605789"/>
                  </a:lnTo>
                  <a:lnTo>
                    <a:pt x="919099" y="559942"/>
                  </a:lnTo>
                  <a:lnTo>
                    <a:pt x="0" y="559307"/>
                  </a:lnTo>
                  <a:close/>
                </a:path>
                <a:path w="919479" h="625475">
                  <a:moveTo>
                    <a:pt x="798449" y="370586"/>
                  </a:moveTo>
                  <a:lnTo>
                    <a:pt x="798449" y="483869"/>
                  </a:lnTo>
                  <a:lnTo>
                    <a:pt x="796978" y="491126"/>
                  </a:lnTo>
                  <a:lnTo>
                    <a:pt x="792972" y="497062"/>
                  </a:lnTo>
                  <a:lnTo>
                    <a:pt x="787036" y="501068"/>
                  </a:lnTo>
                  <a:lnTo>
                    <a:pt x="779779" y="502538"/>
                  </a:lnTo>
                  <a:lnTo>
                    <a:pt x="146557" y="502538"/>
                  </a:lnTo>
                  <a:lnTo>
                    <a:pt x="139320" y="501068"/>
                  </a:lnTo>
                  <a:lnTo>
                    <a:pt x="133429" y="497062"/>
                  </a:lnTo>
                  <a:lnTo>
                    <a:pt x="129466" y="491126"/>
                  </a:lnTo>
                  <a:lnTo>
                    <a:pt x="128015" y="483869"/>
                  </a:lnTo>
                  <a:lnTo>
                    <a:pt x="128015" y="61213"/>
                  </a:lnTo>
                  <a:lnTo>
                    <a:pt x="129466" y="53976"/>
                  </a:lnTo>
                  <a:lnTo>
                    <a:pt x="133429" y="48085"/>
                  </a:lnTo>
                  <a:lnTo>
                    <a:pt x="139320" y="44122"/>
                  </a:lnTo>
                  <a:lnTo>
                    <a:pt x="146557" y="42671"/>
                  </a:lnTo>
                  <a:lnTo>
                    <a:pt x="775970" y="42671"/>
                  </a:lnTo>
                  <a:lnTo>
                    <a:pt x="794511" y="138049"/>
                  </a:lnTo>
                </a:path>
                <a:path w="919479" h="625475">
                  <a:moveTo>
                    <a:pt x="840866" y="83819"/>
                  </a:moveTo>
                  <a:lnTo>
                    <a:pt x="840866" y="18541"/>
                  </a:lnTo>
                  <a:lnTo>
                    <a:pt x="839398" y="11304"/>
                  </a:lnTo>
                  <a:lnTo>
                    <a:pt x="835405" y="5413"/>
                  </a:lnTo>
                  <a:lnTo>
                    <a:pt x="829508" y="1450"/>
                  </a:lnTo>
                  <a:lnTo>
                    <a:pt x="822325" y="0"/>
                  </a:lnTo>
                  <a:lnTo>
                    <a:pt x="99313" y="0"/>
                  </a:lnTo>
                  <a:lnTo>
                    <a:pt x="92076" y="1450"/>
                  </a:lnTo>
                  <a:lnTo>
                    <a:pt x="86185" y="5413"/>
                  </a:lnTo>
                  <a:lnTo>
                    <a:pt x="82222" y="11304"/>
                  </a:lnTo>
                  <a:lnTo>
                    <a:pt x="80772" y="18541"/>
                  </a:lnTo>
                  <a:lnTo>
                    <a:pt x="80772" y="537971"/>
                  </a:lnTo>
                  <a:lnTo>
                    <a:pt x="82222" y="545155"/>
                  </a:lnTo>
                  <a:lnTo>
                    <a:pt x="86185" y="551052"/>
                  </a:lnTo>
                  <a:lnTo>
                    <a:pt x="92076" y="555045"/>
                  </a:lnTo>
                  <a:lnTo>
                    <a:pt x="99313" y="556513"/>
                  </a:lnTo>
                  <a:lnTo>
                    <a:pt x="822325" y="556513"/>
                  </a:lnTo>
                  <a:lnTo>
                    <a:pt x="829508" y="555045"/>
                  </a:lnTo>
                  <a:lnTo>
                    <a:pt x="835405" y="551052"/>
                  </a:lnTo>
                  <a:lnTo>
                    <a:pt x="839398" y="545155"/>
                  </a:lnTo>
                  <a:lnTo>
                    <a:pt x="840866" y="537971"/>
                  </a:lnTo>
                  <a:lnTo>
                    <a:pt x="840866" y="315087"/>
                  </a:lnTo>
                </a:path>
                <a:path w="919479" h="625475">
                  <a:moveTo>
                    <a:pt x="316483" y="501014"/>
                  </a:moveTo>
                  <a:lnTo>
                    <a:pt x="316483" y="45719"/>
                  </a:lnTo>
                </a:path>
                <a:path w="919479" h="625475">
                  <a:moveTo>
                    <a:pt x="470915" y="140462"/>
                  </a:moveTo>
                  <a:lnTo>
                    <a:pt x="700024" y="140462"/>
                  </a:lnTo>
                </a:path>
                <a:path w="919479" h="625475">
                  <a:moveTo>
                    <a:pt x="470915" y="400176"/>
                  </a:moveTo>
                  <a:lnTo>
                    <a:pt x="700024" y="399541"/>
                  </a:lnTo>
                </a:path>
                <a:path w="919479" h="625475">
                  <a:moveTo>
                    <a:pt x="470915" y="270001"/>
                  </a:moveTo>
                  <a:lnTo>
                    <a:pt x="672083" y="270001"/>
                  </a:lnTo>
                </a:path>
                <a:path w="919479" h="625475">
                  <a:moveTo>
                    <a:pt x="361187" y="172592"/>
                  </a:moveTo>
                  <a:lnTo>
                    <a:pt x="426954" y="172592"/>
                  </a:lnTo>
                  <a:lnTo>
                    <a:pt x="426954" y="108021"/>
                  </a:lnTo>
                  <a:lnTo>
                    <a:pt x="361187" y="108021"/>
                  </a:lnTo>
                  <a:lnTo>
                    <a:pt x="361187" y="172592"/>
                  </a:lnTo>
                  <a:close/>
                </a:path>
                <a:path w="919479" h="625475">
                  <a:moveTo>
                    <a:pt x="361187" y="302132"/>
                  </a:moveTo>
                  <a:lnTo>
                    <a:pt x="426954" y="302132"/>
                  </a:lnTo>
                  <a:lnTo>
                    <a:pt x="426954" y="237561"/>
                  </a:lnTo>
                  <a:lnTo>
                    <a:pt x="361187" y="237561"/>
                  </a:lnTo>
                  <a:lnTo>
                    <a:pt x="361187" y="302132"/>
                  </a:lnTo>
                  <a:close/>
                </a:path>
                <a:path w="919479" h="625475">
                  <a:moveTo>
                    <a:pt x="361187" y="431672"/>
                  </a:moveTo>
                  <a:lnTo>
                    <a:pt x="426954" y="431672"/>
                  </a:lnTo>
                  <a:lnTo>
                    <a:pt x="426954" y="367101"/>
                  </a:lnTo>
                  <a:lnTo>
                    <a:pt x="361187" y="367101"/>
                  </a:lnTo>
                  <a:lnTo>
                    <a:pt x="361187" y="4316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1814" y="2815970"/>
              <a:ext cx="331470" cy="340360"/>
            </a:xfrm>
            <a:custGeom>
              <a:avLst/>
              <a:gdLst/>
              <a:ahLst/>
              <a:cxnLst/>
              <a:rect l="l" t="t" r="r" b="b"/>
              <a:pathLst>
                <a:path w="331470" h="340360">
                  <a:moveTo>
                    <a:pt x="0" y="340359"/>
                  </a:moveTo>
                  <a:lnTo>
                    <a:pt x="7322" y="337919"/>
                  </a:lnTo>
                  <a:lnTo>
                    <a:pt x="24288" y="332263"/>
                  </a:lnTo>
                  <a:lnTo>
                    <a:pt x="43398" y="325893"/>
                  </a:lnTo>
                  <a:lnTo>
                    <a:pt x="57150" y="321309"/>
                  </a:lnTo>
                  <a:lnTo>
                    <a:pt x="16509" y="281939"/>
                  </a:lnTo>
                  <a:lnTo>
                    <a:pt x="0" y="340359"/>
                  </a:lnTo>
                  <a:close/>
                </a:path>
                <a:path w="331470" h="340360">
                  <a:moveTo>
                    <a:pt x="17525" y="279018"/>
                  </a:moveTo>
                  <a:lnTo>
                    <a:pt x="16890" y="281558"/>
                  </a:lnTo>
                  <a:lnTo>
                    <a:pt x="58038" y="321182"/>
                  </a:lnTo>
                  <a:lnTo>
                    <a:pt x="59943" y="320548"/>
                  </a:lnTo>
                  <a:lnTo>
                    <a:pt x="60578" y="320548"/>
                  </a:lnTo>
                  <a:lnTo>
                    <a:pt x="331088" y="41528"/>
                  </a:lnTo>
                  <a:lnTo>
                    <a:pt x="288035" y="0"/>
                  </a:lnTo>
                  <a:lnTo>
                    <a:pt x="17525" y="279018"/>
                  </a:lnTo>
                  <a:close/>
                </a:path>
              </a:pathLst>
            </a:custGeom>
            <a:ln w="1981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0635" y="2779648"/>
              <a:ext cx="145287" cy="24244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2816" y="2420111"/>
              <a:ext cx="2231390" cy="2481580"/>
            </a:xfrm>
            <a:custGeom>
              <a:avLst/>
              <a:gdLst/>
              <a:ahLst/>
              <a:cxnLst/>
              <a:rect l="l" t="t" r="r" b="b"/>
              <a:pathLst>
                <a:path w="2231390" h="2481579">
                  <a:moveTo>
                    <a:pt x="0" y="2481072"/>
                  </a:moveTo>
                  <a:lnTo>
                    <a:pt x="2231136" y="2481072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2481072"/>
                  </a:lnTo>
                  <a:close/>
                </a:path>
              </a:pathLst>
            </a:custGeom>
            <a:solidFill>
              <a:srgbClr val="11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74122" y="3636390"/>
            <a:ext cx="1250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28EE"/>
                </a:solidFill>
                <a:latin typeface="Trebuchet MS"/>
                <a:cs typeface="Trebuchet MS"/>
              </a:rPr>
              <a:t>Interact</a:t>
            </a:r>
            <a:r>
              <a:rPr sz="1600" b="1" spc="-10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5" dirty="0">
                <a:solidFill>
                  <a:srgbClr val="FF28EE"/>
                </a:solidFill>
                <a:latin typeface="Trebuchet MS"/>
                <a:cs typeface="Trebuchet MS"/>
              </a:rPr>
              <a:t>with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-20" dirty="0">
                <a:solidFill>
                  <a:srgbClr val="FF28EE"/>
                </a:solidFill>
                <a:latin typeface="Trebuchet MS"/>
                <a:cs typeface="Trebuchet MS"/>
              </a:rPr>
              <a:t>the</a:t>
            </a:r>
            <a:r>
              <a:rPr sz="1600" b="1" spc="-9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816" y="3452876"/>
            <a:ext cx="2231390" cy="124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31877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Agents </a:t>
            </a: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rock</a:t>
            </a:r>
            <a:endParaRPr sz="1600">
              <a:latin typeface="Trebuchet MS"/>
              <a:cs typeface="Trebuchet MS"/>
            </a:endParaRPr>
          </a:p>
          <a:p>
            <a:pPr marL="398780" marR="299085" algn="ctr">
              <a:lnSpc>
                <a:spcPct val="107100"/>
              </a:lnSpc>
              <a:spcBef>
                <a:spcPts val="330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Acceler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ive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AI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2816" y="2340864"/>
            <a:ext cx="8488680" cy="1144905"/>
            <a:chOff x="432816" y="2340864"/>
            <a:chExt cx="8488680" cy="114490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6" y="2340864"/>
              <a:ext cx="2231136" cy="792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2299" y="2998597"/>
              <a:ext cx="557529" cy="1492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59530" y="2898267"/>
              <a:ext cx="379730" cy="558165"/>
            </a:xfrm>
            <a:custGeom>
              <a:avLst/>
              <a:gdLst/>
              <a:ahLst/>
              <a:cxnLst/>
              <a:rect l="l" t="t" r="r" b="b"/>
              <a:pathLst>
                <a:path w="379729" h="558164">
                  <a:moveTo>
                    <a:pt x="75946" y="332232"/>
                  </a:moveTo>
                  <a:lnTo>
                    <a:pt x="75946" y="32766"/>
                  </a:lnTo>
                  <a:lnTo>
                    <a:pt x="78950" y="20038"/>
                  </a:lnTo>
                  <a:lnTo>
                    <a:pt x="87122" y="9620"/>
                  </a:lnTo>
                  <a:lnTo>
                    <a:pt x="99198" y="2583"/>
                  </a:lnTo>
                  <a:lnTo>
                    <a:pt x="113919" y="0"/>
                  </a:lnTo>
                  <a:lnTo>
                    <a:pt x="128565" y="2583"/>
                  </a:lnTo>
                  <a:lnTo>
                    <a:pt x="140604" y="9620"/>
                  </a:lnTo>
                  <a:lnTo>
                    <a:pt x="148762" y="20038"/>
                  </a:lnTo>
                  <a:lnTo>
                    <a:pt x="151765" y="32766"/>
                  </a:lnTo>
                  <a:lnTo>
                    <a:pt x="151765" y="262890"/>
                  </a:lnTo>
                  <a:lnTo>
                    <a:pt x="151765" y="143383"/>
                  </a:lnTo>
                  <a:lnTo>
                    <a:pt x="154769" y="130635"/>
                  </a:lnTo>
                  <a:lnTo>
                    <a:pt x="162941" y="120173"/>
                  </a:lnTo>
                  <a:lnTo>
                    <a:pt x="175017" y="113093"/>
                  </a:lnTo>
                  <a:lnTo>
                    <a:pt x="189737" y="110490"/>
                  </a:lnTo>
                  <a:lnTo>
                    <a:pt x="204458" y="113093"/>
                  </a:lnTo>
                  <a:lnTo>
                    <a:pt x="216535" y="120173"/>
                  </a:lnTo>
                  <a:lnTo>
                    <a:pt x="224706" y="130635"/>
                  </a:lnTo>
                  <a:lnTo>
                    <a:pt x="227711" y="143383"/>
                  </a:lnTo>
                  <a:lnTo>
                    <a:pt x="227711" y="262382"/>
                  </a:lnTo>
                  <a:lnTo>
                    <a:pt x="227711" y="170815"/>
                  </a:lnTo>
                  <a:lnTo>
                    <a:pt x="230715" y="158140"/>
                  </a:lnTo>
                  <a:lnTo>
                    <a:pt x="238887" y="147716"/>
                  </a:lnTo>
                  <a:lnTo>
                    <a:pt x="250963" y="140650"/>
                  </a:lnTo>
                  <a:lnTo>
                    <a:pt x="265684" y="138049"/>
                  </a:lnTo>
                  <a:lnTo>
                    <a:pt x="280330" y="140650"/>
                  </a:lnTo>
                  <a:lnTo>
                    <a:pt x="292369" y="147716"/>
                  </a:lnTo>
                  <a:lnTo>
                    <a:pt x="300527" y="158140"/>
                  </a:lnTo>
                  <a:lnTo>
                    <a:pt x="303530" y="170815"/>
                  </a:lnTo>
                  <a:lnTo>
                    <a:pt x="303530" y="279908"/>
                  </a:lnTo>
                  <a:lnTo>
                    <a:pt x="303530" y="207391"/>
                  </a:lnTo>
                  <a:lnTo>
                    <a:pt x="306534" y="194643"/>
                  </a:lnTo>
                  <a:lnTo>
                    <a:pt x="314706" y="184181"/>
                  </a:lnTo>
                  <a:lnTo>
                    <a:pt x="326782" y="177101"/>
                  </a:lnTo>
                  <a:lnTo>
                    <a:pt x="341503" y="174498"/>
                  </a:lnTo>
                  <a:lnTo>
                    <a:pt x="356223" y="177101"/>
                  </a:lnTo>
                  <a:lnTo>
                    <a:pt x="368300" y="184181"/>
                  </a:lnTo>
                  <a:lnTo>
                    <a:pt x="376471" y="194643"/>
                  </a:lnTo>
                  <a:lnTo>
                    <a:pt x="379475" y="207391"/>
                  </a:lnTo>
                  <a:lnTo>
                    <a:pt x="379475" y="316357"/>
                  </a:lnTo>
                  <a:lnTo>
                    <a:pt x="378662" y="325985"/>
                  </a:lnTo>
                  <a:lnTo>
                    <a:pt x="375729" y="349662"/>
                  </a:lnTo>
                  <a:lnTo>
                    <a:pt x="369939" y="379579"/>
                  </a:lnTo>
                  <a:lnTo>
                    <a:pt x="360553" y="407924"/>
                  </a:lnTo>
                  <a:lnTo>
                    <a:pt x="351093" y="445142"/>
                  </a:lnTo>
                  <a:lnTo>
                    <a:pt x="345265" y="495077"/>
                  </a:lnTo>
                  <a:lnTo>
                    <a:pt x="342318" y="538868"/>
                  </a:lnTo>
                  <a:lnTo>
                    <a:pt x="341503" y="557657"/>
                  </a:lnTo>
                  <a:lnTo>
                    <a:pt x="96139" y="557657"/>
                  </a:lnTo>
                  <a:lnTo>
                    <a:pt x="82423" y="495613"/>
                  </a:lnTo>
                  <a:lnTo>
                    <a:pt x="55753" y="464058"/>
                  </a:lnTo>
                  <a:lnTo>
                    <a:pt x="26628" y="432349"/>
                  </a:lnTo>
                  <a:lnTo>
                    <a:pt x="9731" y="401843"/>
                  </a:lnTo>
                  <a:lnTo>
                    <a:pt x="1906" y="378886"/>
                  </a:lnTo>
                  <a:lnTo>
                    <a:pt x="0" y="369824"/>
                  </a:lnTo>
                  <a:lnTo>
                    <a:pt x="0" y="189357"/>
                  </a:lnTo>
                  <a:lnTo>
                    <a:pt x="29708" y="194544"/>
                  </a:lnTo>
                  <a:lnTo>
                    <a:pt x="53832" y="208661"/>
                  </a:lnTo>
                  <a:lnTo>
                    <a:pt x="70026" y="229540"/>
                  </a:lnTo>
                  <a:lnTo>
                    <a:pt x="75946" y="255016"/>
                  </a:lnTo>
                  <a:lnTo>
                    <a:pt x="75946" y="33223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5732" y="2694813"/>
              <a:ext cx="527050" cy="252729"/>
            </a:xfrm>
            <a:custGeom>
              <a:avLst/>
              <a:gdLst/>
              <a:ahLst/>
              <a:cxnLst/>
              <a:rect l="l" t="t" r="r" b="b"/>
              <a:pathLst>
                <a:path w="527050" h="252730">
                  <a:moveTo>
                    <a:pt x="373379" y="252602"/>
                  </a:moveTo>
                  <a:lnTo>
                    <a:pt x="526922" y="252602"/>
                  </a:lnTo>
                </a:path>
                <a:path w="527050" h="252730">
                  <a:moveTo>
                    <a:pt x="0" y="252602"/>
                  </a:moveTo>
                  <a:lnTo>
                    <a:pt x="153542" y="252602"/>
                  </a:lnTo>
                </a:path>
                <a:path w="527050" h="252730">
                  <a:moveTo>
                    <a:pt x="128015" y="115950"/>
                  </a:moveTo>
                  <a:lnTo>
                    <a:pt x="187832" y="174116"/>
                  </a:lnTo>
                </a:path>
                <a:path w="527050" h="252730">
                  <a:moveTo>
                    <a:pt x="410337" y="115950"/>
                  </a:moveTo>
                  <a:lnTo>
                    <a:pt x="350519" y="174116"/>
                  </a:lnTo>
                </a:path>
                <a:path w="527050" h="252730">
                  <a:moveTo>
                    <a:pt x="263525" y="0"/>
                  </a:moveTo>
                  <a:lnTo>
                    <a:pt x="263525" y="146812"/>
                  </a:lnTo>
                </a:path>
              </a:pathLst>
            </a:custGeom>
            <a:ln w="1981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1976" y="2711196"/>
              <a:ext cx="748284" cy="746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4608" y="3172968"/>
              <a:ext cx="156972" cy="1173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37447" y="2891028"/>
              <a:ext cx="143510" cy="393700"/>
            </a:xfrm>
            <a:custGeom>
              <a:avLst/>
              <a:gdLst/>
              <a:ahLst/>
              <a:cxnLst/>
              <a:rect l="l" t="t" r="r" b="b"/>
              <a:pathLst>
                <a:path w="143509" h="393700">
                  <a:moveTo>
                    <a:pt x="143255" y="0"/>
                  </a:moveTo>
                  <a:lnTo>
                    <a:pt x="140588" y="0"/>
                  </a:lnTo>
                  <a:lnTo>
                    <a:pt x="138049" y="1143"/>
                  </a:lnTo>
                  <a:lnTo>
                    <a:pt x="136271" y="3301"/>
                  </a:lnTo>
                  <a:lnTo>
                    <a:pt x="121048" y="17442"/>
                  </a:lnTo>
                  <a:lnTo>
                    <a:pt x="95932" y="31464"/>
                  </a:lnTo>
                  <a:lnTo>
                    <a:pt x="59743" y="39627"/>
                  </a:lnTo>
                  <a:lnTo>
                    <a:pt x="11302" y="36195"/>
                  </a:lnTo>
                  <a:lnTo>
                    <a:pt x="5460" y="35051"/>
                  </a:lnTo>
                  <a:lnTo>
                    <a:pt x="0" y="39370"/>
                  </a:lnTo>
                  <a:lnTo>
                    <a:pt x="0" y="45466"/>
                  </a:lnTo>
                  <a:lnTo>
                    <a:pt x="0" y="308610"/>
                  </a:lnTo>
                  <a:lnTo>
                    <a:pt x="0" y="312038"/>
                  </a:lnTo>
                  <a:lnTo>
                    <a:pt x="1777" y="315213"/>
                  </a:lnTo>
                  <a:lnTo>
                    <a:pt x="4825" y="316864"/>
                  </a:lnTo>
                  <a:lnTo>
                    <a:pt x="138429" y="392049"/>
                  </a:lnTo>
                  <a:lnTo>
                    <a:pt x="139826" y="392811"/>
                  </a:lnTo>
                  <a:lnTo>
                    <a:pt x="141477" y="393192"/>
                  </a:lnTo>
                  <a:lnTo>
                    <a:pt x="143001" y="393192"/>
                  </a:lnTo>
                </a:path>
              </a:pathLst>
            </a:custGeom>
            <a:ln w="12192">
              <a:solidFill>
                <a:srgbClr val="FF7D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2875" y="2884932"/>
              <a:ext cx="388620" cy="2758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27847" y="2695956"/>
              <a:ext cx="678180" cy="783590"/>
            </a:xfrm>
            <a:custGeom>
              <a:avLst/>
              <a:gdLst/>
              <a:ahLst/>
              <a:cxnLst/>
              <a:rect l="l" t="t" r="r" b="b"/>
              <a:pathLst>
                <a:path w="678179" h="783589">
                  <a:moveTo>
                    <a:pt x="678179" y="173863"/>
                  </a:moveTo>
                  <a:lnTo>
                    <a:pt x="678179" y="115443"/>
                  </a:lnTo>
                  <a:lnTo>
                    <a:pt x="489203" y="0"/>
                  </a:lnTo>
                  <a:lnTo>
                    <a:pt x="389000" y="60071"/>
                  </a:lnTo>
                  <a:lnTo>
                    <a:pt x="288671" y="0"/>
                  </a:lnTo>
                  <a:lnTo>
                    <a:pt x="99695" y="115316"/>
                  </a:lnTo>
                  <a:lnTo>
                    <a:pt x="99695" y="240284"/>
                  </a:lnTo>
                  <a:lnTo>
                    <a:pt x="0" y="296926"/>
                  </a:lnTo>
                  <a:lnTo>
                    <a:pt x="0" y="391541"/>
                  </a:lnTo>
                  <a:lnTo>
                    <a:pt x="0" y="487045"/>
                  </a:lnTo>
                  <a:lnTo>
                    <a:pt x="99695" y="541909"/>
                  </a:lnTo>
                  <a:lnTo>
                    <a:pt x="99695" y="667512"/>
                  </a:lnTo>
                  <a:lnTo>
                    <a:pt x="295148" y="783336"/>
                  </a:lnTo>
                  <a:lnTo>
                    <a:pt x="382777" y="731139"/>
                  </a:lnTo>
                  <a:lnTo>
                    <a:pt x="472694" y="783336"/>
                  </a:lnTo>
                  <a:lnTo>
                    <a:pt x="668147" y="667512"/>
                  </a:lnTo>
                  <a:lnTo>
                    <a:pt x="668147" y="623189"/>
                  </a:lnTo>
                </a:path>
                <a:path w="678179" h="783589">
                  <a:moveTo>
                    <a:pt x="249935" y="653796"/>
                  </a:moveTo>
                  <a:lnTo>
                    <a:pt x="99059" y="653796"/>
                  </a:lnTo>
                </a:path>
                <a:path w="678179" h="783589">
                  <a:moveTo>
                    <a:pt x="219455" y="173736"/>
                  </a:moveTo>
                  <a:lnTo>
                    <a:pt x="100583" y="173736"/>
                  </a:lnTo>
                </a:path>
                <a:path w="678179" h="783589">
                  <a:moveTo>
                    <a:pt x="160020" y="294132"/>
                  </a:moveTo>
                  <a:lnTo>
                    <a:pt x="160020" y="173736"/>
                  </a:lnTo>
                </a:path>
                <a:path w="678179" h="783589">
                  <a:moveTo>
                    <a:pt x="388620" y="736092"/>
                  </a:moveTo>
                  <a:lnTo>
                    <a:pt x="388620" y="54864"/>
                  </a:lnTo>
                </a:path>
                <a:path w="678179" h="783589">
                  <a:moveTo>
                    <a:pt x="259079" y="452628"/>
                  </a:moveTo>
                  <a:lnTo>
                    <a:pt x="259079" y="303530"/>
                  </a:lnTo>
                  <a:lnTo>
                    <a:pt x="384048" y="298704"/>
                  </a:lnTo>
                </a:path>
                <a:path w="678179" h="783589">
                  <a:moveTo>
                    <a:pt x="502920" y="464820"/>
                  </a:moveTo>
                  <a:lnTo>
                    <a:pt x="433070" y="464820"/>
                  </a:lnTo>
                  <a:lnTo>
                    <a:pt x="433070" y="574548"/>
                  </a:lnTo>
                  <a:lnTo>
                    <a:pt x="385572" y="574548"/>
                  </a:lnTo>
                </a:path>
                <a:path w="678179" h="783589">
                  <a:moveTo>
                    <a:pt x="510540" y="623316"/>
                  </a:moveTo>
                  <a:lnTo>
                    <a:pt x="449579" y="623316"/>
                  </a:lnTo>
                  <a:lnTo>
                    <a:pt x="449579" y="76962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1208" y="2828544"/>
              <a:ext cx="82296" cy="822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2147" y="2983992"/>
              <a:ext cx="80772" cy="8229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157972" y="315010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68579" y="34289"/>
                  </a:moveTo>
                  <a:lnTo>
                    <a:pt x="65883" y="47630"/>
                  </a:lnTo>
                  <a:lnTo>
                    <a:pt x="58531" y="58531"/>
                  </a:lnTo>
                  <a:lnTo>
                    <a:pt x="47630" y="65883"/>
                  </a:lnTo>
                  <a:lnTo>
                    <a:pt x="34289" y="68579"/>
                  </a:lnTo>
                  <a:lnTo>
                    <a:pt x="20949" y="65883"/>
                  </a:lnTo>
                  <a:lnTo>
                    <a:pt x="10048" y="58531"/>
                  </a:lnTo>
                  <a:lnTo>
                    <a:pt x="2696" y="47630"/>
                  </a:lnTo>
                  <a:lnTo>
                    <a:pt x="0" y="34289"/>
                  </a:ln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89" y="0"/>
                  </a:lnTo>
                  <a:lnTo>
                    <a:pt x="47630" y="2696"/>
                  </a:lnTo>
                  <a:lnTo>
                    <a:pt x="58531" y="10048"/>
                  </a:lnTo>
                  <a:lnTo>
                    <a:pt x="65883" y="20949"/>
                  </a:lnTo>
                  <a:lnTo>
                    <a:pt x="68579" y="3428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1687" y="3302508"/>
              <a:ext cx="82296" cy="822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16468" y="2919984"/>
              <a:ext cx="192405" cy="429895"/>
            </a:xfrm>
            <a:custGeom>
              <a:avLst/>
              <a:gdLst/>
              <a:ahLst/>
              <a:cxnLst/>
              <a:rect l="l" t="t" r="r" b="b"/>
              <a:pathLst>
                <a:path w="192404" h="429895">
                  <a:moveTo>
                    <a:pt x="184403" y="240791"/>
                  </a:moveTo>
                  <a:lnTo>
                    <a:pt x="181641" y="254412"/>
                  </a:lnTo>
                  <a:lnTo>
                    <a:pt x="174117" y="265556"/>
                  </a:lnTo>
                  <a:lnTo>
                    <a:pt x="162972" y="273081"/>
                  </a:lnTo>
                  <a:lnTo>
                    <a:pt x="149351" y="275843"/>
                  </a:lnTo>
                  <a:lnTo>
                    <a:pt x="135731" y="273081"/>
                  </a:lnTo>
                  <a:lnTo>
                    <a:pt x="124587" y="265557"/>
                  </a:lnTo>
                  <a:lnTo>
                    <a:pt x="117062" y="254412"/>
                  </a:lnTo>
                  <a:lnTo>
                    <a:pt x="114300" y="240791"/>
                  </a:lnTo>
                  <a:lnTo>
                    <a:pt x="117062" y="227171"/>
                  </a:lnTo>
                  <a:lnTo>
                    <a:pt x="124586" y="216026"/>
                  </a:lnTo>
                  <a:lnTo>
                    <a:pt x="135731" y="208502"/>
                  </a:lnTo>
                  <a:lnTo>
                    <a:pt x="149351" y="205739"/>
                  </a:lnTo>
                  <a:lnTo>
                    <a:pt x="162972" y="208502"/>
                  </a:lnTo>
                  <a:lnTo>
                    <a:pt x="174116" y="216026"/>
                  </a:lnTo>
                  <a:lnTo>
                    <a:pt x="181641" y="227171"/>
                  </a:lnTo>
                  <a:lnTo>
                    <a:pt x="184403" y="240791"/>
                  </a:lnTo>
                  <a:close/>
                </a:path>
                <a:path w="192404" h="429895">
                  <a:moveTo>
                    <a:pt x="192024" y="394715"/>
                  </a:moveTo>
                  <a:lnTo>
                    <a:pt x="189261" y="408336"/>
                  </a:lnTo>
                  <a:lnTo>
                    <a:pt x="181737" y="419480"/>
                  </a:lnTo>
                  <a:lnTo>
                    <a:pt x="170592" y="427005"/>
                  </a:lnTo>
                  <a:lnTo>
                    <a:pt x="156972" y="429767"/>
                  </a:lnTo>
                  <a:lnTo>
                    <a:pt x="143351" y="427005"/>
                  </a:lnTo>
                  <a:lnTo>
                    <a:pt x="132207" y="419481"/>
                  </a:lnTo>
                  <a:lnTo>
                    <a:pt x="124682" y="408336"/>
                  </a:lnTo>
                  <a:lnTo>
                    <a:pt x="121920" y="394715"/>
                  </a:lnTo>
                  <a:lnTo>
                    <a:pt x="124682" y="381095"/>
                  </a:lnTo>
                  <a:lnTo>
                    <a:pt x="132206" y="369950"/>
                  </a:lnTo>
                  <a:lnTo>
                    <a:pt x="143351" y="362426"/>
                  </a:lnTo>
                  <a:lnTo>
                    <a:pt x="156972" y="359663"/>
                  </a:lnTo>
                  <a:lnTo>
                    <a:pt x="170592" y="362426"/>
                  </a:lnTo>
                  <a:lnTo>
                    <a:pt x="181737" y="369950"/>
                  </a:lnTo>
                  <a:lnTo>
                    <a:pt x="189261" y="381095"/>
                  </a:lnTo>
                  <a:lnTo>
                    <a:pt x="192024" y="394715"/>
                  </a:lnTo>
                  <a:close/>
                </a:path>
                <a:path w="192404" h="429895">
                  <a:moveTo>
                    <a:pt x="89915" y="70103"/>
                  </a:moveTo>
                  <a:lnTo>
                    <a:pt x="89915" y="0"/>
                  </a:lnTo>
                  <a:lnTo>
                    <a:pt x="0" y="0"/>
                  </a:lnTo>
                </a:path>
                <a:path w="192404" h="429895">
                  <a:moveTo>
                    <a:pt x="120396" y="105155"/>
                  </a:moveTo>
                  <a:lnTo>
                    <a:pt x="117633" y="118776"/>
                  </a:lnTo>
                  <a:lnTo>
                    <a:pt x="110109" y="129920"/>
                  </a:lnTo>
                  <a:lnTo>
                    <a:pt x="98964" y="137445"/>
                  </a:lnTo>
                  <a:lnTo>
                    <a:pt x="85343" y="140207"/>
                  </a:lnTo>
                  <a:lnTo>
                    <a:pt x="71723" y="137445"/>
                  </a:lnTo>
                  <a:lnTo>
                    <a:pt x="60578" y="129921"/>
                  </a:lnTo>
                  <a:lnTo>
                    <a:pt x="53054" y="118776"/>
                  </a:lnTo>
                  <a:lnTo>
                    <a:pt x="50291" y="105155"/>
                  </a:lnTo>
                  <a:lnTo>
                    <a:pt x="53054" y="91535"/>
                  </a:lnTo>
                  <a:lnTo>
                    <a:pt x="60578" y="80390"/>
                  </a:lnTo>
                  <a:lnTo>
                    <a:pt x="71723" y="72866"/>
                  </a:lnTo>
                  <a:lnTo>
                    <a:pt x="85343" y="70103"/>
                  </a:lnTo>
                  <a:lnTo>
                    <a:pt x="98964" y="72866"/>
                  </a:lnTo>
                  <a:lnTo>
                    <a:pt x="110109" y="80390"/>
                  </a:lnTo>
                  <a:lnTo>
                    <a:pt x="117633" y="91535"/>
                  </a:lnTo>
                  <a:lnTo>
                    <a:pt x="120396" y="1051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57473" y="5166118"/>
            <a:ext cx="1837055" cy="5842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ctr">
              <a:lnSpc>
                <a:spcPts val="1440"/>
              </a:lnSpc>
              <a:spcBef>
                <a:spcPts val="210"/>
              </a:spcBef>
            </a:pPr>
            <a:r>
              <a:rPr sz="1250" i="1" spc="5" dirty="0">
                <a:solidFill>
                  <a:srgbClr val="B881FF"/>
                </a:solidFill>
                <a:latin typeface="Trebuchet MS"/>
                <a:cs typeface="Trebuchet MS"/>
              </a:rPr>
              <a:t>You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45" dirty="0">
                <a:solidFill>
                  <a:srgbClr val="B881FF"/>
                </a:solidFill>
                <a:latin typeface="Trebuchet MS"/>
                <a:cs typeface="Trebuchet MS"/>
              </a:rPr>
              <a:t>are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an</a:t>
            </a:r>
            <a:r>
              <a:rPr sz="1250" i="1" spc="-7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of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f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ce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assi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-4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an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t  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desi</a:t>
            </a:r>
            <a:r>
              <a:rPr sz="1250" i="1" spc="15" dirty="0">
                <a:solidFill>
                  <a:srgbClr val="B881FF"/>
                </a:solidFill>
                <a:latin typeface="Trebuchet MS"/>
                <a:cs typeface="Trebuchet MS"/>
              </a:rPr>
              <a:t>gne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d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to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he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p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an</a:t>
            </a:r>
            <a:r>
              <a:rPr sz="1250" i="1" dirty="0">
                <a:solidFill>
                  <a:srgbClr val="B881FF"/>
                </a:solidFill>
                <a:latin typeface="Trebuchet MS"/>
                <a:cs typeface="Trebuchet MS"/>
              </a:rPr>
              <a:t>age  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5" dirty="0">
                <a:solidFill>
                  <a:srgbClr val="B881FF"/>
                </a:solidFill>
                <a:latin typeface="Trebuchet MS"/>
                <a:cs typeface="Trebuchet MS"/>
              </a:rPr>
              <a:t>nsu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rance</a:t>
            </a:r>
            <a:r>
              <a:rPr sz="1250" i="1" spc="-10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45" dirty="0">
                <a:solidFill>
                  <a:srgbClr val="B881FF"/>
                </a:solidFill>
                <a:latin typeface="Trebuchet MS"/>
                <a:cs typeface="Trebuchet MS"/>
              </a:rPr>
              <a:t>cl</a:t>
            </a:r>
            <a:r>
              <a:rPr sz="1250" i="1" spc="-6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0222" y="5164340"/>
            <a:ext cx="1907539" cy="5842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-1905" algn="ctr">
              <a:lnSpc>
                <a:spcPts val="1440"/>
              </a:lnSpc>
              <a:spcBef>
                <a:spcPts val="210"/>
              </a:spcBef>
            </a:pP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GetOpenClaims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C</a:t>
            </a:r>
            <a:r>
              <a:rPr sz="1250" i="1" spc="20" dirty="0">
                <a:solidFill>
                  <a:srgbClr val="B881FF"/>
                </a:solidFill>
                <a:latin typeface="Trebuchet MS"/>
                <a:cs typeface="Trebuchet MS"/>
              </a:rPr>
              <a:t>o</a:t>
            </a:r>
            <a:r>
              <a:rPr sz="1250" i="1" spc="30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35" dirty="0">
                <a:solidFill>
                  <a:srgbClr val="B881FF"/>
                </a:solidFill>
                <a:latin typeface="Trebuchet MS"/>
                <a:cs typeface="Trebuchet MS"/>
              </a:rPr>
              <a:t>pi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15" dirty="0">
                <a:solidFill>
                  <a:srgbClr val="B881FF"/>
                </a:solidFill>
                <a:latin typeface="Trebuchet MS"/>
                <a:cs typeface="Trebuchet MS"/>
              </a:rPr>
              <a:t>eDocs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N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ot</a:t>
            </a:r>
            <a:r>
              <a:rPr sz="1250" i="1" spc="35" dirty="0">
                <a:solidFill>
                  <a:srgbClr val="B881FF"/>
                </a:solidFill>
                <a:latin typeface="Trebuchet MS"/>
                <a:cs typeface="Trebuchet MS"/>
              </a:rPr>
              <a:t>Su</a:t>
            </a:r>
            <a:r>
              <a:rPr sz="1250" i="1" spc="15" dirty="0">
                <a:solidFill>
                  <a:srgbClr val="B881FF"/>
                </a:solidFill>
                <a:latin typeface="Trebuchet MS"/>
                <a:cs typeface="Trebuchet MS"/>
              </a:rPr>
              <a:t>bm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7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t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ed  SendReminder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57870" y="5155196"/>
            <a:ext cx="1226185" cy="40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9065" marR="5080" indent="-127000">
              <a:lnSpc>
                <a:spcPts val="1440"/>
              </a:lnSpc>
              <a:spcBef>
                <a:spcPts val="210"/>
              </a:spcBef>
            </a:pPr>
            <a:r>
              <a:rPr sz="1250" i="1" spc="35" dirty="0">
                <a:solidFill>
                  <a:srgbClr val="FFF100"/>
                </a:solidFill>
                <a:latin typeface="Trebuchet MS"/>
                <a:cs typeface="Trebuchet MS"/>
              </a:rPr>
              <a:t>U</a:t>
            </a:r>
            <a:r>
              <a:rPr sz="1250" i="1" spc="-5" dirty="0">
                <a:solidFill>
                  <a:srgbClr val="FFF100"/>
                </a:solidFill>
                <a:latin typeface="Trebuchet MS"/>
                <a:cs typeface="Trebuchet MS"/>
              </a:rPr>
              <a:t>nde</a:t>
            </a:r>
            <a:r>
              <a:rPr sz="1250" i="1" spc="-40" dirty="0">
                <a:solidFill>
                  <a:srgbClr val="FFF100"/>
                </a:solidFill>
                <a:latin typeface="Trebuchet MS"/>
                <a:cs typeface="Trebuchet MS"/>
              </a:rPr>
              <a:t>sirab</a:t>
            </a:r>
            <a:r>
              <a:rPr sz="1250" i="1" spc="-25" dirty="0">
                <a:solidFill>
                  <a:srgbClr val="FFF100"/>
                </a:solidFill>
                <a:latin typeface="Trebuchet MS"/>
                <a:cs typeface="Trebuchet MS"/>
              </a:rPr>
              <a:t>l</a:t>
            </a:r>
            <a:r>
              <a:rPr sz="1250" i="1" spc="-40" dirty="0">
                <a:solidFill>
                  <a:srgbClr val="FFF100"/>
                </a:solidFill>
                <a:latin typeface="Trebuchet MS"/>
                <a:cs typeface="Trebuchet MS"/>
              </a:rPr>
              <a:t>e</a:t>
            </a:r>
            <a:r>
              <a:rPr sz="1250" i="1" spc="-45" dirty="0">
                <a:solidFill>
                  <a:srgbClr val="FFF100"/>
                </a:solidFill>
                <a:latin typeface="Trebuchet MS"/>
                <a:cs typeface="Trebuchet MS"/>
              </a:rPr>
              <a:t>T</a:t>
            </a:r>
            <a:r>
              <a:rPr sz="1250" i="1" spc="-15" dirty="0">
                <a:solidFill>
                  <a:srgbClr val="FFF100"/>
                </a:solidFill>
                <a:latin typeface="Trebuchet MS"/>
                <a:cs typeface="Trebuchet MS"/>
              </a:rPr>
              <a:t>opi</a:t>
            </a:r>
            <a:r>
              <a:rPr sz="1250" i="1" spc="-20" dirty="0">
                <a:solidFill>
                  <a:srgbClr val="FFF100"/>
                </a:solidFill>
                <a:latin typeface="Trebuchet MS"/>
                <a:cs typeface="Trebuchet MS"/>
              </a:rPr>
              <a:t>c  </a:t>
            </a:r>
            <a:r>
              <a:rPr sz="1250" i="1" spc="-40" dirty="0">
                <a:solidFill>
                  <a:srgbClr val="FFF100"/>
                </a:solidFill>
                <a:latin typeface="Trebuchet MS"/>
                <a:cs typeface="Trebuchet MS"/>
              </a:rPr>
              <a:t>FilterViolence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79356" y="5153292"/>
            <a:ext cx="1892935" cy="5842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-1270" algn="ctr">
              <a:lnSpc>
                <a:spcPts val="1440"/>
              </a:lnSpc>
              <a:spcBef>
                <a:spcPts val="210"/>
              </a:spcBef>
            </a:pPr>
            <a:r>
              <a:rPr sz="1250" i="1" spc="-155" dirty="0">
                <a:solidFill>
                  <a:srgbClr val="B881FF"/>
                </a:solidFill>
                <a:latin typeface="Trebuchet MS"/>
                <a:cs typeface="Trebuchet MS"/>
              </a:rPr>
              <a:t>“</a:t>
            </a:r>
            <a:r>
              <a:rPr sz="1250" i="1" spc="20" dirty="0">
                <a:solidFill>
                  <a:srgbClr val="B881FF"/>
                </a:solidFill>
                <a:latin typeface="Trebuchet MS"/>
                <a:cs typeface="Trebuchet MS"/>
              </a:rPr>
              <a:t>Send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6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5" dirty="0">
                <a:solidFill>
                  <a:srgbClr val="B881FF"/>
                </a:solidFill>
                <a:latin typeface="Trebuchet MS"/>
                <a:cs typeface="Trebuchet MS"/>
              </a:rPr>
              <a:t>re</a:t>
            </a:r>
            <a:r>
              <a:rPr sz="1250" i="1" spc="-4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-5" dirty="0">
                <a:solidFill>
                  <a:srgbClr val="B881FF"/>
                </a:solidFill>
                <a:latin typeface="Trebuchet MS"/>
                <a:cs typeface="Trebuchet MS"/>
              </a:rPr>
              <a:t>nde</a:t>
            </a:r>
            <a:r>
              <a:rPr sz="1250" i="1" spc="-75" dirty="0">
                <a:solidFill>
                  <a:srgbClr val="B881FF"/>
                </a:solidFill>
                <a:latin typeface="Trebuchet MS"/>
                <a:cs typeface="Trebuchet MS"/>
              </a:rPr>
              <a:t>r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to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a</a:t>
            </a:r>
            <a:r>
              <a:rPr sz="1250" i="1" spc="-30" dirty="0">
                <a:solidFill>
                  <a:srgbClr val="B881FF"/>
                </a:solidFill>
                <a:latin typeface="Trebuchet MS"/>
                <a:cs typeface="Trebuchet MS"/>
              </a:rPr>
              <a:t>l</a:t>
            </a:r>
            <a:r>
              <a:rPr sz="1250" i="1" spc="-60" dirty="0">
                <a:solidFill>
                  <a:srgbClr val="B881FF"/>
                </a:solidFill>
                <a:latin typeface="Trebuchet MS"/>
                <a:cs typeface="Trebuchet MS"/>
              </a:rPr>
              <a:t>l 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accou</a:t>
            </a:r>
            <a:r>
              <a:rPr sz="1250" i="1" spc="-15" dirty="0">
                <a:solidFill>
                  <a:srgbClr val="B881FF"/>
                </a:solidFill>
                <a:latin typeface="Trebuchet MS"/>
                <a:cs typeface="Trebuchet MS"/>
              </a:rPr>
              <a:t>nts</a:t>
            </a:r>
            <a:r>
              <a:rPr sz="1250" i="1" spc="-8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40" dirty="0">
                <a:solidFill>
                  <a:srgbClr val="B881FF"/>
                </a:solidFill>
                <a:latin typeface="Trebuchet MS"/>
                <a:cs typeface="Trebuchet MS"/>
              </a:rPr>
              <a:t>that</a:t>
            </a:r>
            <a:r>
              <a:rPr sz="1250" i="1" spc="-55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-10" dirty="0">
                <a:solidFill>
                  <a:srgbClr val="B881FF"/>
                </a:solidFill>
                <a:latin typeface="Trebuchet MS"/>
                <a:cs typeface="Trebuchet MS"/>
              </a:rPr>
              <a:t>ha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ve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 </a:t>
            </a:r>
            <a:r>
              <a:rPr sz="1250" i="1" spc="25" dirty="0">
                <a:solidFill>
                  <a:srgbClr val="B881FF"/>
                </a:solidFill>
                <a:latin typeface="Trebuchet MS"/>
                <a:cs typeface="Trebuchet MS"/>
              </a:rPr>
              <a:t>m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10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5" dirty="0">
                <a:solidFill>
                  <a:srgbClr val="B881FF"/>
                </a:solidFill>
                <a:latin typeface="Trebuchet MS"/>
                <a:cs typeface="Trebuchet MS"/>
              </a:rPr>
              <a:t>s</a:t>
            </a:r>
            <a:r>
              <a:rPr sz="1250" i="1" spc="-80" dirty="0">
                <a:solidFill>
                  <a:srgbClr val="B881FF"/>
                </a:solidFill>
                <a:latin typeface="Trebuchet MS"/>
                <a:cs typeface="Trebuchet MS"/>
              </a:rPr>
              <a:t>i</a:t>
            </a:r>
            <a:r>
              <a:rPr sz="1250" i="1" spc="35" dirty="0">
                <a:solidFill>
                  <a:srgbClr val="B881FF"/>
                </a:solidFill>
                <a:latin typeface="Trebuchet MS"/>
                <a:cs typeface="Trebuchet MS"/>
              </a:rPr>
              <a:t>ng  </a:t>
            </a:r>
            <a:r>
              <a:rPr sz="1250" i="1" spc="-20" dirty="0">
                <a:solidFill>
                  <a:srgbClr val="B881FF"/>
                </a:solidFill>
                <a:latin typeface="Trebuchet MS"/>
                <a:cs typeface="Trebuchet MS"/>
              </a:rPr>
              <a:t>documents”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EF0D78-A4AF-4648-EA98-49942FCB80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100" y="6324600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2191999" cy="685799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3682" y="1658823"/>
            <a:ext cx="42424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600" b="1" spc="-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6600" b="1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600" b="1" spc="-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600" b="1" spc="5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6600" b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spc="-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66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600" b="1" spc="-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600" b="1" spc="-275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94A00-2DD5-E854-BD8A-CF8ED1338E54}"/>
              </a:ext>
            </a:extLst>
          </p:cNvPr>
          <p:cNvSpPr txBox="1"/>
          <p:nvPr/>
        </p:nvSpPr>
        <p:spPr>
          <a:xfrm>
            <a:off x="8229600" y="4114800"/>
            <a:ext cx="62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bc02-078149-fb</a:t>
            </a:r>
            <a:endParaRPr lang="en-IL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05C2E-9565-FCF6-17F1-5D3A4077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17" y="838200"/>
            <a:ext cx="30353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01119" y="6316167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937131"/>
            <a:ext cx="429704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0" spc="125" dirty="0">
                <a:latin typeface="Trebuchet MS"/>
                <a:cs typeface="Trebuchet MS"/>
              </a:rPr>
              <a:t>Agents </a:t>
            </a:r>
            <a:r>
              <a:rPr sz="4400" b="0" spc="45" dirty="0">
                <a:latin typeface="Trebuchet MS"/>
                <a:cs typeface="Trebuchet MS"/>
              </a:rPr>
              <a:t>for </a:t>
            </a:r>
            <a:r>
              <a:rPr sz="4400" b="0" spc="50" dirty="0">
                <a:latin typeface="Trebuchet MS"/>
                <a:cs typeface="Trebuchet MS"/>
              </a:rPr>
              <a:t> </a:t>
            </a:r>
            <a:r>
              <a:rPr sz="4400" b="0" spc="150" dirty="0">
                <a:latin typeface="Trebuchet MS"/>
                <a:cs typeface="Trebuchet MS"/>
              </a:rPr>
              <a:t>Amazon</a:t>
            </a:r>
            <a:r>
              <a:rPr sz="4400" b="0" spc="-265" dirty="0">
                <a:latin typeface="Trebuchet MS"/>
                <a:cs typeface="Trebuchet MS"/>
              </a:rPr>
              <a:t> </a:t>
            </a:r>
            <a:r>
              <a:rPr sz="4400" b="0" spc="50" dirty="0">
                <a:latin typeface="Trebuchet MS"/>
                <a:cs typeface="Trebuchet MS"/>
              </a:rPr>
              <a:t>Bedrock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66" y="3383407"/>
            <a:ext cx="492379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Enable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generative</a:t>
            </a:r>
            <a:r>
              <a:rPr sz="2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AI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590"/>
              </a:lnSpc>
              <a:spcBef>
                <a:spcPts val="1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execute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multi-step business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tasks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natural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1856" y="1975231"/>
            <a:ext cx="454469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LLM’s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respond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Breaks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orchestrates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Completes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invoking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2000">
              <a:latin typeface="Trebuchet MS"/>
              <a:cs typeface="Trebuchet MS"/>
            </a:endParaRPr>
          </a:p>
          <a:p>
            <a:pPr marL="355600" marR="598805" indent="-342900">
              <a:lnSpc>
                <a:spcPct val="100000"/>
              </a:lnSpc>
              <a:spcBef>
                <a:spcPts val="1200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Securely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privately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accesses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Surfaces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chain-of-thought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trace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underlying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prompts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2461" y="1818894"/>
            <a:ext cx="0" cy="3530600"/>
          </a:xfrm>
          <a:custGeom>
            <a:avLst/>
            <a:gdLst/>
            <a:ahLst/>
            <a:cxnLst/>
            <a:rect l="l" t="t" r="r" b="b"/>
            <a:pathLst>
              <a:path h="3530600">
                <a:moveTo>
                  <a:pt x="0" y="0"/>
                </a:moveTo>
                <a:lnTo>
                  <a:pt x="0" y="3530218"/>
                </a:lnTo>
              </a:path>
            </a:pathLst>
          </a:custGeom>
          <a:ln w="19812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84047" y="658368"/>
            <a:ext cx="1315720" cy="1022985"/>
            <a:chOff x="384047" y="658368"/>
            <a:chExt cx="1315720" cy="1022985"/>
          </a:xfrm>
        </p:grpSpPr>
        <p:sp>
          <p:nvSpPr>
            <p:cNvPr id="10" name="object 10"/>
            <p:cNvSpPr/>
            <p:nvPr/>
          </p:nvSpPr>
          <p:spPr>
            <a:xfrm>
              <a:off x="501395" y="664464"/>
              <a:ext cx="879475" cy="759460"/>
            </a:xfrm>
            <a:custGeom>
              <a:avLst/>
              <a:gdLst/>
              <a:ahLst/>
              <a:cxnLst/>
              <a:rect l="l" t="t" r="r" b="b"/>
              <a:pathLst>
                <a:path w="879475" h="759460">
                  <a:moveTo>
                    <a:pt x="752856" y="231648"/>
                  </a:moveTo>
                  <a:lnTo>
                    <a:pt x="752856" y="76200"/>
                  </a:lnTo>
                </a:path>
                <a:path w="879475" h="759460">
                  <a:moveTo>
                    <a:pt x="499872" y="83565"/>
                  </a:moveTo>
                  <a:lnTo>
                    <a:pt x="626364" y="0"/>
                  </a:lnTo>
                  <a:lnTo>
                    <a:pt x="879348" y="146558"/>
                  </a:lnTo>
                  <a:lnTo>
                    <a:pt x="879348" y="228600"/>
                  </a:lnTo>
                </a:path>
                <a:path w="879475" h="759460">
                  <a:moveTo>
                    <a:pt x="252984" y="379475"/>
                  </a:moveTo>
                  <a:lnTo>
                    <a:pt x="126492" y="315468"/>
                  </a:lnTo>
                </a:path>
                <a:path w="879475" h="759460">
                  <a:moveTo>
                    <a:pt x="252984" y="231648"/>
                  </a:moveTo>
                  <a:lnTo>
                    <a:pt x="252984" y="76200"/>
                  </a:lnTo>
                </a:path>
                <a:path w="879475" h="759460">
                  <a:moveTo>
                    <a:pt x="0" y="512063"/>
                  </a:moveTo>
                  <a:lnTo>
                    <a:pt x="121920" y="440436"/>
                  </a:lnTo>
                </a:path>
                <a:path w="879475" h="759460">
                  <a:moveTo>
                    <a:pt x="505967" y="83693"/>
                  </a:moveTo>
                  <a:lnTo>
                    <a:pt x="379476" y="0"/>
                  </a:lnTo>
                  <a:lnTo>
                    <a:pt x="126492" y="146938"/>
                  </a:lnTo>
                  <a:lnTo>
                    <a:pt x="126492" y="314325"/>
                  </a:lnTo>
                  <a:lnTo>
                    <a:pt x="0" y="378968"/>
                  </a:lnTo>
                  <a:lnTo>
                    <a:pt x="0" y="510413"/>
                  </a:lnTo>
                  <a:lnTo>
                    <a:pt x="0" y="568451"/>
                  </a:lnTo>
                </a:path>
                <a:path w="879475" h="759460">
                  <a:moveTo>
                    <a:pt x="469392" y="541020"/>
                  </a:moveTo>
                  <a:lnTo>
                    <a:pt x="801624" y="541020"/>
                  </a:lnTo>
                </a:path>
                <a:path w="879475" h="759460">
                  <a:moveTo>
                    <a:pt x="469392" y="324612"/>
                  </a:moveTo>
                  <a:lnTo>
                    <a:pt x="635508" y="324612"/>
                  </a:lnTo>
                  <a:lnTo>
                    <a:pt x="635508" y="758951"/>
                  </a:lnTo>
                  <a:lnTo>
                    <a:pt x="469392" y="75895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964" y="941831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0" y="94487"/>
                  </a:moveTo>
                  <a:lnTo>
                    <a:pt x="94489" y="94487"/>
                  </a:lnTo>
                  <a:lnTo>
                    <a:pt x="94489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275" y="1146048"/>
              <a:ext cx="696595" cy="528955"/>
            </a:xfrm>
            <a:custGeom>
              <a:avLst/>
              <a:gdLst/>
              <a:ahLst/>
              <a:cxnLst/>
              <a:rect l="l" t="t" r="r" b="b"/>
              <a:pathLst>
                <a:path w="696594" h="528955">
                  <a:moveTo>
                    <a:pt x="172211" y="120396"/>
                  </a:moveTo>
                  <a:lnTo>
                    <a:pt x="172211" y="0"/>
                  </a:lnTo>
                  <a:lnTo>
                    <a:pt x="265176" y="59816"/>
                  </a:lnTo>
                  <a:lnTo>
                    <a:pt x="172211" y="120396"/>
                  </a:lnTo>
                  <a:close/>
                </a:path>
                <a:path w="696594" h="528955">
                  <a:moveTo>
                    <a:pt x="571499" y="455675"/>
                  </a:moveTo>
                  <a:lnTo>
                    <a:pt x="458723" y="388619"/>
                  </a:lnTo>
                </a:path>
                <a:path w="696594" h="528955">
                  <a:moveTo>
                    <a:pt x="696468" y="352043"/>
                  </a:moveTo>
                  <a:lnTo>
                    <a:pt x="696468" y="382015"/>
                  </a:lnTo>
                  <a:lnTo>
                    <a:pt x="443483" y="528827"/>
                  </a:lnTo>
                  <a:lnTo>
                    <a:pt x="316992" y="461644"/>
                  </a:lnTo>
                </a:path>
                <a:path w="696594" h="528955">
                  <a:moveTo>
                    <a:pt x="67055" y="457200"/>
                  </a:moveTo>
                  <a:lnTo>
                    <a:pt x="181355" y="388619"/>
                  </a:lnTo>
                </a:path>
                <a:path w="696594" h="528955">
                  <a:moveTo>
                    <a:pt x="0" y="416051"/>
                  </a:moveTo>
                  <a:lnTo>
                    <a:pt x="196214" y="528827"/>
                  </a:lnTo>
                  <a:lnTo>
                    <a:pt x="323087" y="46189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2" y="1371600"/>
              <a:ext cx="105156" cy="1051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0143" y="949452"/>
              <a:ext cx="1303020" cy="628015"/>
            </a:xfrm>
            <a:custGeom>
              <a:avLst/>
              <a:gdLst/>
              <a:ahLst/>
              <a:cxnLst/>
              <a:rect l="l" t="t" r="r" b="b"/>
              <a:pathLst>
                <a:path w="1303020" h="628015">
                  <a:moveTo>
                    <a:pt x="964692" y="472186"/>
                  </a:moveTo>
                  <a:lnTo>
                    <a:pt x="964692" y="15494"/>
                  </a:lnTo>
                  <a:lnTo>
                    <a:pt x="964692" y="6603"/>
                  </a:lnTo>
                  <a:lnTo>
                    <a:pt x="971296" y="0"/>
                  </a:lnTo>
                  <a:lnTo>
                    <a:pt x="980059" y="0"/>
                  </a:lnTo>
                  <a:lnTo>
                    <a:pt x="1190244" y="0"/>
                  </a:lnTo>
                  <a:lnTo>
                    <a:pt x="1303020" y="113284"/>
                  </a:lnTo>
                  <a:lnTo>
                    <a:pt x="1303020" y="472186"/>
                  </a:lnTo>
                  <a:lnTo>
                    <a:pt x="1303020" y="481075"/>
                  </a:lnTo>
                  <a:lnTo>
                    <a:pt x="1296416" y="487680"/>
                  </a:lnTo>
                  <a:lnTo>
                    <a:pt x="1287653" y="487680"/>
                  </a:lnTo>
                  <a:lnTo>
                    <a:pt x="980059" y="487680"/>
                  </a:lnTo>
                  <a:lnTo>
                    <a:pt x="971296" y="487680"/>
                  </a:lnTo>
                  <a:lnTo>
                    <a:pt x="964692" y="481075"/>
                  </a:lnTo>
                  <a:lnTo>
                    <a:pt x="964692" y="472186"/>
                  </a:lnTo>
                  <a:close/>
                </a:path>
                <a:path w="1303020" h="628015">
                  <a:moveTo>
                    <a:pt x="1190244" y="112775"/>
                  </a:moveTo>
                  <a:lnTo>
                    <a:pt x="1303020" y="112775"/>
                  </a:lnTo>
                  <a:lnTo>
                    <a:pt x="1190244" y="0"/>
                  </a:lnTo>
                  <a:lnTo>
                    <a:pt x="1190244" y="112775"/>
                  </a:lnTo>
                  <a:close/>
                </a:path>
                <a:path w="1303020" h="628015">
                  <a:moveTo>
                    <a:pt x="1013460" y="205739"/>
                  </a:moveTo>
                  <a:lnTo>
                    <a:pt x="1254252" y="205739"/>
                  </a:lnTo>
                </a:path>
                <a:path w="1303020" h="628015">
                  <a:moveTo>
                    <a:pt x="1013460" y="271272"/>
                  </a:moveTo>
                  <a:lnTo>
                    <a:pt x="1254252" y="271272"/>
                  </a:lnTo>
                </a:path>
                <a:path w="1303020" h="628015">
                  <a:moveTo>
                    <a:pt x="1013460" y="336803"/>
                  </a:moveTo>
                  <a:lnTo>
                    <a:pt x="1254252" y="336803"/>
                  </a:lnTo>
                </a:path>
                <a:path w="1303020" h="628015">
                  <a:moveTo>
                    <a:pt x="1013460" y="403860"/>
                  </a:moveTo>
                  <a:lnTo>
                    <a:pt x="1254252" y="403860"/>
                  </a:lnTo>
                </a:path>
                <a:path w="1303020" h="628015">
                  <a:moveTo>
                    <a:pt x="1013460" y="138684"/>
                  </a:moveTo>
                  <a:lnTo>
                    <a:pt x="1149096" y="138684"/>
                  </a:lnTo>
                </a:path>
                <a:path w="1303020" h="628015">
                  <a:moveTo>
                    <a:pt x="169926" y="518033"/>
                  </a:moveTo>
                  <a:lnTo>
                    <a:pt x="51485" y="616203"/>
                  </a:lnTo>
                  <a:lnTo>
                    <a:pt x="0" y="554609"/>
                  </a:lnTo>
                  <a:lnTo>
                    <a:pt x="118427" y="456438"/>
                  </a:lnTo>
                  <a:lnTo>
                    <a:pt x="14706" y="411734"/>
                  </a:lnTo>
                  <a:lnTo>
                    <a:pt x="318516" y="342900"/>
                  </a:lnTo>
                  <a:lnTo>
                    <a:pt x="194932" y="627888"/>
                  </a:lnTo>
                  <a:lnTo>
                    <a:pt x="169926" y="51803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63308" y="1285494"/>
            <a:ext cx="10109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28EE"/>
                </a:solidFill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155BD-E2B1-AB52-FAB7-D2D55E53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8" y="6308284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3008198"/>
            <a:ext cx="699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400" b="1" spc="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4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-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400" b="1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400" b="1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4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-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400" b="1" spc="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400" b="1" spc="-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400" b="1" spc="4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4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3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400" b="1" spc="-2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b="1" spc="-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400" b="1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400" b="1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4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b="1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400" b="1" spc="-1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400" b="1" spc="-2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400" b="1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4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3768038"/>
            <a:ext cx="82346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instructions,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model,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6465C-5845-9C3D-964B-10E88751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6" y="6214807"/>
            <a:ext cx="762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2880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nt</a:t>
            </a:r>
            <a:r>
              <a:rPr spc="-350" dirty="0"/>
              <a:t> </a:t>
            </a:r>
            <a:r>
              <a:rPr spc="35" dirty="0"/>
              <a:t>b</a:t>
            </a:r>
            <a:r>
              <a:rPr spc="-45" dirty="0"/>
              <a:t>as</a:t>
            </a:r>
            <a:r>
              <a:rPr spc="-120" dirty="0"/>
              <a:t>i</a:t>
            </a:r>
            <a:r>
              <a:rPr spc="-254" dirty="0"/>
              <a:t>c</a:t>
            </a:r>
            <a:r>
              <a:rPr spc="5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40197" y="1691385"/>
            <a:ext cx="5327015" cy="3588385"/>
            <a:chOff x="5140197" y="1691385"/>
            <a:chExt cx="5327015" cy="3588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6547" y="1697735"/>
              <a:ext cx="5314188" cy="3575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46547" y="1697735"/>
              <a:ext cx="5314315" cy="3575685"/>
            </a:xfrm>
            <a:custGeom>
              <a:avLst/>
              <a:gdLst/>
              <a:ahLst/>
              <a:cxnLst/>
              <a:rect l="l" t="t" r="r" b="b"/>
              <a:pathLst>
                <a:path w="5314315" h="3575685">
                  <a:moveTo>
                    <a:pt x="0" y="3575304"/>
                  </a:moveTo>
                  <a:lnTo>
                    <a:pt x="5314188" y="3575304"/>
                  </a:lnTo>
                  <a:lnTo>
                    <a:pt x="5314188" y="0"/>
                  </a:lnTo>
                  <a:lnTo>
                    <a:pt x="0" y="0"/>
                  </a:lnTo>
                  <a:lnTo>
                    <a:pt x="0" y="3575304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41264" y="1956816"/>
            <a:ext cx="4476115" cy="58991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422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Trebuchet MS"/>
                <a:cs typeface="Trebuchet MS"/>
              </a:rPr>
              <a:t>Instructions: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“you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an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agent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45" dirty="0">
                <a:latin typeface="Trebuchet MS"/>
                <a:cs typeface="Trebuchet MS"/>
              </a:rPr>
              <a:t>…”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3714" y="1183894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" dirty="0">
                <a:solidFill>
                  <a:srgbClr val="FF28EE"/>
                </a:solidFill>
                <a:latin typeface="Trebuchet MS"/>
                <a:cs typeface="Trebuchet MS"/>
              </a:rPr>
              <a:t>Age</a:t>
            </a:r>
            <a:r>
              <a:rPr sz="2400" b="1" spc="60" dirty="0">
                <a:solidFill>
                  <a:srgbClr val="FF28EE"/>
                </a:solidFill>
                <a:latin typeface="Trebuchet MS"/>
                <a:cs typeface="Trebuchet MS"/>
              </a:rPr>
              <a:t>n</a:t>
            </a:r>
            <a:r>
              <a:rPr sz="2400" b="1" spc="-10" dirty="0">
                <a:solidFill>
                  <a:srgbClr val="FF28EE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68668" y="2763011"/>
            <a:ext cx="2641600" cy="2371725"/>
            <a:chOff x="6868668" y="2763011"/>
            <a:chExt cx="2641600" cy="2371725"/>
          </a:xfrm>
        </p:grpSpPr>
        <p:sp>
          <p:nvSpPr>
            <p:cNvPr id="9" name="object 9"/>
            <p:cNvSpPr/>
            <p:nvPr/>
          </p:nvSpPr>
          <p:spPr>
            <a:xfrm>
              <a:off x="8393430" y="2782061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548640" y="0"/>
                  </a:moveTo>
                  <a:lnTo>
                    <a:pt x="501298" y="2013"/>
                  </a:lnTo>
                  <a:lnTo>
                    <a:pt x="455076" y="7945"/>
                  </a:lnTo>
                  <a:lnTo>
                    <a:pt x="410137" y="17629"/>
                  </a:lnTo>
                  <a:lnTo>
                    <a:pt x="366646" y="30902"/>
                  </a:lnTo>
                  <a:lnTo>
                    <a:pt x="324768" y="47598"/>
                  </a:lnTo>
                  <a:lnTo>
                    <a:pt x="284667" y="67554"/>
                  </a:lnTo>
                  <a:lnTo>
                    <a:pt x="246508" y="90604"/>
                  </a:lnTo>
                  <a:lnTo>
                    <a:pt x="210455" y="116583"/>
                  </a:lnTo>
                  <a:lnTo>
                    <a:pt x="176674" y="145328"/>
                  </a:lnTo>
                  <a:lnTo>
                    <a:pt x="145328" y="176674"/>
                  </a:lnTo>
                  <a:lnTo>
                    <a:pt x="116583" y="210455"/>
                  </a:lnTo>
                  <a:lnTo>
                    <a:pt x="90604" y="246508"/>
                  </a:lnTo>
                  <a:lnTo>
                    <a:pt x="67554" y="284667"/>
                  </a:lnTo>
                  <a:lnTo>
                    <a:pt x="47598" y="324768"/>
                  </a:lnTo>
                  <a:lnTo>
                    <a:pt x="30902" y="366646"/>
                  </a:lnTo>
                  <a:lnTo>
                    <a:pt x="17629" y="410137"/>
                  </a:lnTo>
                  <a:lnTo>
                    <a:pt x="7945" y="455076"/>
                  </a:lnTo>
                  <a:lnTo>
                    <a:pt x="2013" y="501298"/>
                  </a:lnTo>
                  <a:lnTo>
                    <a:pt x="0" y="548639"/>
                  </a:lnTo>
                  <a:lnTo>
                    <a:pt x="2013" y="595981"/>
                  </a:lnTo>
                  <a:lnTo>
                    <a:pt x="7945" y="642203"/>
                  </a:lnTo>
                  <a:lnTo>
                    <a:pt x="17629" y="687142"/>
                  </a:lnTo>
                  <a:lnTo>
                    <a:pt x="30902" y="730633"/>
                  </a:lnTo>
                  <a:lnTo>
                    <a:pt x="47598" y="772511"/>
                  </a:lnTo>
                  <a:lnTo>
                    <a:pt x="67554" y="812612"/>
                  </a:lnTo>
                  <a:lnTo>
                    <a:pt x="90604" y="850771"/>
                  </a:lnTo>
                  <a:lnTo>
                    <a:pt x="116583" y="886824"/>
                  </a:lnTo>
                  <a:lnTo>
                    <a:pt x="145328" y="920605"/>
                  </a:lnTo>
                  <a:lnTo>
                    <a:pt x="176674" y="951951"/>
                  </a:lnTo>
                  <a:lnTo>
                    <a:pt x="210455" y="980696"/>
                  </a:lnTo>
                  <a:lnTo>
                    <a:pt x="246508" y="1006675"/>
                  </a:lnTo>
                  <a:lnTo>
                    <a:pt x="284667" y="1029725"/>
                  </a:lnTo>
                  <a:lnTo>
                    <a:pt x="324768" y="1049681"/>
                  </a:lnTo>
                  <a:lnTo>
                    <a:pt x="366646" y="1066377"/>
                  </a:lnTo>
                  <a:lnTo>
                    <a:pt x="410137" y="1079650"/>
                  </a:lnTo>
                  <a:lnTo>
                    <a:pt x="455076" y="1089334"/>
                  </a:lnTo>
                  <a:lnTo>
                    <a:pt x="501298" y="1095266"/>
                  </a:lnTo>
                  <a:lnTo>
                    <a:pt x="548640" y="1097280"/>
                  </a:lnTo>
                  <a:lnTo>
                    <a:pt x="595981" y="1095266"/>
                  </a:lnTo>
                  <a:lnTo>
                    <a:pt x="642203" y="1089334"/>
                  </a:lnTo>
                  <a:lnTo>
                    <a:pt x="687142" y="1079650"/>
                  </a:lnTo>
                  <a:lnTo>
                    <a:pt x="730633" y="1066377"/>
                  </a:lnTo>
                  <a:lnTo>
                    <a:pt x="772511" y="1049681"/>
                  </a:lnTo>
                  <a:lnTo>
                    <a:pt x="812612" y="1029725"/>
                  </a:lnTo>
                  <a:lnTo>
                    <a:pt x="850771" y="1006675"/>
                  </a:lnTo>
                  <a:lnTo>
                    <a:pt x="886824" y="980696"/>
                  </a:lnTo>
                  <a:lnTo>
                    <a:pt x="920605" y="951951"/>
                  </a:lnTo>
                  <a:lnTo>
                    <a:pt x="951951" y="920605"/>
                  </a:lnTo>
                  <a:lnTo>
                    <a:pt x="980696" y="886824"/>
                  </a:lnTo>
                  <a:lnTo>
                    <a:pt x="1006675" y="850771"/>
                  </a:lnTo>
                  <a:lnTo>
                    <a:pt x="1029725" y="812612"/>
                  </a:lnTo>
                  <a:lnTo>
                    <a:pt x="1049681" y="772511"/>
                  </a:lnTo>
                  <a:lnTo>
                    <a:pt x="1066377" y="730633"/>
                  </a:lnTo>
                  <a:lnTo>
                    <a:pt x="1079650" y="687142"/>
                  </a:lnTo>
                  <a:lnTo>
                    <a:pt x="1089334" y="642203"/>
                  </a:lnTo>
                  <a:lnTo>
                    <a:pt x="1095266" y="595981"/>
                  </a:lnTo>
                  <a:lnTo>
                    <a:pt x="1097279" y="548639"/>
                  </a:lnTo>
                  <a:lnTo>
                    <a:pt x="1095266" y="501298"/>
                  </a:lnTo>
                  <a:lnTo>
                    <a:pt x="1089334" y="455076"/>
                  </a:lnTo>
                  <a:lnTo>
                    <a:pt x="1079650" y="410137"/>
                  </a:lnTo>
                  <a:lnTo>
                    <a:pt x="1066377" y="366646"/>
                  </a:lnTo>
                  <a:lnTo>
                    <a:pt x="1049681" y="324768"/>
                  </a:lnTo>
                  <a:lnTo>
                    <a:pt x="1029725" y="284667"/>
                  </a:lnTo>
                  <a:lnTo>
                    <a:pt x="1006675" y="246508"/>
                  </a:lnTo>
                  <a:lnTo>
                    <a:pt x="980696" y="210455"/>
                  </a:lnTo>
                  <a:lnTo>
                    <a:pt x="951951" y="176674"/>
                  </a:lnTo>
                  <a:lnTo>
                    <a:pt x="920605" y="145328"/>
                  </a:lnTo>
                  <a:lnTo>
                    <a:pt x="886824" y="116583"/>
                  </a:lnTo>
                  <a:lnTo>
                    <a:pt x="850771" y="90604"/>
                  </a:lnTo>
                  <a:lnTo>
                    <a:pt x="812612" y="67554"/>
                  </a:lnTo>
                  <a:lnTo>
                    <a:pt x="772511" y="47598"/>
                  </a:lnTo>
                  <a:lnTo>
                    <a:pt x="730633" y="30902"/>
                  </a:lnTo>
                  <a:lnTo>
                    <a:pt x="687142" y="17629"/>
                  </a:lnTo>
                  <a:lnTo>
                    <a:pt x="642203" y="7945"/>
                  </a:lnTo>
                  <a:lnTo>
                    <a:pt x="595981" y="2013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93430" y="2782061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0" y="548639"/>
                  </a:moveTo>
                  <a:lnTo>
                    <a:pt x="2013" y="501298"/>
                  </a:lnTo>
                  <a:lnTo>
                    <a:pt x="7945" y="455076"/>
                  </a:lnTo>
                  <a:lnTo>
                    <a:pt x="17629" y="410137"/>
                  </a:lnTo>
                  <a:lnTo>
                    <a:pt x="30902" y="366646"/>
                  </a:lnTo>
                  <a:lnTo>
                    <a:pt x="47598" y="324768"/>
                  </a:lnTo>
                  <a:lnTo>
                    <a:pt x="67554" y="284667"/>
                  </a:lnTo>
                  <a:lnTo>
                    <a:pt x="90604" y="246508"/>
                  </a:lnTo>
                  <a:lnTo>
                    <a:pt x="116583" y="210455"/>
                  </a:lnTo>
                  <a:lnTo>
                    <a:pt x="145328" y="176674"/>
                  </a:lnTo>
                  <a:lnTo>
                    <a:pt x="176674" y="145328"/>
                  </a:lnTo>
                  <a:lnTo>
                    <a:pt x="210455" y="116583"/>
                  </a:lnTo>
                  <a:lnTo>
                    <a:pt x="246508" y="90604"/>
                  </a:lnTo>
                  <a:lnTo>
                    <a:pt x="284667" y="67554"/>
                  </a:lnTo>
                  <a:lnTo>
                    <a:pt x="324768" y="47598"/>
                  </a:lnTo>
                  <a:lnTo>
                    <a:pt x="366646" y="30902"/>
                  </a:lnTo>
                  <a:lnTo>
                    <a:pt x="410137" y="17629"/>
                  </a:lnTo>
                  <a:lnTo>
                    <a:pt x="455076" y="7945"/>
                  </a:lnTo>
                  <a:lnTo>
                    <a:pt x="501298" y="2013"/>
                  </a:lnTo>
                  <a:lnTo>
                    <a:pt x="548640" y="0"/>
                  </a:lnTo>
                  <a:lnTo>
                    <a:pt x="595981" y="2013"/>
                  </a:lnTo>
                  <a:lnTo>
                    <a:pt x="642203" y="7945"/>
                  </a:lnTo>
                  <a:lnTo>
                    <a:pt x="687142" y="17629"/>
                  </a:lnTo>
                  <a:lnTo>
                    <a:pt x="730633" y="30902"/>
                  </a:lnTo>
                  <a:lnTo>
                    <a:pt x="772511" y="47598"/>
                  </a:lnTo>
                  <a:lnTo>
                    <a:pt x="812612" y="67554"/>
                  </a:lnTo>
                  <a:lnTo>
                    <a:pt x="850771" y="90604"/>
                  </a:lnTo>
                  <a:lnTo>
                    <a:pt x="886824" y="116583"/>
                  </a:lnTo>
                  <a:lnTo>
                    <a:pt x="920605" y="145328"/>
                  </a:lnTo>
                  <a:lnTo>
                    <a:pt x="951951" y="176674"/>
                  </a:lnTo>
                  <a:lnTo>
                    <a:pt x="980696" y="210455"/>
                  </a:lnTo>
                  <a:lnTo>
                    <a:pt x="1006675" y="246508"/>
                  </a:lnTo>
                  <a:lnTo>
                    <a:pt x="1029725" y="284667"/>
                  </a:lnTo>
                  <a:lnTo>
                    <a:pt x="1049681" y="324768"/>
                  </a:lnTo>
                  <a:lnTo>
                    <a:pt x="1066377" y="366646"/>
                  </a:lnTo>
                  <a:lnTo>
                    <a:pt x="1079650" y="410137"/>
                  </a:lnTo>
                  <a:lnTo>
                    <a:pt x="1089334" y="455076"/>
                  </a:lnTo>
                  <a:lnTo>
                    <a:pt x="1095266" y="501298"/>
                  </a:lnTo>
                  <a:lnTo>
                    <a:pt x="1097279" y="548639"/>
                  </a:lnTo>
                  <a:lnTo>
                    <a:pt x="1095266" y="595981"/>
                  </a:lnTo>
                  <a:lnTo>
                    <a:pt x="1089334" y="642203"/>
                  </a:lnTo>
                  <a:lnTo>
                    <a:pt x="1079650" y="687142"/>
                  </a:lnTo>
                  <a:lnTo>
                    <a:pt x="1066377" y="730633"/>
                  </a:lnTo>
                  <a:lnTo>
                    <a:pt x="1049681" y="772511"/>
                  </a:lnTo>
                  <a:lnTo>
                    <a:pt x="1029725" y="812612"/>
                  </a:lnTo>
                  <a:lnTo>
                    <a:pt x="1006675" y="850771"/>
                  </a:lnTo>
                  <a:lnTo>
                    <a:pt x="980696" y="886824"/>
                  </a:lnTo>
                  <a:lnTo>
                    <a:pt x="951951" y="920605"/>
                  </a:lnTo>
                  <a:lnTo>
                    <a:pt x="920605" y="951951"/>
                  </a:lnTo>
                  <a:lnTo>
                    <a:pt x="886824" y="980696"/>
                  </a:lnTo>
                  <a:lnTo>
                    <a:pt x="850771" y="1006675"/>
                  </a:lnTo>
                  <a:lnTo>
                    <a:pt x="812612" y="1029725"/>
                  </a:lnTo>
                  <a:lnTo>
                    <a:pt x="772511" y="1049681"/>
                  </a:lnTo>
                  <a:lnTo>
                    <a:pt x="730633" y="1066377"/>
                  </a:lnTo>
                  <a:lnTo>
                    <a:pt x="687142" y="1079650"/>
                  </a:lnTo>
                  <a:lnTo>
                    <a:pt x="642203" y="1089334"/>
                  </a:lnTo>
                  <a:lnTo>
                    <a:pt x="595981" y="1095266"/>
                  </a:lnTo>
                  <a:lnTo>
                    <a:pt x="548640" y="1097280"/>
                  </a:lnTo>
                  <a:lnTo>
                    <a:pt x="501298" y="1095266"/>
                  </a:lnTo>
                  <a:lnTo>
                    <a:pt x="455076" y="1089334"/>
                  </a:lnTo>
                  <a:lnTo>
                    <a:pt x="410137" y="1079650"/>
                  </a:lnTo>
                  <a:lnTo>
                    <a:pt x="366646" y="1066377"/>
                  </a:lnTo>
                  <a:lnTo>
                    <a:pt x="324768" y="1049681"/>
                  </a:lnTo>
                  <a:lnTo>
                    <a:pt x="284667" y="1029725"/>
                  </a:lnTo>
                  <a:lnTo>
                    <a:pt x="246508" y="1006675"/>
                  </a:lnTo>
                  <a:lnTo>
                    <a:pt x="210455" y="980696"/>
                  </a:lnTo>
                  <a:lnTo>
                    <a:pt x="176674" y="951951"/>
                  </a:lnTo>
                  <a:lnTo>
                    <a:pt x="145328" y="920605"/>
                  </a:lnTo>
                  <a:lnTo>
                    <a:pt x="116583" y="886824"/>
                  </a:lnTo>
                  <a:lnTo>
                    <a:pt x="90604" y="850771"/>
                  </a:lnTo>
                  <a:lnTo>
                    <a:pt x="67554" y="812612"/>
                  </a:lnTo>
                  <a:lnTo>
                    <a:pt x="47598" y="772511"/>
                  </a:lnTo>
                  <a:lnTo>
                    <a:pt x="30902" y="730633"/>
                  </a:lnTo>
                  <a:lnTo>
                    <a:pt x="17629" y="687142"/>
                  </a:lnTo>
                  <a:lnTo>
                    <a:pt x="7945" y="642203"/>
                  </a:lnTo>
                  <a:lnTo>
                    <a:pt x="2013" y="595981"/>
                  </a:lnTo>
                  <a:lnTo>
                    <a:pt x="0" y="548639"/>
                  </a:lnTo>
                  <a:close/>
                </a:path>
              </a:pathLst>
            </a:custGeom>
            <a:ln w="381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8668" y="4427219"/>
              <a:ext cx="701040" cy="70713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55191" y="2534384"/>
            <a:ext cx="3830954" cy="1684655"/>
            <a:chOff x="1155191" y="2534384"/>
            <a:chExt cx="3830954" cy="168465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91" y="2534411"/>
              <a:ext cx="1684020" cy="16840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01121" y="2534384"/>
              <a:ext cx="1684020" cy="647700"/>
            </a:xfrm>
            <a:custGeom>
              <a:avLst/>
              <a:gdLst/>
              <a:ahLst/>
              <a:cxnLst/>
              <a:rect l="l" t="t" r="r" b="b"/>
              <a:pathLst>
                <a:path w="1684020" h="647700">
                  <a:moveTo>
                    <a:pt x="847858" y="0"/>
                  </a:moveTo>
                  <a:lnTo>
                    <a:pt x="793747" y="497"/>
                  </a:lnTo>
                  <a:lnTo>
                    <a:pt x="739652" y="2339"/>
                  </a:lnTo>
                  <a:lnTo>
                    <a:pt x="685748" y="5539"/>
                  </a:lnTo>
                  <a:lnTo>
                    <a:pt x="632209" y="10111"/>
                  </a:lnTo>
                  <a:lnTo>
                    <a:pt x="579207" y="16066"/>
                  </a:lnTo>
                  <a:lnTo>
                    <a:pt x="526918" y="23420"/>
                  </a:lnTo>
                  <a:lnTo>
                    <a:pt x="475515" y="32185"/>
                  </a:lnTo>
                  <a:lnTo>
                    <a:pt x="425172" y="42374"/>
                  </a:lnTo>
                  <a:lnTo>
                    <a:pt x="376063" y="54002"/>
                  </a:lnTo>
                  <a:lnTo>
                    <a:pt x="314108" y="71410"/>
                  </a:lnTo>
                  <a:lnTo>
                    <a:pt x="257457" y="90550"/>
                  </a:lnTo>
                  <a:lnTo>
                    <a:pt x="206193" y="111263"/>
                  </a:lnTo>
                  <a:lnTo>
                    <a:pt x="160400" y="133392"/>
                  </a:lnTo>
                  <a:lnTo>
                    <a:pt x="120160" y="156777"/>
                  </a:lnTo>
                  <a:lnTo>
                    <a:pt x="85557" y="181260"/>
                  </a:lnTo>
                  <a:lnTo>
                    <a:pt x="56674" y="206683"/>
                  </a:lnTo>
                  <a:lnTo>
                    <a:pt x="16399" y="259710"/>
                  </a:lnTo>
                  <a:lnTo>
                    <a:pt x="0" y="314591"/>
                  </a:lnTo>
                  <a:lnTo>
                    <a:pt x="961" y="342329"/>
                  </a:lnTo>
                  <a:lnTo>
                    <a:pt x="21622" y="397611"/>
                  </a:lnTo>
                  <a:lnTo>
                    <a:pt x="67822" y="451573"/>
                  </a:lnTo>
                  <a:lnTo>
                    <a:pt x="100706" y="477663"/>
                  </a:lnTo>
                  <a:lnTo>
                    <a:pt x="140224" y="502947"/>
                  </a:lnTo>
                  <a:lnTo>
                    <a:pt x="56531" y="621438"/>
                  </a:lnTo>
                  <a:lnTo>
                    <a:pt x="365776" y="590958"/>
                  </a:lnTo>
                  <a:lnTo>
                    <a:pt x="411209" y="602137"/>
                  </a:lnTo>
                  <a:lnTo>
                    <a:pt x="457973" y="612091"/>
                  </a:lnTo>
                  <a:lnTo>
                    <a:pt x="505913" y="620820"/>
                  </a:lnTo>
                  <a:lnTo>
                    <a:pt x="554876" y="628324"/>
                  </a:lnTo>
                  <a:lnTo>
                    <a:pt x="604708" y="634602"/>
                  </a:lnTo>
                  <a:lnTo>
                    <a:pt x="655255" y="639655"/>
                  </a:lnTo>
                  <a:lnTo>
                    <a:pt x="706363" y="643481"/>
                  </a:lnTo>
                  <a:lnTo>
                    <a:pt x="757879" y="646080"/>
                  </a:lnTo>
                  <a:lnTo>
                    <a:pt x="809648" y="647453"/>
                  </a:lnTo>
                  <a:lnTo>
                    <a:pt x="861518" y="647598"/>
                  </a:lnTo>
                  <a:lnTo>
                    <a:pt x="913334" y="646516"/>
                  </a:lnTo>
                  <a:lnTo>
                    <a:pt x="964943" y="644206"/>
                  </a:lnTo>
                  <a:lnTo>
                    <a:pt x="1016191" y="640668"/>
                  </a:lnTo>
                  <a:lnTo>
                    <a:pt x="1066923" y="635901"/>
                  </a:lnTo>
                  <a:lnTo>
                    <a:pt x="1116987" y="629905"/>
                  </a:lnTo>
                  <a:lnTo>
                    <a:pt x="1166228" y="622679"/>
                  </a:lnTo>
                  <a:lnTo>
                    <a:pt x="1214494" y="614225"/>
                  </a:lnTo>
                  <a:lnTo>
                    <a:pt x="1261629" y="604540"/>
                  </a:lnTo>
                  <a:lnTo>
                    <a:pt x="1307481" y="593625"/>
                  </a:lnTo>
                  <a:lnTo>
                    <a:pt x="1369436" y="576237"/>
                  </a:lnTo>
                  <a:lnTo>
                    <a:pt x="1426087" y="557115"/>
                  </a:lnTo>
                  <a:lnTo>
                    <a:pt x="1477350" y="536417"/>
                  </a:lnTo>
                  <a:lnTo>
                    <a:pt x="1523143" y="514302"/>
                  </a:lnTo>
                  <a:lnTo>
                    <a:pt x="1563383" y="490928"/>
                  </a:lnTo>
                  <a:lnTo>
                    <a:pt x="1597986" y="466455"/>
                  </a:lnTo>
                  <a:lnTo>
                    <a:pt x="1626870" y="441042"/>
                  </a:lnTo>
                  <a:lnTo>
                    <a:pt x="1667145" y="388028"/>
                  </a:lnTo>
                  <a:lnTo>
                    <a:pt x="1683544" y="333155"/>
                  </a:lnTo>
                  <a:lnTo>
                    <a:pt x="1682582" y="305419"/>
                  </a:lnTo>
                  <a:lnTo>
                    <a:pt x="1661921" y="250142"/>
                  </a:lnTo>
                  <a:lnTo>
                    <a:pt x="1615722" y="196181"/>
                  </a:lnTo>
                  <a:lnTo>
                    <a:pt x="1582838" y="170091"/>
                  </a:lnTo>
                  <a:lnTo>
                    <a:pt x="1543320" y="144807"/>
                  </a:lnTo>
                  <a:lnTo>
                    <a:pt x="1473728" y="109812"/>
                  </a:lnTo>
                  <a:lnTo>
                    <a:pt x="1435219" y="94045"/>
                  </a:lnTo>
                  <a:lnTo>
                    <a:pt x="1394467" y="79449"/>
                  </a:lnTo>
                  <a:lnTo>
                    <a:pt x="1351646" y="66037"/>
                  </a:lnTo>
                  <a:lnTo>
                    <a:pt x="1306929" y="53823"/>
                  </a:lnTo>
                  <a:lnTo>
                    <a:pt x="1260490" y="42820"/>
                  </a:lnTo>
                  <a:lnTo>
                    <a:pt x="1212504" y="33042"/>
                  </a:lnTo>
                  <a:lnTo>
                    <a:pt x="1163143" y="24502"/>
                  </a:lnTo>
                  <a:lnTo>
                    <a:pt x="1112582" y="17212"/>
                  </a:lnTo>
                  <a:lnTo>
                    <a:pt x="1060994" y="11187"/>
                  </a:lnTo>
                  <a:lnTo>
                    <a:pt x="1008554" y="6440"/>
                  </a:lnTo>
                  <a:lnTo>
                    <a:pt x="955436" y="2984"/>
                  </a:lnTo>
                  <a:lnTo>
                    <a:pt x="901813" y="833"/>
                  </a:lnTo>
                  <a:lnTo>
                    <a:pt x="847858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3204" y="3311612"/>
              <a:ext cx="2043430" cy="728980"/>
            </a:xfrm>
            <a:custGeom>
              <a:avLst/>
              <a:gdLst/>
              <a:ahLst/>
              <a:cxnLst/>
              <a:rect l="l" t="t" r="r" b="b"/>
              <a:pathLst>
                <a:path w="2043429" h="728979">
                  <a:moveTo>
                    <a:pt x="1026816" y="0"/>
                  </a:moveTo>
                  <a:lnTo>
                    <a:pt x="972599" y="398"/>
                  </a:lnTo>
                  <a:lnTo>
                    <a:pt x="918413" y="1824"/>
                  </a:lnTo>
                  <a:lnTo>
                    <a:pt x="864381" y="4281"/>
                  </a:lnTo>
                  <a:lnTo>
                    <a:pt x="810622" y="7776"/>
                  </a:lnTo>
                  <a:lnTo>
                    <a:pt x="757257" y="12315"/>
                  </a:lnTo>
                  <a:lnTo>
                    <a:pt x="704408" y="17905"/>
                  </a:lnTo>
                  <a:lnTo>
                    <a:pt x="652195" y="24550"/>
                  </a:lnTo>
                  <a:lnTo>
                    <a:pt x="600738" y="32258"/>
                  </a:lnTo>
                  <a:lnTo>
                    <a:pt x="550159" y="41033"/>
                  </a:lnTo>
                  <a:lnTo>
                    <a:pt x="500579" y="50882"/>
                  </a:lnTo>
                  <a:lnTo>
                    <a:pt x="452117" y="61811"/>
                  </a:lnTo>
                  <a:lnTo>
                    <a:pt x="404896" y="73826"/>
                  </a:lnTo>
                  <a:lnTo>
                    <a:pt x="343080" y="91880"/>
                  </a:lnTo>
                  <a:lnTo>
                    <a:pt x="286220" y="111274"/>
                  </a:lnTo>
                  <a:lnTo>
                    <a:pt x="234361" y="131898"/>
                  </a:lnTo>
                  <a:lnTo>
                    <a:pt x="187548" y="153636"/>
                  </a:lnTo>
                  <a:lnTo>
                    <a:pt x="145824" y="176377"/>
                  </a:lnTo>
                  <a:lnTo>
                    <a:pt x="109235" y="200006"/>
                  </a:lnTo>
                  <a:lnTo>
                    <a:pt x="77824" y="224411"/>
                  </a:lnTo>
                  <a:lnTo>
                    <a:pt x="30715" y="275094"/>
                  </a:lnTo>
                  <a:lnTo>
                    <a:pt x="4853" y="327522"/>
                  </a:lnTo>
                  <a:lnTo>
                    <a:pt x="0" y="354106"/>
                  </a:lnTo>
                  <a:lnTo>
                    <a:pt x="591" y="380787"/>
                  </a:lnTo>
                  <a:lnTo>
                    <a:pt x="18285" y="433984"/>
                  </a:lnTo>
                  <a:lnTo>
                    <a:pt x="58289" y="486208"/>
                  </a:lnTo>
                  <a:lnTo>
                    <a:pt x="86769" y="511672"/>
                  </a:lnTo>
                  <a:lnTo>
                    <a:pt x="120959" y="536553"/>
                  </a:lnTo>
                  <a:lnTo>
                    <a:pt x="160905" y="560737"/>
                  </a:lnTo>
                  <a:lnTo>
                    <a:pt x="206649" y="584112"/>
                  </a:lnTo>
                  <a:lnTo>
                    <a:pt x="242923" y="600245"/>
                  </a:lnTo>
                  <a:lnTo>
                    <a:pt x="281219" y="615453"/>
                  </a:lnTo>
                  <a:lnTo>
                    <a:pt x="321417" y="629731"/>
                  </a:lnTo>
                  <a:lnTo>
                    <a:pt x="363394" y="643072"/>
                  </a:lnTo>
                  <a:lnTo>
                    <a:pt x="407032" y="655470"/>
                  </a:lnTo>
                  <a:lnTo>
                    <a:pt x="452208" y="666919"/>
                  </a:lnTo>
                  <a:lnTo>
                    <a:pt x="498802" y="677414"/>
                  </a:lnTo>
                  <a:lnTo>
                    <a:pt x="546693" y="686949"/>
                  </a:lnTo>
                  <a:lnTo>
                    <a:pt x="595760" y="695517"/>
                  </a:lnTo>
                  <a:lnTo>
                    <a:pt x="645883" y="703112"/>
                  </a:lnTo>
                  <a:lnTo>
                    <a:pt x="696940" y="709730"/>
                  </a:lnTo>
                  <a:lnTo>
                    <a:pt x="748812" y="715362"/>
                  </a:lnTo>
                  <a:lnTo>
                    <a:pt x="801376" y="720005"/>
                  </a:lnTo>
                  <a:lnTo>
                    <a:pt x="854512" y="723651"/>
                  </a:lnTo>
                  <a:lnTo>
                    <a:pt x="908100" y="726294"/>
                  </a:lnTo>
                  <a:lnTo>
                    <a:pt x="962019" y="727930"/>
                  </a:lnTo>
                  <a:lnTo>
                    <a:pt x="1016147" y="728551"/>
                  </a:lnTo>
                  <a:lnTo>
                    <a:pt x="1070364" y="728152"/>
                  </a:lnTo>
                  <a:lnTo>
                    <a:pt x="1124549" y="726727"/>
                  </a:lnTo>
                  <a:lnTo>
                    <a:pt x="1178582" y="724270"/>
                  </a:lnTo>
                  <a:lnTo>
                    <a:pt x="1232340" y="720775"/>
                  </a:lnTo>
                  <a:lnTo>
                    <a:pt x="1285705" y="716235"/>
                  </a:lnTo>
                  <a:lnTo>
                    <a:pt x="1338554" y="710646"/>
                  </a:lnTo>
                  <a:lnTo>
                    <a:pt x="1390768" y="704000"/>
                  </a:lnTo>
                  <a:lnTo>
                    <a:pt x="1442224" y="696293"/>
                  </a:lnTo>
                  <a:lnTo>
                    <a:pt x="1492803" y="687518"/>
                  </a:lnTo>
                  <a:lnTo>
                    <a:pt x="1542384" y="677668"/>
                  </a:lnTo>
                  <a:lnTo>
                    <a:pt x="1590845" y="666739"/>
                  </a:lnTo>
                  <a:lnTo>
                    <a:pt x="1638066" y="654724"/>
                  </a:lnTo>
                  <a:lnTo>
                    <a:pt x="1993031" y="674917"/>
                  </a:lnTo>
                  <a:lnTo>
                    <a:pt x="1898416" y="551219"/>
                  </a:lnTo>
                  <a:lnTo>
                    <a:pt x="1940599" y="523438"/>
                  </a:lnTo>
                  <a:lnTo>
                    <a:pt x="1975506" y="494796"/>
                  </a:lnTo>
                  <a:lnTo>
                    <a:pt x="2003164" y="465460"/>
                  </a:lnTo>
                  <a:lnTo>
                    <a:pt x="2023598" y="435596"/>
                  </a:lnTo>
                  <a:lnTo>
                    <a:pt x="2036834" y="405370"/>
                  </a:lnTo>
                  <a:lnTo>
                    <a:pt x="2042897" y="374947"/>
                  </a:lnTo>
                  <a:lnTo>
                    <a:pt x="2041815" y="344495"/>
                  </a:lnTo>
                  <a:lnTo>
                    <a:pt x="2018315" y="284165"/>
                  </a:lnTo>
                  <a:lnTo>
                    <a:pt x="1966540" y="225707"/>
                  </a:lnTo>
                  <a:lnTo>
                    <a:pt x="1930114" y="197596"/>
                  </a:lnTo>
                  <a:lnTo>
                    <a:pt x="1886696" y="170451"/>
                  </a:lnTo>
                  <a:lnTo>
                    <a:pt x="1836313" y="144438"/>
                  </a:lnTo>
                  <a:lnTo>
                    <a:pt x="1800039" y="128306"/>
                  </a:lnTo>
                  <a:lnTo>
                    <a:pt x="1761743" y="113097"/>
                  </a:lnTo>
                  <a:lnTo>
                    <a:pt x="1721546" y="98820"/>
                  </a:lnTo>
                  <a:lnTo>
                    <a:pt x="1679568" y="85479"/>
                  </a:lnTo>
                  <a:lnTo>
                    <a:pt x="1635931" y="73081"/>
                  </a:lnTo>
                  <a:lnTo>
                    <a:pt x="1590755" y="61631"/>
                  </a:lnTo>
                  <a:lnTo>
                    <a:pt x="1544161" y="51136"/>
                  </a:lnTo>
                  <a:lnTo>
                    <a:pt x="1496270" y="41602"/>
                  </a:lnTo>
                  <a:lnTo>
                    <a:pt x="1447203" y="33034"/>
                  </a:lnTo>
                  <a:lnTo>
                    <a:pt x="1397080" y="25438"/>
                  </a:lnTo>
                  <a:lnTo>
                    <a:pt x="1346022" y="18821"/>
                  </a:lnTo>
                  <a:lnTo>
                    <a:pt x="1294151" y="13188"/>
                  </a:lnTo>
                  <a:lnTo>
                    <a:pt x="1241587" y="8546"/>
                  </a:lnTo>
                  <a:lnTo>
                    <a:pt x="1188450" y="4900"/>
                  </a:lnTo>
                  <a:lnTo>
                    <a:pt x="1134862" y="2256"/>
                  </a:lnTo>
                  <a:lnTo>
                    <a:pt x="1080944" y="621"/>
                  </a:lnTo>
                  <a:lnTo>
                    <a:pt x="1026816" y="0"/>
                  </a:lnTo>
                  <a:close/>
                </a:path>
              </a:pathLst>
            </a:custGeom>
            <a:solidFill>
              <a:srgbClr val="FFD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52644" y="4446523"/>
            <a:ext cx="530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4780" marR="1762760" algn="ctr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28EE"/>
                </a:solidFill>
                <a:latin typeface="Trebuchet MS"/>
                <a:cs typeface="Trebuchet MS"/>
              </a:rPr>
              <a:t>Ama</a:t>
            </a:r>
            <a:r>
              <a:rPr sz="1800" spc="30" dirty="0">
                <a:solidFill>
                  <a:srgbClr val="FF28EE"/>
                </a:solidFill>
                <a:latin typeface="Trebuchet MS"/>
                <a:cs typeface="Trebuchet MS"/>
              </a:rPr>
              <a:t>z</a:t>
            </a:r>
            <a:r>
              <a:rPr sz="1800" spc="55" dirty="0">
                <a:solidFill>
                  <a:srgbClr val="FF28EE"/>
                </a:solidFill>
                <a:latin typeface="Trebuchet MS"/>
                <a:cs typeface="Trebuchet MS"/>
              </a:rPr>
              <a:t>on  </a:t>
            </a:r>
            <a:r>
              <a:rPr sz="1800" spc="35" dirty="0">
                <a:solidFill>
                  <a:srgbClr val="FF28EE"/>
                </a:solidFill>
                <a:latin typeface="Trebuchet MS"/>
                <a:cs typeface="Trebuchet MS"/>
              </a:rPr>
              <a:t>Be</a:t>
            </a:r>
            <a:r>
              <a:rPr sz="1800" spc="25" dirty="0">
                <a:solidFill>
                  <a:srgbClr val="FF28EE"/>
                </a:solidFill>
                <a:latin typeface="Trebuchet MS"/>
                <a:cs typeface="Trebuchet MS"/>
              </a:rPr>
              <a:t>d</a:t>
            </a:r>
            <a:r>
              <a:rPr sz="1800" spc="5" dirty="0">
                <a:solidFill>
                  <a:srgbClr val="FF28EE"/>
                </a:solidFill>
                <a:latin typeface="Trebuchet MS"/>
                <a:cs typeface="Trebuchet MS"/>
              </a:rPr>
              <a:t>rock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40197" y="1677670"/>
            <a:ext cx="5327015" cy="2686050"/>
            <a:chOff x="5140197" y="1677670"/>
            <a:chExt cx="5327015" cy="2686050"/>
          </a:xfrm>
        </p:grpSpPr>
        <p:sp>
          <p:nvSpPr>
            <p:cNvPr id="18" name="object 18"/>
            <p:cNvSpPr/>
            <p:nvPr/>
          </p:nvSpPr>
          <p:spPr>
            <a:xfrm>
              <a:off x="5146547" y="1684020"/>
              <a:ext cx="5314315" cy="45720"/>
            </a:xfrm>
            <a:custGeom>
              <a:avLst/>
              <a:gdLst/>
              <a:ahLst/>
              <a:cxnLst/>
              <a:rect l="l" t="t" r="r" b="b"/>
              <a:pathLst>
                <a:path w="5314315" h="45719">
                  <a:moveTo>
                    <a:pt x="53141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14188" y="45720"/>
                  </a:lnTo>
                  <a:lnTo>
                    <a:pt x="5314188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46547" y="1684020"/>
              <a:ext cx="5314315" cy="45720"/>
            </a:xfrm>
            <a:custGeom>
              <a:avLst/>
              <a:gdLst/>
              <a:ahLst/>
              <a:cxnLst/>
              <a:rect l="l" t="t" r="r" b="b"/>
              <a:pathLst>
                <a:path w="5314315" h="45719">
                  <a:moveTo>
                    <a:pt x="0" y="45720"/>
                  </a:moveTo>
                  <a:lnTo>
                    <a:pt x="5314188" y="45720"/>
                  </a:lnTo>
                  <a:lnTo>
                    <a:pt x="531418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46547" y="4311396"/>
              <a:ext cx="5314315" cy="45720"/>
            </a:xfrm>
            <a:custGeom>
              <a:avLst/>
              <a:gdLst/>
              <a:ahLst/>
              <a:cxnLst/>
              <a:rect l="l" t="t" r="r" b="b"/>
              <a:pathLst>
                <a:path w="5314315" h="45720">
                  <a:moveTo>
                    <a:pt x="531418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5314188" y="45719"/>
                  </a:lnTo>
                  <a:lnTo>
                    <a:pt x="531418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46547" y="4311396"/>
              <a:ext cx="5314315" cy="45720"/>
            </a:xfrm>
            <a:custGeom>
              <a:avLst/>
              <a:gdLst/>
              <a:ahLst/>
              <a:cxnLst/>
              <a:rect l="l" t="t" r="r" b="b"/>
              <a:pathLst>
                <a:path w="5314315" h="45720">
                  <a:moveTo>
                    <a:pt x="0" y="45719"/>
                  </a:moveTo>
                  <a:lnTo>
                    <a:pt x="5314188" y="45719"/>
                  </a:lnTo>
                  <a:lnTo>
                    <a:pt x="5314188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20561" y="2782062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548639" y="0"/>
                  </a:moveTo>
                  <a:lnTo>
                    <a:pt x="501298" y="2013"/>
                  </a:lnTo>
                  <a:lnTo>
                    <a:pt x="455076" y="7945"/>
                  </a:lnTo>
                  <a:lnTo>
                    <a:pt x="410137" y="17629"/>
                  </a:lnTo>
                  <a:lnTo>
                    <a:pt x="366646" y="30902"/>
                  </a:lnTo>
                  <a:lnTo>
                    <a:pt x="324768" y="47598"/>
                  </a:lnTo>
                  <a:lnTo>
                    <a:pt x="284667" y="67554"/>
                  </a:lnTo>
                  <a:lnTo>
                    <a:pt x="246508" y="90604"/>
                  </a:lnTo>
                  <a:lnTo>
                    <a:pt x="210455" y="116583"/>
                  </a:lnTo>
                  <a:lnTo>
                    <a:pt x="176674" y="145328"/>
                  </a:lnTo>
                  <a:lnTo>
                    <a:pt x="145328" y="176674"/>
                  </a:lnTo>
                  <a:lnTo>
                    <a:pt x="116583" y="210455"/>
                  </a:lnTo>
                  <a:lnTo>
                    <a:pt x="90604" y="246508"/>
                  </a:lnTo>
                  <a:lnTo>
                    <a:pt x="67554" y="284667"/>
                  </a:lnTo>
                  <a:lnTo>
                    <a:pt x="47598" y="324768"/>
                  </a:lnTo>
                  <a:lnTo>
                    <a:pt x="30902" y="366646"/>
                  </a:lnTo>
                  <a:lnTo>
                    <a:pt x="17629" y="410137"/>
                  </a:lnTo>
                  <a:lnTo>
                    <a:pt x="7945" y="455076"/>
                  </a:lnTo>
                  <a:lnTo>
                    <a:pt x="2013" y="501298"/>
                  </a:lnTo>
                  <a:lnTo>
                    <a:pt x="0" y="548639"/>
                  </a:lnTo>
                  <a:lnTo>
                    <a:pt x="2013" y="595981"/>
                  </a:lnTo>
                  <a:lnTo>
                    <a:pt x="7945" y="642203"/>
                  </a:lnTo>
                  <a:lnTo>
                    <a:pt x="17629" y="687142"/>
                  </a:lnTo>
                  <a:lnTo>
                    <a:pt x="30902" y="730633"/>
                  </a:lnTo>
                  <a:lnTo>
                    <a:pt x="47598" y="772511"/>
                  </a:lnTo>
                  <a:lnTo>
                    <a:pt x="67554" y="812612"/>
                  </a:lnTo>
                  <a:lnTo>
                    <a:pt x="90604" y="850771"/>
                  </a:lnTo>
                  <a:lnTo>
                    <a:pt x="116583" y="886824"/>
                  </a:lnTo>
                  <a:lnTo>
                    <a:pt x="145328" y="920605"/>
                  </a:lnTo>
                  <a:lnTo>
                    <a:pt x="176674" y="951951"/>
                  </a:lnTo>
                  <a:lnTo>
                    <a:pt x="210455" y="980696"/>
                  </a:lnTo>
                  <a:lnTo>
                    <a:pt x="246508" y="1006675"/>
                  </a:lnTo>
                  <a:lnTo>
                    <a:pt x="284667" y="1029725"/>
                  </a:lnTo>
                  <a:lnTo>
                    <a:pt x="324768" y="1049681"/>
                  </a:lnTo>
                  <a:lnTo>
                    <a:pt x="366646" y="1066377"/>
                  </a:lnTo>
                  <a:lnTo>
                    <a:pt x="410137" y="1079650"/>
                  </a:lnTo>
                  <a:lnTo>
                    <a:pt x="455076" y="1089334"/>
                  </a:lnTo>
                  <a:lnTo>
                    <a:pt x="501298" y="1095266"/>
                  </a:lnTo>
                  <a:lnTo>
                    <a:pt x="548639" y="1097280"/>
                  </a:lnTo>
                  <a:lnTo>
                    <a:pt x="595981" y="1095266"/>
                  </a:lnTo>
                  <a:lnTo>
                    <a:pt x="642203" y="1089334"/>
                  </a:lnTo>
                  <a:lnTo>
                    <a:pt x="687142" y="1079650"/>
                  </a:lnTo>
                  <a:lnTo>
                    <a:pt x="730633" y="1066377"/>
                  </a:lnTo>
                  <a:lnTo>
                    <a:pt x="772511" y="1049681"/>
                  </a:lnTo>
                  <a:lnTo>
                    <a:pt x="812612" y="1029725"/>
                  </a:lnTo>
                  <a:lnTo>
                    <a:pt x="850771" y="1006675"/>
                  </a:lnTo>
                  <a:lnTo>
                    <a:pt x="886824" y="980696"/>
                  </a:lnTo>
                  <a:lnTo>
                    <a:pt x="920605" y="951951"/>
                  </a:lnTo>
                  <a:lnTo>
                    <a:pt x="951951" y="920605"/>
                  </a:lnTo>
                  <a:lnTo>
                    <a:pt x="980696" y="886824"/>
                  </a:lnTo>
                  <a:lnTo>
                    <a:pt x="1006675" y="850771"/>
                  </a:lnTo>
                  <a:lnTo>
                    <a:pt x="1029725" y="812612"/>
                  </a:lnTo>
                  <a:lnTo>
                    <a:pt x="1049681" y="772511"/>
                  </a:lnTo>
                  <a:lnTo>
                    <a:pt x="1066377" y="730633"/>
                  </a:lnTo>
                  <a:lnTo>
                    <a:pt x="1079650" y="687142"/>
                  </a:lnTo>
                  <a:lnTo>
                    <a:pt x="1089334" y="642203"/>
                  </a:lnTo>
                  <a:lnTo>
                    <a:pt x="1095266" y="595981"/>
                  </a:lnTo>
                  <a:lnTo>
                    <a:pt x="1097280" y="548639"/>
                  </a:lnTo>
                  <a:lnTo>
                    <a:pt x="1095266" y="501298"/>
                  </a:lnTo>
                  <a:lnTo>
                    <a:pt x="1089334" y="455076"/>
                  </a:lnTo>
                  <a:lnTo>
                    <a:pt x="1079650" y="410137"/>
                  </a:lnTo>
                  <a:lnTo>
                    <a:pt x="1066377" y="366646"/>
                  </a:lnTo>
                  <a:lnTo>
                    <a:pt x="1049681" y="324768"/>
                  </a:lnTo>
                  <a:lnTo>
                    <a:pt x="1029725" y="284667"/>
                  </a:lnTo>
                  <a:lnTo>
                    <a:pt x="1006675" y="246508"/>
                  </a:lnTo>
                  <a:lnTo>
                    <a:pt x="980696" y="210455"/>
                  </a:lnTo>
                  <a:lnTo>
                    <a:pt x="951951" y="176674"/>
                  </a:lnTo>
                  <a:lnTo>
                    <a:pt x="920605" y="145328"/>
                  </a:lnTo>
                  <a:lnTo>
                    <a:pt x="886824" y="116583"/>
                  </a:lnTo>
                  <a:lnTo>
                    <a:pt x="850771" y="90604"/>
                  </a:lnTo>
                  <a:lnTo>
                    <a:pt x="812612" y="67554"/>
                  </a:lnTo>
                  <a:lnTo>
                    <a:pt x="772511" y="47598"/>
                  </a:lnTo>
                  <a:lnTo>
                    <a:pt x="730633" y="30902"/>
                  </a:lnTo>
                  <a:lnTo>
                    <a:pt x="687142" y="17629"/>
                  </a:lnTo>
                  <a:lnTo>
                    <a:pt x="642203" y="7945"/>
                  </a:lnTo>
                  <a:lnTo>
                    <a:pt x="595981" y="2013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0561" y="2782062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0" y="548639"/>
                  </a:moveTo>
                  <a:lnTo>
                    <a:pt x="2013" y="501298"/>
                  </a:lnTo>
                  <a:lnTo>
                    <a:pt x="7945" y="455076"/>
                  </a:lnTo>
                  <a:lnTo>
                    <a:pt x="17629" y="410137"/>
                  </a:lnTo>
                  <a:lnTo>
                    <a:pt x="30902" y="366646"/>
                  </a:lnTo>
                  <a:lnTo>
                    <a:pt x="47598" y="324768"/>
                  </a:lnTo>
                  <a:lnTo>
                    <a:pt x="67554" y="284667"/>
                  </a:lnTo>
                  <a:lnTo>
                    <a:pt x="90604" y="246508"/>
                  </a:lnTo>
                  <a:lnTo>
                    <a:pt x="116583" y="210455"/>
                  </a:lnTo>
                  <a:lnTo>
                    <a:pt x="145328" y="176674"/>
                  </a:lnTo>
                  <a:lnTo>
                    <a:pt x="176674" y="145328"/>
                  </a:lnTo>
                  <a:lnTo>
                    <a:pt x="210455" y="116583"/>
                  </a:lnTo>
                  <a:lnTo>
                    <a:pt x="246508" y="90604"/>
                  </a:lnTo>
                  <a:lnTo>
                    <a:pt x="284667" y="67554"/>
                  </a:lnTo>
                  <a:lnTo>
                    <a:pt x="324768" y="47598"/>
                  </a:lnTo>
                  <a:lnTo>
                    <a:pt x="366646" y="30902"/>
                  </a:lnTo>
                  <a:lnTo>
                    <a:pt x="410137" y="17629"/>
                  </a:lnTo>
                  <a:lnTo>
                    <a:pt x="455076" y="7945"/>
                  </a:lnTo>
                  <a:lnTo>
                    <a:pt x="501298" y="2013"/>
                  </a:lnTo>
                  <a:lnTo>
                    <a:pt x="548639" y="0"/>
                  </a:lnTo>
                  <a:lnTo>
                    <a:pt x="595981" y="2013"/>
                  </a:lnTo>
                  <a:lnTo>
                    <a:pt x="642203" y="7945"/>
                  </a:lnTo>
                  <a:lnTo>
                    <a:pt x="687142" y="17629"/>
                  </a:lnTo>
                  <a:lnTo>
                    <a:pt x="730633" y="30902"/>
                  </a:lnTo>
                  <a:lnTo>
                    <a:pt x="772511" y="47598"/>
                  </a:lnTo>
                  <a:lnTo>
                    <a:pt x="812612" y="67554"/>
                  </a:lnTo>
                  <a:lnTo>
                    <a:pt x="850771" y="90604"/>
                  </a:lnTo>
                  <a:lnTo>
                    <a:pt x="886824" y="116583"/>
                  </a:lnTo>
                  <a:lnTo>
                    <a:pt x="920605" y="145328"/>
                  </a:lnTo>
                  <a:lnTo>
                    <a:pt x="951951" y="176674"/>
                  </a:lnTo>
                  <a:lnTo>
                    <a:pt x="980696" y="210455"/>
                  </a:lnTo>
                  <a:lnTo>
                    <a:pt x="1006675" y="246508"/>
                  </a:lnTo>
                  <a:lnTo>
                    <a:pt x="1029725" y="284667"/>
                  </a:lnTo>
                  <a:lnTo>
                    <a:pt x="1049681" y="324768"/>
                  </a:lnTo>
                  <a:lnTo>
                    <a:pt x="1066377" y="366646"/>
                  </a:lnTo>
                  <a:lnTo>
                    <a:pt x="1079650" y="410137"/>
                  </a:lnTo>
                  <a:lnTo>
                    <a:pt x="1089334" y="455076"/>
                  </a:lnTo>
                  <a:lnTo>
                    <a:pt x="1095266" y="501298"/>
                  </a:lnTo>
                  <a:lnTo>
                    <a:pt x="1097280" y="548639"/>
                  </a:lnTo>
                  <a:lnTo>
                    <a:pt x="1095266" y="595981"/>
                  </a:lnTo>
                  <a:lnTo>
                    <a:pt x="1089334" y="642203"/>
                  </a:lnTo>
                  <a:lnTo>
                    <a:pt x="1079650" y="687142"/>
                  </a:lnTo>
                  <a:lnTo>
                    <a:pt x="1066377" y="730633"/>
                  </a:lnTo>
                  <a:lnTo>
                    <a:pt x="1049681" y="772511"/>
                  </a:lnTo>
                  <a:lnTo>
                    <a:pt x="1029725" y="812612"/>
                  </a:lnTo>
                  <a:lnTo>
                    <a:pt x="1006675" y="850771"/>
                  </a:lnTo>
                  <a:lnTo>
                    <a:pt x="980696" y="886824"/>
                  </a:lnTo>
                  <a:lnTo>
                    <a:pt x="951951" y="920605"/>
                  </a:lnTo>
                  <a:lnTo>
                    <a:pt x="920605" y="951951"/>
                  </a:lnTo>
                  <a:lnTo>
                    <a:pt x="886824" y="980696"/>
                  </a:lnTo>
                  <a:lnTo>
                    <a:pt x="850771" y="1006675"/>
                  </a:lnTo>
                  <a:lnTo>
                    <a:pt x="812612" y="1029725"/>
                  </a:lnTo>
                  <a:lnTo>
                    <a:pt x="772511" y="1049681"/>
                  </a:lnTo>
                  <a:lnTo>
                    <a:pt x="730633" y="1066377"/>
                  </a:lnTo>
                  <a:lnTo>
                    <a:pt x="687142" y="1079650"/>
                  </a:lnTo>
                  <a:lnTo>
                    <a:pt x="642203" y="1089334"/>
                  </a:lnTo>
                  <a:lnTo>
                    <a:pt x="595981" y="1095266"/>
                  </a:lnTo>
                  <a:lnTo>
                    <a:pt x="548639" y="1097280"/>
                  </a:lnTo>
                  <a:lnTo>
                    <a:pt x="501298" y="1095266"/>
                  </a:lnTo>
                  <a:lnTo>
                    <a:pt x="455076" y="1089334"/>
                  </a:lnTo>
                  <a:lnTo>
                    <a:pt x="410137" y="1079650"/>
                  </a:lnTo>
                  <a:lnTo>
                    <a:pt x="366646" y="1066377"/>
                  </a:lnTo>
                  <a:lnTo>
                    <a:pt x="324768" y="1049681"/>
                  </a:lnTo>
                  <a:lnTo>
                    <a:pt x="284667" y="1029725"/>
                  </a:lnTo>
                  <a:lnTo>
                    <a:pt x="246508" y="1006675"/>
                  </a:lnTo>
                  <a:lnTo>
                    <a:pt x="210455" y="980696"/>
                  </a:lnTo>
                  <a:lnTo>
                    <a:pt x="176674" y="951951"/>
                  </a:lnTo>
                  <a:lnTo>
                    <a:pt x="145328" y="920605"/>
                  </a:lnTo>
                  <a:lnTo>
                    <a:pt x="116583" y="886824"/>
                  </a:lnTo>
                  <a:lnTo>
                    <a:pt x="90604" y="850771"/>
                  </a:lnTo>
                  <a:lnTo>
                    <a:pt x="67554" y="812612"/>
                  </a:lnTo>
                  <a:lnTo>
                    <a:pt x="47598" y="772511"/>
                  </a:lnTo>
                  <a:lnTo>
                    <a:pt x="30902" y="730633"/>
                  </a:lnTo>
                  <a:lnTo>
                    <a:pt x="17629" y="687142"/>
                  </a:lnTo>
                  <a:lnTo>
                    <a:pt x="7945" y="642203"/>
                  </a:lnTo>
                  <a:lnTo>
                    <a:pt x="2013" y="595981"/>
                  </a:lnTo>
                  <a:lnTo>
                    <a:pt x="0" y="548639"/>
                  </a:lnTo>
                  <a:close/>
                </a:path>
              </a:pathLst>
            </a:custGeom>
            <a:ln w="381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71597" y="2556764"/>
            <a:ext cx="17602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rebuchet MS"/>
                <a:cs typeface="Trebuchet MS"/>
              </a:rPr>
              <a:t>do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this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Trebuchet MS"/>
                <a:cs typeface="Trebuchet MS"/>
              </a:rPr>
              <a:t>for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185" dirty="0">
                <a:latin typeface="Trebuchet MS"/>
                <a:cs typeface="Trebuchet MS"/>
              </a:rPr>
              <a:t>me…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</a:pPr>
            <a:r>
              <a:rPr sz="1800" spc="5" dirty="0">
                <a:latin typeface="Trebuchet MS"/>
                <a:cs typeface="Trebuchet MS"/>
              </a:rPr>
              <a:t>Done.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Here’s</a:t>
            </a:r>
            <a:endParaRPr sz="180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result…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9447" y="3913378"/>
            <a:ext cx="1824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4994" y="3929253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67628" y="3031235"/>
            <a:ext cx="3030220" cy="589915"/>
            <a:chOff x="6167628" y="3031235"/>
            <a:chExt cx="3030220" cy="58991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4336" y="3031235"/>
              <a:ext cx="344424" cy="2468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73724" y="3140963"/>
              <a:ext cx="3017520" cy="474345"/>
            </a:xfrm>
            <a:custGeom>
              <a:avLst/>
              <a:gdLst/>
              <a:ahLst/>
              <a:cxnLst/>
              <a:rect l="l" t="t" r="r" b="b"/>
              <a:pathLst>
                <a:path w="3017520" h="474345">
                  <a:moveTo>
                    <a:pt x="3017520" y="388620"/>
                  </a:moveTo>
                  <a:lnTo>
                    <a:pt x="3017520" y="344424"/>
                  </a:lnTo>
                </a:path>
                <a:path w="3017520" h="474345">
                  <a:moveTo>
                    <a:pt x="2802635" y="473963"/>
                  </a:moveTo>
                  <a:lnTo>
                    <a:pt x="3017520" y="432815"/>
                  </a:lnTo>
                  <a:lnTo>
                    <a:pt x="3017520" y="405384"/>
                  </a:lnTo>
                </a:path>
                <a:path w="3017520" h="474345">
                  <a:moveTo>
                    <a:pt x="2546604" y="374903"/>
                  </a:moveTo>
                  <a:lnTo>
                    <a:pt x="2546604" y="432943"/>
                  </a:lnTo>
                  <a:lnTo>
                    <a:pt x="2761487" y="473963"/>
                  </a:lnTo>
                </a:path>
                <a:path w="3017520" h="474345">
                  <a:moveTo>
                    <a:pt x="3017520" y="323088"/>
                  </a:moveTo>
                  <a:lnTo>
                    <a:pt x="3017520" y="121920"/>
                  </a:lnTo>
                  <a:lnTo>
                    <a:pt x="2802128" y="148589"/>
                  </a:lnTo>
                  <a:lnTo>
                    <a:pt x="2802128" y="473963"/>
                  </a:lnTo>
                  <a:lnTo>
                    <a:pt x="2761996" y="473963"/>
                  </a:lnTo>
                  <a:lnTo>
                    <a:pt x="2761996" y="148589"/>
                  </a:lnTo>
                  <a:lnTo>
                    <a:pt x="2546604" y="121920"/>
                  </a:lnTo>
                  <a:lnTo>
                    <a:pt x="2546604" y="271652"/>
                  </a:lnTo>
                </a:path>
                <a:path w="3017520" h="474345">
                  <a:moveTo>
                    <a:pt x="2801111" y="440563"/>
                  </a:moveTo>
                  <a:lnTo>
                    <a:pt x="2782570" y="443484"/>
                  </a:lnTo>
                  <a:lnTo>
                    <a:pt x="2763011" y="440436"/>
                  </a:lnTo>
                </a:path>
                <a:path w="3017520" h="474345">
                  <a:moveTo>
                    <a:pt x="2801111" y="183007"/>
                  </a:moveTo>
                  <a:lnTo>
                    <a:pt x="2782570" y="185927"/>
                  </a:lnTo>
                  <a:lnTo>
                    <a:pt x="2763011" y="182880"/>
                  </a:lnTo>
                </a:path>
                <a:path w="3017520" h="474345">
                  <a:moveTo>
                    <a:pt x="2802635" y="149351"/>
                  </a:moveTo>
                  <a:lnTo>
                    <a:pt x="2761487" y="149351"/>
                  </a:lnTo>
                </a:path>
                <a:path w="3017520" h="474345">
                  <a:moveTo>
                    <a:pt x="2546604" y="286512"/>
                  </a:moveTo>
                  <a:lnTo>
                    <a:pt x="2546604" y="353568"/>
                  </a:lnTo>
                </a:path>
                <a:path w="3017520" h="474345">
                  <a:moveTo>
                    <a:pt x="2587752" y="127762"/>
                  </a:moveTo>
                  <a:lnTo>
                    <a:pt x="2587752" y="91439"/>
                  </a:lnTo>
                  <a:lnTo>
                    <a:pt x="2782824" y="149351"/>
                  </a:lnTo>
                </a:path>
                <a:path w="3017520" h="474345">
                  <a:moveTo>
                    <a:pt x="2982468" y="127762"/>
                  </a:moveTo>
                  <a:lnTo>
                    <a:pt x="2982468" y="91439"/>
                  </a:lnTo>
                  <a:lnTo>
                    <a:pt x="2787396" y="149351"/>
                  </a:lnTo>
                </a:path>
                <a:path w="3017520" h="474345">
                  <a:moveTo>
                    <a:pt x="322834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600455" y="0"/>
                  </a:lnTo>
                  <a:lnTo>
                    <a:pt x="600455" y="8839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25768" y="3261359"/>
              <a:ext cx="407034" cy="317500"/>
            </a:xfrm>
            <a:custGeom>
              <a:avLst/>
              <a:gdLst/>
              <a:ahLst/>
              <a:cxnLst/>
              <a:rect l="l" t="t" r="r" b="b"/>
              <a:pathLst>
                <a:path w="407034" h="317500">
                  <a:moveTo>
                    <a:pt x="1524" y="140208"/>
                  </a:moveTo>
                  <a:lnTo>
                    <a:pt x="406907" y="140208"/>
                  </a:lnTo>
                  <a:lnTo>
                    <a:pt x="406907" y="0"/>
                  </a:lnTo>
                  <a:lnTo>
                    <a:pt x="1524" y="0"/>
                  </a:lnTo>
                  <a:lnTo>
                    <a:pt x="1524" y="140208"/>
                  </a:lnTo>
                  <a:close/>
                </a:path>
                <a:path w="407034" h="317500">
                  <a:moveTo>
                    <a:pt x="0" y="316992"/>
                  </a:moveTo>
                  <a:lnTo>
                    <a:pt x="405383" y="316992"/>
                  </a:lnTo>
                  <a:lnTo>
                    <a:pt x="405383" y="176784"/>
                  </a:lnTo>
                  <a:lnTo>
                    <a:pt x="0" y="176784"/>
                  </a:lnTo>
                  <a:lnTo>
                    <a:pt x="0" y="316992"/>
                  </a:lnTo>
                  <a:close/>
                </a:path>
                <a:path w="407034" h="317500">
                  <a:moveTo>
                    <a:pt x="44196" y="36576"/>
                  </a:moveTo>
                  <a:lnTo>
                    <a:pt x="44196" y="102108"/>
                  </a:lnTo>
                  <a:lnTo>
                    <a:pt x="106679" y="69342"/>
                  </a:lnTo>
                  <a:lnTo>
                    <a:pt x="44196" y="36576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2492" y="3169919"/>
              <a:ext cx="217932" cy="13106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3459479"/>
              <a:ext cx="114300" cy="9906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00216" y="3369563"/>
              <a:ext cx="217804" cy="144145"/>
            </a:xfrm>
            <a:custGeom>
              <a:avLst/>
              <a:gdLst/>
              <a:ahLst/>
              <a:cxnLst/>
              <a:rect l="l" t="t" r="r" b="b"/>
              <a:pathLst>
                <a:path w="217804" h="144145">
                  <a:moveTo>
                    <a:pt x="0" y="0"/>
                  </a:moveTo>
                  <a:lnTo>
                    <a:pt x="5714" y="0"/>
                  </a:lnTo>
                  <a:lnTo>
                    <a:pt x="5714" y="143637"/>
                  </a:lnTo>
                  <a:lnTo>
                    <a:pt x="217297" y="143637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5</a:t>
            </a:fld>
            <a:endParaRPr spc="55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014001-4BBD-9584-2674-B2E2CD341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79" y="628338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3854" cy="6858000"/>
            <a:chOff x="0" y="0"/>
            <a:chExt cx="4173854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94076"/>
              <a:ext cx="1684019" cy="16824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939" y="1836446"/>
              <a:ext cx="2748915" cy="1042669"/>
            </a:xfrm>
            <a:custGeom>
              <a:avLst/>
              <a:gdLst/>
              <a:ahLst/>
              <a:cxnLst/>
              <a:rect l="l" t="t" r="r" b="b"/>
              <a:pathLst>
                <a:path w="2748915" h="1042669">
                  <a:moveTo>
                    <a:pt x="1386715" y="0"/>
                  </a:moveTo>
                  <a:lnTo>
                    <a:pt x="1333358" y="433"/>
                  </a:lnTo>
                  <a:lnTo>
                    <a:pt x="1280056" y="1549"/>
                  </a:lnTo>
                  <a:lnTo>
                    <a:pt x="1226875" y="3347"/>
                  </a:lnTo>
                  <a:lnTo>
                    <a:pt x="1173881" y="5828"/>
                  </a:lnTo>
                  <a:lnTo>
                    <a:pt x="1121141" y="8995"/>
                  </a:lnTo>
                  <a:lnTo>
                    <a:pt x="1068721" y="12847"/>
                  </a:lnTo>
                  <a:lnTo>
                    <a:pt x="1016688" y="17387"/>
                  </a:lnTo>
                  <a:lnTo>
                    <a:pt x="965108" y="22615"/>
                  </a:lnTo>
                  <a:lnTo>
                    <a:pt x="914047" y="28532"/>
                  </a:lnTo>
                  <a:lnTo>
                    <a:pt x="863571" y="35140"/>
                  </a:lnTo>
                  <a:lnTo>
                    <a:pt x="813748" y="42440"/>
                  </a:lnTo>
                  <a:lnTo>
                    <a:pt x="764643" y="50433"/>
                  </a:lnTo>
                  <a:lnTo>
                    <a:pt x="716323" y="59119"/>
                  </a:lnTo>
                  <a:lnTo>
                    <a:pt x="668855" y="68501"/>
                  </a:lnTo>
                  <a:lnTo>
                    <a:pt x="622304" y="78579"/>
                  </a:lnTo>
                  <a:lnTo>
                    <a:pt x="576738" y="89355"/>
                  </a:lnTo>
                  <a:lnTo>
                    <a:pt x="532222" y="100829"/>
                  </a:lnTo>
                  <a:lnTo>
                    <a:pt x="488822" y="113003"/>
                  </a:lnTo>
                  <a:lnTo>
                    <a:pt x="429091" y="131574"/>
                  </a:lnTo>
                  <a:lnTo>
                    <a:pt x="373575" y="151034"/>
                  </a:lnTo>
                  <a:lnTo>
                    <a:pt x="322284" y="171318"/>
                  </a:lnTo>
                  <a:lnTo>
                    <a:pt x="275229" y="192361"/>
                  </a:lnTo>
                  <a:lnTo>
                    <a:pt x="232421" y="214098"/>
                  </a:lnTo>
                  <a:lnTo>
                    <a:pt x="193871" y="236464"/>
                  </a:lnTo>
                  <a:lnTo>
                    <a:pt x="159589" y="259393"/>
                  </a:lnTo>
                  <a:lnTo>
                    <a:pt x="103871" y="306683"/>
                  </a:lnTo>
                  <a:lnTo>
                    <a:pt x="65355" y="355445"/>
                  </a:lnTo>
                  <a:lnTo>
                    <a:pt x="44125" y="405160"/>
                  </a:lnTo>
                  <a:lnTo>
                    <a:pt x="40019" y="430211"/>
                  </a:lnTo>
                  <a:lnTo>
                    <a:pt x="40267" y="455305"/>
                  </a:lnTo>
                  <a:lnTo>
                    <a:pt x="53866" y="505362"/>
                  </a:lnTo>
                  <a:lnTo>
                    <a:pt x="85008" y="554807"/>
                  </a:lnTo>
                  <a:lnTo>
                    <a:pt x="133779" y="603121"/>
                  </a:lnTo>
                  <a:lnTo>
                    <a:pt x="164801" y="626691"/>
                  </a:lnTo>
                  <a:lnTo>
                    <a:pt x="200263" y="649783"/>
                  </a:lnTo>
                  <a:lnTo>
                    <a:pt x="240174" y="672331"/>
                  </a:lnTo>
                  <a:lnTo>
                    <a:pt x="284546" y="694271"/>
                  </a:lnTo>
                  <a:lnTo>
                    <a:pt x="333389" y="715537"/>
                  </a:lnTo>
                  <a:lnTo>
                    <a:pt x="386715" y="736065"/>
                  </a:lnTo>
                  <a:lnTo>
                    <a:pt x="0" y="1042643"/>
                  </a:lnTo>
                  <a:lnTo>
                    <a:pt x="799337" y="837538"/>
                  </a:lnTo>
                  <a:lnTo>
                    <a:pt x="849271" y="845084"/>
                  </a:lnTo>
                  <a:lnTo>
                    <a:pt x="899793" y="851927"/>
                  </a:lnTo>
                  <a:lnTo>
                    <a:pt x="950840" y="858068"/>
                  </a:lnTo>
                  <a:lnTo>
                    <a:pt x="1002350" y="863511"/>
                  </a:lnTo>
                  <a:lnTo>
                    <a:pt x="1054262" y="868258"/>
                  </a:lnTo>
                  <a:lnTo>
                    <a:pt x="1106512" y="872313"/>
                  </a:lnTo>
                  <a:lnTo>
                    <a:pt x="1159038" y="875678"/>
                  </a:lnTo>
                  <a:lnTo>
                    <a:pt x="1211779" y="878356"/>
                  </a:lnTo>
                  <a:lnTo>
                    <a:pt x="1264671" y="880350"/>
                  </a:lnTo>
                  <a:lnTo>
                    <a:pt x="1317653" y="881663"/>
                  </a:lnTo>
                  <a:lnTo>
                    <a:pt x="1370661" y="882299"/>
                  </a:lnTo>
                  <a:lnTo>
                    <a:pt x="1423635" y="882258"/>
                  </a:lnTo>
                  <a:lnTo>
                    <a:pt x="1476511" y="881546"/>
                  </a:lnTo>
                  <a:lnTo>
                    <a:pt x="1529227" y="880163"/>
                  </a:lnTo>
                  <a:lnTo>
                    <a:pt x="1581721" y="878115"/>
                  </a:lnTo>
                  <a:lnTo>
                    <a:pt x="1633930" y="875402"/>
                  </a:lnTo>
                  <a:lnTo>
                    <a:pt x="1685793" y="872028"/>
                  </a:lnTo>
                  <a:lnTo>
                    <a:pt x="1737247" y="867997"/>
                  </a:lnTo>
                  <a:lnTo>
                    <a:pt x="1788229" y="863310"/>
                  </a:lnTo>
                  <a:lnTo>
                    <a:pt x="1838677" y="857971"/>
                  </a:lnTo>
                  <a:lnTo>
                    <a:pt x="1888530" y="851982"/>
                  </a:lnTo>
                  <a:lnTo>
                    <a:pt x="1937724" y="845348"/>
                  </a:lnTo>
                  <a:lnTo>
                    <a:pt x="1986197" y="838069"/>
                  </a:lnTo>
                  <a:lnTo>
                    <a:pt x="2033887" y="830150"/>
                  </a:lnTo>
                  <a:lnTo>
                    <a:pt x="2080732" y="821592"/>
                  </a:lnTo>
                  <a:lnTo>
                    <a:pt x="2126670" y="812400"/>
                  </a:lnTo>
                  <a:lnTo>
                    <a:pt x="2171637" y="802576"/>
                  </a:lnTo>
                  <a:lnTo>
                    <a:pt x="2215572" y="792122"/>
                  </a:lnTo>
                  <a:lnTo>
                    <a:pt x="2258413" y="781042"/>
                  </a:lnTo>
                  <a:lnTo>
                    <a:pt x="2300097" y="769339"/>
                  </a:lnTo>
                  <a:lnTo>
                    <a:pt x="2359828" y="750768"/>
                  </a:lnTo>
                  <a:lnTo>
                    <a:pt x="2415344" y="731308"/>
                  </a:lnTo>
                  <a:lnTo>
                    <a:pt x="2466635" y="711024"/>
                  </a:lnTo>
                  <a:lnTo>
                    <a:pt x="2513690" y="689981"/>
                  </a:lnTo>
                  <a:lnTo>
                    <a:pt x="2556498" y="668244"/>
                  </a:lnTo>
                  <a:lnTo>
                    <a:pt x="2595048" y="645878"/>
                  </a:lnTo>
                  <a:lnTo>
                    <a:pt x="2629330" y="622949"/>
                  </a:lnTo>
                  <a:lnTo>
                    <a:pt x="2685048" y="575659"/>
                  </a:lnTo>
                  <a:lnTo>
                    <a:pt x="2723564" y="526897"/>
                  </a:lnTo>
                  <a:lnTo>
                    <a:pt x="2744794" y="477182"/>
                  </a:lnTo>
                  <a:lnTo>
                    <a:pt x="2748900" y="452131"/>
                  </a:lnTo>
                  <a:lnTo>
                    <a:pt x="2748652" y="427037"/>
                  </a:lnTo>
                  <a:lnTo>
                    <a:pt x="2735053" y="376980"/>
                  </a:lnTo>
                  <a:lnTo>
                    <a:pt x="2703911" y="327535"/>
                  </a:lnTo>
                  <a:lnTo>
                    <a:pt x="2655140" y="279221"/>
                  </a:lnTo>
                  <a:lnTo>
                    <a:pt x="2624118" y="255651"/>
                  </a:lnTo>
                  <a:lnTo>
                    <a:pt x="2588656" y="232559"/>
                  </a:lnTo>
                  <a:lnTo>
                    <a:pt x="2548745" y="210011"/>
                  </a:lnTo>
                  <a:lnTo>
                    <a:pt x="2504373" y="188071"/>
                  </a:lnTo>
                  <a:lnTo>
                    <a:pt x="2455530" y="166805"/>
                  </a:lnTo>
                  <a:lnTo>
                    <a:pt x="2402205" y="146277"/>
                  </a:lnTo>
                  <a:lnTo>
                    <a:pt x="2363041" y="132665"/>
                  </a:lnTo>
                  <a:lnTo>
                    <a:pt x="2322538" y="119710"/>
                  </a:lnTo>
                  <a:lnTo>
                    <a:pt x="2280761" y="107413"/>
                  </a:lnTo>
                  <a:lnTo>
                    <a:pt x="2237778" y="95777"/>
                  </a:lnTo>
                  <a:lnTo>
                    <a:pt x="2193653" y="84801"/>
                  </a:lnTo>
                  <a:lnTo>
                    <a:pt x="2148455" y="74487"/>
                  </a:lnTo>
                  <a:lnTo>
                    <a:pt x="2102248" y="64837"/>
                  </a:lnTo>
                  <a:lnTo>
                    <a:pt x="2055100" y="55850"/>
                  </a:lnTo>
                  <a:lnTo>
                    <a:pt x="2007077" y="47530"/>
                  </a:lnTo>
                  <a:lnTo>
                    <a:pt x="1958245" y="39875"/>
                  </a:lnTo>
                  <a:lnTo>
                    <a:pt x="1908671" y="32889"/>
                  </a:lnTo>
                  <a:lnTo>
                    <a:pt x="1858422" y="26571"/>
                  </a:lnTo>
                  <a:lnTo>
                    <a:pt x="1807562" y="20923"/>
                  </a:lnTo>
                  <a:lnTo>
                    <a:pt x="1756160" y="15947"/>
                  </a:lnTo>
                  <a:lnTo>
                    <a:pt x="1704281" y="11643"/>
                  </a:lnTo>
                  <a:lnTo>
                    <a:pt x="1651991" y="8012"/>
                  </a:lnTo>
                  <a:lnTo>
                    <a:pt x="1599358" y="5056"/>
                  </a:lnTo>
                  <a:lnTo>
                    <a:pt x="1546448" y="2775"/>
                  </a:lnTo>
                  <a:lnTo>
                    <a:pt x="1493326" y="1172"/>
                  </a:lnTo>
                  <a:lnTo>
                    <a:pt x="1440059" y="246"/>
                  </a:lnTo>
                  <a:lnTo>
                    <a:pt x="1386715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824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Agents</a:t>
            </a:r>
            <a:r>
              <a:rPr spc="-350" dirty="0"/>
              <a:t> </a:t>
            </a:r>
            <a:r>
              <a:rPr spc="-85" dirty="0"/>
              <a:t>use</a:t>
            </a:r>
            <a:r>
              <a:rPr spc="-370" dirty="0"/>
              <a:t> </a:t>
            </a:r>
            <a:r>
              <a:rPr spc="-70" dirty="0">
                <a:solidFill>
                  <a:srgbClr val="FF28EE"/>
                </a:solidFill>
              </a:rPr>
              <a:t>actions</a:t>
            </a:r>
            <a:r>
              <a:rPr spc="-385" dirty="0">
                <a:solidFill>
                  <a:srgbClr val="FF28EE"/>
                </a:solidFill>
              </a:rPr>
              <a:t> </a:t>
            </a:r>
            <a:r>
              <a:rPr spc="-5" dirty="0"/>
              <a:t>to</a:t>
            </a:r>
            <a:r>
              <a:rPr spc="-350" dirty="0"/>
              <a:t> </a:t>
            </a:r>
            <a:r>
              <a:rPr spc="5" dirty="0"/>
              <a:t>get</a:t>
            </a:r>
            <a:r>
              <a:rPr spc="-345" dirty="0"/>
              <a:t> </a:t>
            </a:r>
            <a:r>
              <a:rPr spc="-25" dirty="0"/>
              <a:t>work</a:t>
            </a:r>
            <a:r>
              <a:rPr spc="-375" dirty="0"/>
              <a:t> </a:t>
            </a:r>
            <a:r>
              <a:rPr spc="-30" dirty="0"/>
              <a:t>done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66817" y="1651761"/>
            <a:ext cx="6911975" cy="4483100"/>
            <a:chOff x="4766817" y="1651761"/>
            <a:chExt cx="6911975" cy="44831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3167" y="1658111"/>
              <a:ext cx="6899148" cy="44698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73167" y="1658111"/>
              <a:ext cx="6899275" cy="4470400"/>
            </a:xfrm>
            <a:custGeom>
              <a:avLst/>
              <a:gdLst/>
              <a:ahLst/>
              <a:cxnLst/>
              <a:rect l="l" t="t" r="r" b="b"/>
              <a:pathLst>
                <a:path w="6899275" h="4470400">
                  <a:moveTo>
                    <a:pt x="0" y="4469892"/>
                  </a:moveTo>
                  <a:lnTo>
                    <a:pt x="6899148" y="4469892"/>
                  </a:lnTo>
                  <a:lnTo>
                    <a:pt x="6899148" y="0"/>
                  </a:lnTo>
                  <a:lnTo>
                    <a:pt x="0" y="0"/>
                  </a:lnTo>
                  <a:lnTo>
                    <a:pt x="0" y="4469892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5400" y="1856232"/>
            <a:ext cx="6235065" cy="5334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493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latin typeface="Trebuchet MS"/>
                <a:cs typeface="Trebuchet MS"/>
              </a:rPr>
              <a:t>Instructions: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“you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summarize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meetings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and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send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results”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542" y="1139190"/>
            <a:ext cx="253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28EE"/>
                </a:solidFill>
                <a:latin typeface="Trebuchet MS"/>
                <a:cs typeface="Trebuchet MS"/>
              </a:rPr>
              <a:t>Meeting</a:t>
            </a:r>
            <a:r>
              <a:rPr sz="2400" b="1" spc="-17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FF28EE"/>
                </a:solidFill>
                <a:latin typeface="Trebuchet MS"/>
                <a:cs typeface="Trebuchet MS"/>
              </a:rPr>
              <a:t>assistant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6817" y="1651761"/>
            <a:ext cx="6911975" cy="4225290"/>
            <a:chOff x="4766817" y="1651761"/>
            <a:chExt cx="6911975" cy="4225290"/>
          </a:xfrm>
        </p:grpSpPr>
        <p:sp>
          <p:nvSpPr>
            <p:cNvPr id="12" name="object 12"/>
            <p:cNvSpPr/>
            <p:nvPr/>
          </p:nvSpPr>
          <p:spPr>
            <a:xfrm>
              <a:off x="4773167" y="1658111"/>
              <a:ext cx="6899275" cy="45720"/>
            </a:xfrm>
            <a:custGeom>
              <a:avLst/>
              <a:gdLst/>
              <a:ahLst/>
              <a:cxnLst/>
              <a:rect l="l" t="t" r="r" b="b"/>
              <a:pathLst>
                <a:path w="6899275" h="45719">
                  <a:moveTo>
                    <a:pt x="689914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99148" y="45720"/>
                  </a:lnTo>
                  <a:lnTo>
                    <a:pt x="6899148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3167" y="1658111"/>
              <a:ext cx="6899275" cy="45720"/>
            </a:xfrm>
            <a:custGeom>
              <a:avLst/>
              <a:gdLst/>
              <a:ahLst/>
              <a:cxnLst/>
              <a:rect l="l" t="t" r="r" b="b"/>
              <a:pathLst>
                <a:path w="6899275" h="45719">
                  <a:moveTo>
                    <a:pt x="0" y="45720"/>
                  </a:moveTo>
                  <a:lnTo>
                    <a:pt x="6899148" y="45720"/>
                  </a:lnTo>
                  <a:lnTo>
                    <a:pt x="689914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5043" y="3113531"/>
              <a:ext cx="2506980" cy="2763520"/>
            </a:xfrm>
            <a:custGeom>
              <a:avLst/>
              <a:gdLst/>
              <a:ahLst/>
              <a:cxnLst/>
              <a:rect l="l" t="t" r="r" b="b"/>
              <a:pathLst>
                <a:path w="2506979" h="2763520">
                  <a:moveTo>
                    <a:pt x="2506979" y="0"/>
                  </a:moveTo>
                  <a:lnTo>
                    <a:pt x="0" y="0"/>
                  </a:lnTo>
                  <a:lnTo>
                    <a:pt x="0" y="2763012"/>
                  </a:lnTo>
                  <a:lnTo>
                    <a:pt x="2506979" y="2763012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FFE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0808" y="2007235"/>
            <a:ext cx="18376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rebuchet MS"/>
                <a:cs typeface="Trebuchet MS"/>
              </a:rPr>
              <a:t>list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action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items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from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my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meeting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6292" y="2828511"/>
            <a:ext cx="2680970" cy="814069"/>
          </a:xfrm>
          <a:custGeom>
            <a:avLst/>
            <a:gdLst/>
            <a:ahLst/>
            <a:cxnLst/>
            <a:rect l="l" t="t" r="r" b="b"/>
            <a:pathLst>
              <a:path w="2680970" h="814070">
                <a:moveTo>
                  <a:pt x="1322519" y="0"/>
                </a:moveTo>
                <a:lnTo>
                  <a:pt x="1269377" y="238"/>
                </a:lnTo>
                <a:lnTo>
                  <a:pt x="1216309" y="1137"/>
                </a:lnTo>
                <a:lnTo>
                  <a:pt x="1163384" y="2695"/>
                </a:lnTo>
                <a:lnTo>
                  <a:pt x="1110672" y="4912"/>
                </a:lnTo>
                <a:lnTo>
                  <a:pt x="1058243" y="7786"/>
                </a:lnTo>
                <a:lnTo>
                  <a:pt x="1006167" y="11317"/>
                </a:lnTo>
                <a:lnTo>
                  <a:pt x="954513" y="15504"/>
                </a:lnTo>
                <a:lnTo>
                  <a:pt x="903352" y="20347"/>
                </a:lnTo>
                <a:lnTo>
                  <a:pt x="852752" y="25844"/>
                </a:lnTo>
                <a:lnTo>
                  <a:pt x="802785" y="31995"/>
                </a:lnTo>
                <a:lnTo>
                  <a:pt x="753519" y="38800"/>
                </a:lnTo>
                <a:lnTo>
                  <a:pt x="705025" y="46257"/>
                </a:lnTo>
                <a:lnTo>
                  <a:pt x="657372" y="54366"/>
                </a:lnTo>
                <a:lnTo>
                  <a:pt x="610629" y="63127"/>
                </a:lnTo>
                <a:lnTo>
                  <a:pt x="564868" y="72537"/>
                </a:lnTo>
                <a:lnTo>
                  <a:pt x="520157" y="82597"/>
                </a:lnTo>
                <a:lnTo>
                  <a:pt x="476567" y="93306"/>
                </a:lnTo>
                <a:lnTo>
                  <a:pt x="434166" y="104663"/>
                </a:lnTo>
                <a:lnTo>
                  <a:pt x="393026" y="116667"/>
                </a:lnTo>
                <a:lnTo>
                  <a:pt x="353215" y="129318"/>
                </a:lnTo>
                <a:lnTo>
                  <a:pt x="298362" y="148682"/>
                </a:lnTo>
                <a:lnTo>
                  <a:pt x="248155" y="168805"/>
                </a:lnTo>
                <a:lnTo>
                  <a:pt x="202588" y="189620"/>
                </a:lnTo>
                <a:lnTo>
                  <a:pt x="161652" y="211059"/>
                </a:lnTo>
                <a:lnTo>
                  <a:pt x="125340" y="233055"/>
                </a:lnTo>
                <a:lnTo>
                  <a:pt x="93645" y="255541"/>
                </a:lnTo>
                <a:lnTo>
                  <a:pt x="44074" y="301713"/>
                </a:lnTo>
                <a:lnTo>
                  <a:pt x="12879" y="349037"/>
                </a:lnTo>
                <a:lnTo>
                  <a:pt x="0" y="396975"/>
                </a:lnTo>
                <a:lnTo>
                  <a:pt x="409" y="421005"/>
                </a:lnTo>
                <a:lnTo>
                  <a:pt x="14889" y="468854"/>
                </a:lnTo>
                <a:lnTo>
                  <a:pt x="47534" y="515970"/>
                </a:lnTo>
                <a:lnTo>
                  <a:pt x="98283" y="561816"/>
                </a:lnTo>
                <a:lnTo>
                  <a:pt x="130428" y="584095"/>
                </a:lnTo>
                <a:lnTo>
                  <a:pt x="167076" y="605854"/>
                </a:lnTo>
                <a:lnTo>
                  <a:pt x="208220" y="627026"/>
                </a:lnTo>
                <a:lnTo>
                  <a:pt x="253853" y="647544"/>
                </a:lnTo>
                <a:lnTo>
                  <a:pt x="303966" y="667341"/>
                </a:lnTo>
                <a:lnTo>
                  <a:pt x="358552" y="686349"/>
                </a:lnTo>
                <a:lnTo>
                  <a:pt x="417604" y="704501"/>
                </a:lnTo>
                <a:lnTo>
                  <a:pt x="460139" y="716266"/>
                </a:lnTo>
                <a:lnTo>
                  <a:pt x="503856" y="727358"/>
                </a:lnTo>
                <a:lnTo>
                  <a:pt x="548685" y="737777"/>
                </a:lnTo>
                <a:lnTo>
                  <a:pt x="594558" y="747525"/>
                </a:lnTo>
                <a:lnTo>
                  <a:pt x="641403" y="756602"/>
                </a:lnTo>
                <a:lnTo>
                  <a:pt x="689152" y="765008"/>
                </a:lnTo>
                <a:lnTo>
                  <a:pt x="737735" y="772746"/>
                </a:lnTo>
                <a:lnTo>
                  <a:pt x="787081" y="779814"/>
                </a:lnTo>
                <a:lnTo>
                  <a:pt x="837121" y="786214"/>
                </a:lnTo>
                <a:lnTo>
                  <a:pt x="887786" y="791948"/>
                </a:lnTo>
                <a:lnTo>
                  <a:pt x="939005" y="797014"/>
                </a:lnTo>
                <a:lnTo>
                  <a:pt x="990708" y="801415"/>
                </a:lnTo>
                <a:lnTo>
                  <a:pt x="1042827" y="805151"/>
                </a:lnTo>
                <a:lnTo>
                  <a:pt x="1095290" y="808223"/>
                </a:lnTo>
                <a:lnTo>
                  <a:pt x="1148029" y="810631"/>
                </a:lnTo>
                <a:lnTo>
                  <a:pt x="1200973" y="812376"/>
                </a:lnTo>
                <a:lnTo>
                  <a:pt x="1254053" y="813459"/>
                </a:lnTo>
                <a:lnTo>
                  <a:pt x="1307199" y="813881"/>
                </a:lnTo>
                <a:lnTo>
                  <a:pt x="1360341" y="813642"/>
                </a:lnTo>
                <a:lnTo>
                  <a:pt x="1413409" y="812743"/>
                </a:lnTo>
                <a:lnTo>
                  <a:pt x="1466335" y="811185"/>
                </a:lnTo>
                <a:lnTo>
                  <a:pt x="1519046" y="808969"/>
                </a:lnTo>
                <a:lnTo>
                  <a:pt x="1571475" y="806094"/>
                </a:lnTo>
                <a:lnTo>
                  <a:pt x="1623552" y="802563"/>
                </a:lnTo>
                <a:lnTo>
                  <a:pt x="1675205" y="798376"/>
                </a:lnTo>
                <a:lnTo>
                  <a:pt x="1726367" y="793533"/>
                </a:lnTo>
                <a:lnTo>
                  <a:pt x="1776966" y="788036"/>
                </a:lnTo>
                <a:lnTo>
                  <a:pt x="1826933" y="781885"/>
                </a:lnTo>
                <a:lnTo>
                  <a:pt x="1876199" y="775080"/>
                </a:lnTo>
                <a:lnTo>
                  <a:pt x="1924694" y="767623"/>
                </a:lnTo>
                <a:lnTo>
                  <a:pt x="1972347" y="759514"/>
                </a:lnTo>
                <a:lnTo>
                  <a:pt x="2019089" y="750754"/>
                </a:lnTo>
                <a:lnTo>
                  <a:pt x="2064850" y="741343"/>
                </a:lnTo>
                <a:lnTo>
                  <a:pt x="2109561" y="731283"/>
                </a:lnTo>
                <a:lnTo>
                  <a:pt x="2153151" y="720574"/>
                </a:lnTo>
                <a:lnTo>
                  <a:pt x="2195552" y="709217"/>
                </a:lnTo>
                <a:lnTo>
                  <a:pt x="2236692" y="697213"/>
                </a:lnTo>
                <a:lnTo>
                  <a:pt x="2276503" y="684562"/>
                </a:lnTo>
                <a:lnTo>
                  <a:pt x="2680744" y="671227"/>
                </a:lnTo>
                <a:lnTo>
                  <a:pt x="2542568" y="552863"/>
                </a:lnTo>
                <a:lnTo>
                  <a:pt x="2573160" y="525346"/>
                </a:lnTo>
                <a:lnTo>
                  <a:pt x="2597121" y="497504"/>
                </a:lnTo>
                <a:lnTo>
                  <a:pt x="2614528" y="469435"/>
                </a:lnTo>
                <a:lnTo>
                  <a:pt x="2625456" y="441243"/>
                </a:lnTo>
                <a:lnTo>
                  <a:pt x="2629979" y="413028"/>
                </a:lnTo>
                <a:lnTo>
                  <a:pt x="2628173" y="384890"/>
                </a:lnTo>
                <a:lnTo>
                  <a:pt x="2605876" y="329251"/>
                </a:lnTo>
                <a:lnTo>
                  <a:pt x="2559166" y="275135"/>
                </a:lnTo>
                <a:lnTo>
                  <a:pt x="2526844" y="248900"/>
                </a:lnTo>
                <a:lnTo>
                  <a:pt x="2488644" y="223349"/>
                </a:lnTo>
                <a:lnTo>
                  <a:pt x="2444642" y="198582"/>
                </a:lnTo>
                <a:lnTo>
                  <a:pt x="2394913" y="174701"/>
                </a:lnTo>
                <a:lnTo>
                  <a:pt x="2339531" y="151806"/>
                </a:lnTo>
                <a:lnTo>
                  <a:pt x="2278574" y="129998"/>
                </a:lnTo>
                <a:lnTo>
                  <a:pt x="2212114" y="109379"/>
                </a:lnTo>
                <a:lnTo>
                  <a:pt x="2169580" y="97614"/>
                </a:lnTo>
                <a:lnTo>
                  <a:pt x="2125863" y="86522"/>
                </a:lnTo>
                <a:lnTo>
                  <a:pt x="2081033" y="76103"/>
                </a:lnTo>
                <a:lnTo>
                  <a:pt x="2035160" y="66355"/>
                </a:lnTo>
                <a:lnTo>
                  <a:pt x="1988315" y="57278"/>
                </a:lnTo>
                <a:lnTo>
                  <a:pt x="1940566" y="48872"/>
                </a:lnTo>
                <a:lnTo>
                  <a:pt x="1891983" y="41135"/>
                </a:lnTo>
                <a:lnTo>
                  <a:pt x="1842637" y="34066"/>
                </a:lnTo>
                <a:lnTo>
                  <a:pt x="1792597" y="27666"/>
                </a:lnTo>
                <a:lnTo>
                  <a:pt x="1741932" y="21932"/>
                </a:lnTo>
                <a:lnTo>
                  <a:pt x="1690714" y="16866"/>
                </a:lnTo>
                <a:lnTo>
                  <a:pt x="1639010" y="12465"/>
                </a:lnTo>
                <a:lnTo>
                  <a:pt x="1586892" y="8729"/>
                </a:lnTo>
                <a:lnTo>
                  <a:pt x="1534428" y="5657"/>
                </a:lnTo>
                <a:lnTo>
                  <a:pt x="1481689" y="3249"/>
                </a:lnTo>
                <a:lnTo>
                  <a:pt x="1428745" y="1504"/>
                </a:lnTo>
                <a:lnTo>
                  <a:pt x="1375665" y="421"/>
                </a:lnTo>
                <a:lnTo>
                  <a:pt x="1322519" y="0"/>
                </a:lnTo>
                <a:close/>
              </a:path>
            </a:pathLst>
          </a:custGeom>
          <a:solidFill>
            <a:srgbClr val="FFD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8469" y="2965195"/>
            <a:ext cx="1785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Here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are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sz="1600" spc="-30" dirty="0">
                <a:latin typeface="Trebuchet MS"/>
                <a:cs typeface="Trebuchet MS"/>
              </a:rPr>
              <a:t>items: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1/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…,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2/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42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0246" y="4012184"/>
            <a:ext cx="1958339" cy="715645"/>
          </a:xfrm>
          <a:custGeom>
            <a:avLst/>
            <a:gdLst/>
            <a:ahLst/>
            <a:cxnLst/>
            <a:rect l="l" t="t" r="r" b="b"/>
            <a:pathLst>
              <a:path w="1958339" h="715645">
                <a:moveTo>
                  <a:pt x="0" y="0"/>
                </a:moveTo>
                <a:lnTo>
                  <a:pt x="190753" y="168402"/>
                </a:lnTo>
                <a:lnTo>
                  <a:pt x="140657" y="195285"/>
                </a:lnTo>
                <a:lnTo>
                  <a:pt x="98349" y="223342"/>
                </a:lnTo>
                <a:lnTo>
                  <a:pt x="63851" y="252379"/>
                </a:lnTo>
                <a:lnTo>
                  <a:pt x="37183" y="282198"/>
                </a:lnTo>
                <a:lnTo>
                  <a:pt x="7420" y="343402"/>
                </a:lnTo>
                <a:lnTo>
                  <a:pt x="4365" y="374394"/>
                </a:lnTo>
                <a:lnTo>
                  <a:pt x="9223" y="405385"/>
                </a:lnTo>
                <a:lnTo>
                  <a:pt x="42756" y="466580"/>
                </a:lnTo>
                <a:lnTo>
                  <a:pt x="71472" y="496392"/>
                </a:lnTo>
                <a:lnTo>
                  <a:pt x="108183" y="525419"/>
                </a:lnTo>
                <a:lnTo>
                  <a:pt x="152907" y="553466"/>
                </a:lnTo>
                <a:lnTo>
                  <a:pt x="218848" y="586296"/>
                </a:lnTo>
                <a:lnTo>
                  <a:pt x="255141" y="601396"/>
                </a:lnTo>
                <a:lnTo>
                  <a:pt x="293479" y="615607"/>
                </a:lnTo>
                <a:lnTo>
                  <a:pt x="333737" y="628917"/>
                </a:lnTo>
                <a:lnTo>
                  <a:pt x="375788" y="641317"/>
                </a:lnTo>
                <a:lnTo>
                  <a:pt x="419506" y="652795"/>
                </a:lnTo>
                <a:lnTo>
                  <a:pt x="464765" y="663343"/>
                </a:lnTo>
                <a:lnTo>
                  <a:pt x="511439" y="672949"/>
                </a:lnTo>
                <a:lnTo>
                  <a:pt x="559401" y="681604"/>
                </a:lnTo>
                <a:lnTo>
                  <a:pt x="608524" y="689297"/>
                </a:lnTo>
                <a:lnTo>
                  <a:pt x="658683" y="696017"/>
                </a:lnTo>
                <a:lnTo>
                  <a:pt x="709752" y="701755"/>
                </a:lnTo>
                <a:lnTo>
                  <a:pt x="761603" y="706501"/>
                </a:lnTo>
                <a:lnTo>
                  <a:pt x="814110" y="710243"/>
                </a:lnTo>
                <a:lnTo>
                  <a:pt x="867148" y="712972"/>
                </a:lnTo>
                <a:lnTo>
                  <a:pt x="920590" y="714677"/>
                </a:lnTo>
                <a:lnTo>
                  <a:pt x="974309" y="715348"/>
                </a:lnTo>
                <a:lnTo>
                  <a:pt x="1028180" y="714976"/>
                </a:lnTo>
                <a:lnTo>
                  <a:pt x="1082075" y="713548"/>
                </a:lnTo>
                <a:lnTo>
                  <a:pt x="1135870" y="711057"/>
                </a:lnTo>
                <a:lnTo>
                  <a:pt x="1189436" y="707490"/>
                </a:lnTo>
                <a:lnTo>
                  <a:pt x="1242649" y="702838"/>
                </a:lnTo>
                <a:lnTo>
                  <a:pt x="1295381" y="697090"/>
                </a:lnTo>
                <a:lnTo>
                  <a:pt x="1347507" y="690237"/>
                </a:lnTo>
                <a:lnTo>
                  <a:pt x="1398899" y="682268"/>
                </a:lnTo>
                <a:lnTo>
                  <a:pt x="1449433" y="673172"/>
                </a:lnTo>
                <a:lnTo>
                  <a:pt x="1498980" y="662940"/>
                </a:lnTo>
                <a:lnTo>
                  <a:pt x="1562170" y="647791"/>
                </a:lnTo>
                <a:lnTo>
                  <a:pt x="1620956" y="631228"/>
                </a:lnTo>
                <a:lnTo>
                  <a:pt x="1675268" y="613356"/>
                </a:lnTo>
                <a:lnTo>
                  <a:pt x="1725039" y="594280"/>
                </a:lnTo>
                <a:lnTo>
                  <a:pt x="1770198" y="574107"/>
                </a:lnTo>
                <a:lnTo>
                  <a:pt x="1810678" y="552940"/>
                </a:lnTo>
                <a:lnTo>
                  <a:pt x="1846410" y="530888"/>
                </a:lnTo>
                <a:lnTo>
                  <a:pt x="1877324" y="508054"/>
                </a:lnTo>
                <a:lnTo>
                  <a:pt x="1924426" y="460466"/>
                </a:lnTo>
                <a:lnTo>
                  <a:pt x="1951431" y="411022"/>
                </a:lnTo>
                <a:lnTo>
                  <a:pt x="1957789" y="360567"/>
                </a:lnTo>
                <a:lnTo>
                  <a:pt x="1953054" y="335224"/>
                </a:lnTo>
                <a:lnTo>
                  <a:pt x="1927409" y="284837"/>
                </a:lnTo>
                <a:lnTo>
                  <a:pt x="1879740" y="235552"/>
                </a:lnTo>
                <a:lnTo>
                  <a:pt x="1847474" y="211586"/>
                </a:lnTo>
                <a:lnTo>
                  <a:pt x="1809495" y="188214"/>
                </a:lnTo>
                <a:lnTo>
                  <a:pt x="1743555" y="155383"/>
                </a:lnTo>
                <a:lnTo>
                  <a:pt x="1707262" y="140283"/>
                </a:lnTo>
                <a:lnTo>
                  <a:pt x="1668924" y="126072"/>
                </a:lnTo>
                <a:lnTo>
                  <a:pt x="1628666" y="112762"/>
                </a:lnTo>
                <a:lnTo>
                  <a:pt x="1586615" y="100362"/>
                </a:lnTo>
                <a:lnTo>
                  <a:pt x="1542897" y="88884"/>
                </a:lnTo>
                <a:lnTo>
                  <a:pt x="1497638" y="78336"/>
                </a:lnTo>
                <a:lnTo>
                  <a:pt x="1450964" y="68730"/>
                </a:lnTo>
                <a:lnTo>
                  <a:pt x="1403002" y="60075"/>
                </a:lnTo>
                <a:lnTo>
                  <a:pt x="1353879" y="52382"/>
                </a:lnTo>
                <a:lnTo>
                  <a:pt x="1303720" y="45662"/>
                </a:lnTo>
                <a:lnTo>
                  <a:pt x="1252651" y="39924"/>
                </a:lnTo>
                <a:lnTo>
                  <a:pt x="1200800" y="35179"/>
                </a:lnTo>
                <a:lnTo>
                  <a:pt x="1148293" y="31436"/>
                </a:lnTo>
                <a:lnTo>
                  <a:pt x="1095255" y="28707"/>
                </a:lnTo>
                <a:lnTo>
                  <a:pt x="1041813" y="27002"/>
                </a:lnTo>
                <a:lnTo>
                  <a:pt x="988094" y="26331"/>
                </a:lnTo>
                <a:lnTo>
                  <a:pt x="934223" y="26703"/>
                </a:lnTo>
                <a:lnTo>
                  <a:pt x="880328" y="28131"/>
                </a:lnTo>
                <a:lnTo>
                  <a:pt x="826533" y="30622"/>
                </a:lnTo>
                <a:lnTo>
                  <a:pt x="772967" y="34189"/>
                </a:lnTo>
                <a:lnTo>
                  <a:pt x="719754" y="38841"/>
                </a:lnTo>
                <a:lnTo>
                  <a:pt x="667022" y="44589"/>
                </a:lnTo>
                <a:lnTo>
                  <a:pt x="614896" y="51442"/>
                </a:lnTo>
                <a:lnTo>
                  <a:pt x="563504" y="59411"/>
                </a:lnTo>
                <a:lnTo>
                  <a:pt x="512970" y="68507"/>
                </a:lnTo>
                <a:lnTo>
                  <a:pt x="463422" y="78740"/>
                </a:lnTo>
                <a:lnTo>
                  <a:pt x="0" y="0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9920" y="4113657"/>
            <a:ext cx="1084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latin typeface="Trebuchet MS"/>
                <a:cs typeface="Trebuchet MS"/>
              </a:rPr>
              <a:t>send them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to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my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team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8614" y="4748784"/>
            <a:ext cx="2268220" cy="528955"/>
          </a:xfrm>
          <a:custGeom>
            <a:avLst/>
            <a:gdLst/>
            <a:ahLst/>
            <a:cxnLst/>
            <a:rect l="l" t="t" r="r" b="b"/>
            <a:pathLst>
              <a:path w="2268220" h="528954">
                <a:moveTo>
                  <a:pt x="2191041" y="0"/>
                </a:moveTo>
                <a:lnTo>
                  <a:pt x="1499145" y="137160"/>
                </a:lnTo>
                <a:lnTo>
                  <a:pt x="1444229" y="134116"/>
                </a:lnTo>
                <a:lnTo>
                  <a:pt x="1388927" y="131586"/>
                </a:lnTo>
                <a:lnTo>
                  <a:pt x="1333338" y="129566"/>
                </a:lnTo>
                <a:lnTo>
                  <a:pt x="1277562" y="128049"/>
                </a:lnTo>
                <a:lnTo>
                  <a:pt x="1221697" y="127032"/>
                </a:lnTo>
                <a:lnTo>
                  <a:pt x="1165843" y="126509"/>
                </a:lnTo>
                <a:lnTo>
                  <a:pt x="1110099" y="126477"/>
                </a:lnTo>
                <a:lnTo>
                  <a:pt x="1054565" y="126929"/>
                </a:lnTo>
                <a:lnTo>
                  <a:pt x="999339" y="127861"/>
                </a:lnTo>
                <a:lnTo>
                  <a:pt x="944521" y="129269"/>
                </a:lnTo>
                <a:lnTo>
                  <a:pt x="890210" y="131148"/>
                </a:lnTo>
                <a:lnTo>
                  <a:pt x="836506" y="133492"/>
                </a:lnTo>
                <a:lnTo>
                  <a:pt x="783508" y="136298"/>
                </a:lnTo>
                <a:lnTo>
                  <a:pt x="731314" y="139559"/>
                </a:lnTo>
                <a:lnTo>
                  <a:pt x="680026" y="143273"/>
                </a:lnTo>
                <a:lnTo>
                  <a:pt x="629740" y="147432"/>
                </a:lnTo>
                <a:lnTo>
                  <a:pt x="580558" y="152034"/>
                </a:lnTo>
                <a:lnTo>
                  <a:pt x="532577" y="157073"/>
                </a:lnTo>
                <a:lnTo>
                  <a:pt x="485898" y="162544"/>
                </a:lnTo>
                <a:lnTo>
                  <a:pt x="440620" y="168442"/>
                </a:lnTo>
                <a:lnTo>
                  <a:pt x="396842" y="174763"/>
                </a:lnTo>
                <a:lnTo>
                  <a:pt x="354663" y="181502"/>
                </a:lnTo>
                <a:lnTo>
                  <a:pt x="314182" y="188654"/>
                </a:lnTo>
                <a:lnTo>
                  <a:pt x="275500" y="196215"/>
                </a:lnTo>
                <a:lnTo>
                  <a:pt x="217580" y="209136"/>
                </a:lnTo>
                <a:lnTo>
                  <a:pt x="166558" y="222631"/>
                </a:lnTo>
                <a:lnTo>
                  <a:pt x="122404" y="236624"/>
                </a:lnTo>
                <a:lnTo>
                  <a:pt x="85087" y="251044"/>
                </a:lnTo>
                <a:lnTo>
                  <a:pt x="30844" y="280869"/>
                </a:lnTo>
                <a:lnTo>
                  <a:pt x="3585" y="311518"/>
                </a:lnTo>
                <a:lnTo>
                  <a:pt x="0" y="326970"/>
                </a:lnTo>
                <a:lnTo>
                  <a:pt x="3069" y="342407"/>
                </a:lnTo>
                <a:lnTo>
                  <a:pt x="29050" y="372950"/>
                </a:lnTo>
                <a:lnTo>
                  <a:pt x="81288" y="402559"/>
                </a:lnTo>
                <a:lnTo>
                  <a:pt x="117176" y="416831"/>
                </a:lnTo>
                <a:lnTo>
                  <a:pt x="159537" y="430650"/>
                </a:lnTo>
                <a:lnTo>
                  <a:pt x="208341" y="443943"/>
                </a:lnTo>
                <a:lnTo>
                  <a:pt x="263556" y="456637"/>
                </a:lnTo>
                <a:lnTo>
                  <a:pt x="325153" y="468658"/>
                </a:lnTo>
                <a:lnTo>
                  <a:pt x="393102" y="479933"/>
                </a:lnTo>
                <a:lnTo>
                  <a:pt x="438240" y="486503"/>
                </a:lnTo>
                <a:lnTo>
                  <a:pt x="484695" y="492594"/>
                </a:lnTo>
                <a:lnTo>
                  <a:pt x="532366" y="498206"/>
                </a:lnTo>
                <a:lnTo>
                  <a:pt x="581154" y="503343"/>
                </a:lnTo>
                <a:lnTo>
                  <a:pt x="630958" y="508004"/>
                </a:lnTo>
                <a:lnTo>
                  <a:pt x="681676" y="512190"/>
                </a:lnTo>
                <a:lnTo>
                  <a:pt x="733209" y="515905"/>
                </a:lnTo>
                <a:lnTo>
                  <a:pt x="785456" y="519148"/>
                </a:lnTo>
                <a:lnTo>
                  <a:pt x="838317" y="521921"/>
                </a:lnTo>
                <a:lnTo>
                  <a:pt x="891690" y="524225"/>
                </a:lnTo>
                <a:lnTo>
                  <a:pt x="945476" y="526063"/>
                </a:lnTo>
                <a:lnTo>
                  <a:pt x="999575" y="527434"/>
                </a:lnTo>
                <a:lnTo>
                  <a:pt x="1053884" y="528341"/>
                </a:lnTo>
                <a:lnTo>
                  <a:pt x="1108305" y="528785"/>
                </a:lnTo>
                <a:lnTo>
                  <a:pt x="1162736" y="528766"/>
                </a:lnTo>
                <a:lnTo>
                  <a:pt x="1217078" y="528288"/>
                </a:lnTo>
                <a:lnTo>
                  <a:pt x="1271228" y="527350"/>
                </a:lnTo>
                <a:lnTo>
                  <a:pt x="1325088" y="525954"/>
                </a:lnTo>
                <a:lnTo>
                  <a:pt x="1378556" y="524102"/>
                </a:lnTo>
                <a:lnTo>
                  <a:pt x="1431532" y="521795"/>
                </a:lnTo>
                <a:lnTo>
                  <a:pt x="1483916" y="519035"/>
                </a:lnTo>
                <a:lnTo>
                  <a:pt x="1535607" y="515821"/>
                </a:lnTo>
                <a:lnTo>
                  <a:pt x="1586504" y="512157"/>
                </a:lnTo>
                <a:lnTo>
                  <a:pt x="1636507" y="508043"/>
                </a:lnTo>
                <a:lnTo>
                  <a:pt x="1685515" y="503481"/>
                </a:lnTo>
                <a:lnTo>
                  <a:pt x="1733429" y="498472"/>
                </a:lnTo>
                <a:lnTo>
                  <a:pt x="1780147" y="493017"/>
                </a:lnTo>
                <a:lnTo>
                  <a:pt x="1825569" y="487117"/>
                </a:lnTo>
                <a:lnTo>
                  <a:pt x="1869594" y="480775"/>
                </a:lnTo>
                <a:lnTo>
                  <a:pt x="1912122" y="473991"/>
                </a:lnTo>
                <a:lnTo>
                  <a:pt x="1953053" y="466767"/>
                </a:lnTo>
                <a:lnTo>
                  <a:pt x="1992286" y="459105"/>
                </a:lnTo>
                <a:lnTo>
                  <a:pt x="2050205" y="446183"/>
                </a:lnTo>
                <a:lnTo>
                  <a:pt x="2101227" y="432688"/>
                </a:lnTo>
                <a:lnTo>
                  <a:pt x="2145381" y="418695"/>
                </a:lnTo>
                <a:lnTo>
                  <a:pt x="2182698" y="404275"/>
                </a:lnTo>
                <a:lnTo>
                  <a:pt x="2236941" y="374450"/>
                </a:lnTo>
                <a:lnTo>
                  <a:pt x="2264200" y="343801"/>
                </a:lnTo>
                <a:lnTo>
                  <a:pt x="2267786" y="328349"/>
                </a:lnTo>
                <a:lnTo>
                  <a:pt x="2264716" y="312912"/>
                </a:lnTo>
                <a:lnTo>
                  <a:pt x="2238735" y="282369"/>
                </a:lnTo>
                <a:lnTo>
                  <a:pt x="2186497" y="252760"/>
                </a:lnTo>
                <a:lnTo>
                  <a:pt x="2150609" y="238488"/>
                </a:lnTo>
                <a:lnTo>
                  <a:pt x="2108248" y="224669"/>
                </a:lnTo>
                <a:lnTo>
                  <a:pt x="2059444" y="211376"/>
                </a:lnTo>
                <a:lnTo>
                  <a:pt x="2004229" y="198682"/>
                </a:lnTo>
                <a:lnTo>
                  <a:pt x="1942632" y="186661"/>
                </a:lnTo>
                <a:lnTo>
                  <a:pt x="1874684" y="175387"/>
                </a:lnTo>
                <a:lnTo>
                  <a:pt x="2191041" y="0"/>
                </a:lnTo>
                <a:close/>
              </a:path>
            </a:pathLst>
          </a:custGeom>
          <a:solidFill>
            <a:srgbClr val="FFD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11526" y="4929378"/>
            <a:ext cx="981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latin typeface="Trebuchet MS"/>
                <a:cs typeface="Trebuchet MS"/>
              </a:rPr>
              <a:t>E</a:t>
            </a:r>
            <a:r>
              <a:rPr sz="1600" spc="85" dirty="0">
                <a:latin typeface="Trebuchet MS"/>
                <a:cs typeface="Trebuchet MS"/>
              </a:rPr>
              <a:t>m</a:t>
            </a:r>
            <a:r>
              <a:rPr sz="1600" spc="-25" dirty="0">
                <a:latin typeface="Trebuchet MS"/>
                <a:cs typeface="Trebuchet MS"/>
              </a:rPr>
              <a:t>ail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s</a:t>
            </a:r>
            <a:r>
              <a:rPr sz="1600" spc="-5" dirty="0">
                <a:latin typeface="Trebuchet MS"/>
                <a:cs typeface="Trebuchet MS"/>
              </a:rPr>
              <a:t>e</a:t>
            </a:r>
            <a:r>
              <a:rPr sz="1600" spc="20" dirty="0">
                <a:latin typeface="Trebuchet MS"/>
                <a:cs typeface="Trebuchet MS"/>
              </a:rPr>
              <a:t>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2767" y="3201923"/>
            <a:ext cx="2352040" cy="1300480"/>
          </a:xfrm>
          <a:prstGeom prst="rect">
            <a:avLst/>
          </a:prstGeom>
          <a:solidFill>
            <a:srgbClr val="FDA662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List</a:t>
            </a:r>
            <a:r>
              <a:rPr sz="2000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Meetings</a:t>
            </a:r>
            <a:endParaRPr sz="2000">
              <a:latin typeface="Trebuchet MS"/>
              <a:cs typeface="Trebuchet MS"/>
            </a:endParaRPr>
          </a:p>
          <a:p>
            <a:pPr marL="181610" marR="173355" indent="635" algn="ctr">
              <a:lnSpc>
                <a:spcPct val="100000"/>
              </a:lnSpc>
              <a:spcBef>
                <a:spcPts val="20"/>
              </a:spcBef>
            </a:pPr>
            <a:r>
              <a:rPr sz="1800" b="1" spc="-15" dirty="0">
                <a:latin typeface="Trebuchet MS"/>
                <a:cs typeface="Trebuchet MS"/>
              </a:rPr>
              <a:t>In: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date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range 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Out: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[date,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subject,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meeting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ID]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2767" y="4642103"/>
            <a:ext cx="2352040" cy="1138555"/>
          </a:xfrm>
          <a:prstGeom prst="rect">
            <a:avLst/>
          </a:prstGeom>
          <a:solidFill>
            <a:srgbClr val="FDA662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91770" marR="186055" indent="1270" algn="ctr">
              <a:lnSpc>
                <a:spcPct val="100400"/>
              </a:lnSpc>
              <a:spcBef>
                <a:spcPts val="975"/>
              </a:spcBef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Get 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Action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Items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In:</a:t>
            </a:r>
            <a:r>
              <a:rPr sz="1800" b="1" spc="6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meeting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ID 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Out: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[action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items]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9264" y="2678430"/>
            <a:ext cx="68872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4965" algn="ctr">
              <a:lnSpc>
                <a:spcPct val="100000"/>
              </a:lnSpc>
              <a:spcBef>
                <a:spcPts val="105"/>
              </a:spcBef>
              <a:tabLst>
                <a:tab pos="3217545" algn="l"/>
              </a:tabLst>
            </a:pPr>
            <a:r>
              <a:rPr sz="2000" b="1" spc="45" dirty="0">
                <a:solidFill>
                  <a:srgbClr val="F66C01"/>
                </a:solidFill>
                <a:latin typeface="Trebuchet MS"/>
                <a:cs typeface="Trebuchet MS"/>
              </a:rPr>
              <a:t>Meeting</a:t>
            </a:r>
            <a:r>
              <a:rPr sz="2000" b="1" spc="-85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F66C01"/>
                </a:solidFill>
                <a:latin typeface="Trebuchet MS"/>
                <a:cs typeface="Trebuchet MS"/>
              </a:rPr>
              <a:t>Actions	</a:t>
            </a:r>
            <a:r>
              <a:rPr sz="2000" b="1" spc="20" dirty="0">
                <a:solidFill>
                  <a:srgbClr val="F66C01"/>
                </a:solidFill>
                <a:latin typeface="Trebuchet MS"/>
                <a:cs typeface="Trebuchet MS"/>
              </a:rPr>
              <a:t>Utility</a:t>
            </a:r>
            <a:r>
              <a:rPr sz="2000" b="1" spc="-135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F66C01"/>
                </a:solidFill>
                <a:latin typeface="Trebuchet MS"/>
                <a:cs typeface="Trebuchet MS"/>
              </a:rPr>
              <a:t>Actions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25968" y="3113532"/>
            <a:ext cx="3048000" cy="2763520"/>
          </a:xfrm>
          <a:custGeom>
            <a:avLst/>
            <a:gdLst/>
            <a:ahLst/>
            <a:cxnLst/>
            <a:rect l="l" t="t" r="r" b="b"/>
            <a:pathLst>
              <a:path w="3048000" h="2763520">
                <a:moveTo>
                  <a:pt x="3048000" y="0"/>
                </a:moveTo>
                <a:lnTo>
                  <a:pt x="0" y="0"/>
                </a:lnTo>
                <a:lnTo>
                  <a:pt x="0" y="2763012"/>
                </a:lnTo>
                <a:lnTo>
                  <a:pt x="3048000" y="2763012"/>
                </a:lnTo>
                <a:lnTo>
                  <a:pt x="3048000" y="0"/>
                </a:lnTo>
                <a:close/>
              </a:path>
            </a:pathLst>
          </a:custGeom>
          <a:solidFill>
            <a:srgbClr val="FFE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02168" y="3201923"/>
            <a:ext cx="2863850" cy="1300480"/>
          </a:xfrm>
          <a:prstGeom prst="rect">
            <a:avLst/>
          </a:prstGeom>
          <a:solidFill>
            <a:srgbClr val="FDA662"/>
          </a:solidFill>
        </p:spPr>
        <p:txBody>
          <a:bodyPr vert="horz" wrap="square" lIns="0" tIns="692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45"/>
              </a:spcBef>
            </a:pPr>
            <a:r>
              <a:rPr sz="2000" u="heavy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Send</a:t>
            </a:r>
            <a:r>
              <a:rPr sz="20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Email</a:t>
            </a:r>
            <a:endParaRPr sz="2000">
              <a:latin typeface="Trebuchet MS"/>
              <a:cs typeface="Trebuchet MS"/>
            </a:endParaRPr>
          </a:p>
          <a:p>
            <a:pPr marL="612140" marR="602615" indent="-635" algn="ctr">
              <a:lnSpc>
                <a:spcPct val="100000"/>
              </a:lnSpc>
              <a:spcBef>
                <a:spcPts val="20"/>
              </a:spcBef>
            </a:pPr>
            <a:r>
              <a:rPr sz="1800" b="1" spc="-15" dirty="0">
                <a:latin typeface="Trebuchet MS"/>
                <a:cs typeface="Trebuchet MS"/>
              </a:rPr>
              <a:t>In: </a:t>
            </a:r>
            <a:r>
              <a:rPr sz="1800" spc="-50" dirty="0">
                <a:latin typeface="Trebuchet MS"/>
                <a:cs typeface="Trebuchet MS"/>
              </a:rPr>
              <a:t>subject,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recipients,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body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Out: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6</a:t>
            </a:fld>
            <a:endParaRPr spc="55" dirty="0"/>
          </a:p>
        </p:txBody>
      </p:sp>
      <p:sp>
        <p:nvSpPr>
          <p:cNvPr id="27" name="object 27"/>
          <p:cNvSpPr txBox="1"/>
          <p:nvPr/>
        </p:nvSpPr>
        <p:spPr>
          <a:xfrm>
            <a:off x="8202168" y="4576571"/>
            <a:ext cx="2863850" cy="1203960"/>
          </a:xfrm>
          <a:prstGeom prst="rect">
            <a:avLst/>
          </a:prstGeom>
          <a:solidFill>
            <a:srgbClr val="FDA662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45"/>
              </a:spcBef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Get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Team</a:t>
            </a:r>
            <a:endParaRPr sz="2000">
              <a:latin typeface="Trebuchet MS"/>
              <a:cs typeface="Trebuchet MS"/>
            </a:endParaRPr>
          </a:p>
          <a:p>
            <a:pPr marL="107950" marR="99060"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rebuchet MS"/>
                <a:cs typeface="Trebuchet MS"/>
              </a:rPr>
              <a:t>Out: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list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of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team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member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email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93FA3A-C365-B4E1-10D7-5320FB613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66" y="6128003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62095" cy="6858000"/>
            <a:chOff x="0" y="0"/>
            <a:chExt cx="4062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27020"/>
              <a:ext cx="1684019" cy="16840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24610" y="2592271"/>
              <a:ext cx="2737485" cy="1041400"/>
            </a:xfrm>
            <a:custGeom>
              <a:avLst/>
              <a:gdLst/>
              <a:ahLst/>
              <a:cxnLst/>
              <a:rect l="l" t="t" r="r" b="b"/>
              <a:pathLst>
                <a:path w="2737485" h="1041400">
                  <a:moveTo>
                    <a:pt x="1438872" y="0"/>
                  </a:moveTo>
                  <a:lnTo>
                    <a:pt x="1382394" y="320"/>
                  </a:lnTo>
                  <a:lnTo>
                    <a:pt x="1325798" y="1624"/>
                  </a:lnTo>
                  <a:lnTo>
                    <a:pt x="1269160" y="3923"/>
                  </a:lnTo>
                  <a:lnTo>
                    <a:pt x="1212557" y="7229"/>
                  </a:lnTo>
                  <a:lnTo>
                    <a:pt x="1156064" y="11552"/>
                  </a:lnTo>
                  <a:lnTo>
                    <a:pt x="1099759" y="16904"/>
                  </a:lnTo>
                  <a:lnTo>
                    <a:pt x="1043719" y="23296"/>
                  </a:lnTo>
                  <a:lnTo>
                    <a:pt x="988020" y="30738"/>
                  </a:lnTo>
                  <a:lnTo>
                    <a:pt x="932738" y="39242"/>
                  </a:lnTo>
                  <a:lnTo>
                    <a:pt x="877951" y="48820"/>
                  </a:lnTo>
                  <a:lnTo>
                    <a:pt x="811609" y="62041"/>
                  </a:lnTo>
                  <a:lnTo>
                    <a:pt x="747969" y="76547"/>
                  </a:lnTo>
                  <a:lnTo>
                    <a:pt x="687082" y="92279"/>
                  </a:lnTo>
                  <a:lnTo>
                    <a:pt x="629002" y="109179"/>
                  </a:lnTo>
                  <a:lnTo>
                    <a:pt x="573783" y="127187"/>
                  </a:lnTo>
                  <a:lnTo>
                    <a:pt x="521478" y="146247"/>
                  </a:lnTo>
                  <a:lnTo>
                    <a:pt x="472141" y="166299"/>
                  </a:lnTo>
                  <a:lnTo>
                    <a:pt x="425824" y="187285"/>
                  </a:lnTo>
                  <a:lnTo>
                    <a:pt x="382581" y="209146"/>
                  </a:lnTo>
                  <a:lnTo>
                    <a:pt x="342466" y="231825"/>
                  </a:lnTo>
                  <a:lnTo>
                    <a:pt x="305531" y="255263"/>
                  </a:lnTo>
                  <a:lnTo>
                    <a:pt x="271831" y="279401"/>
                  </a:lnTo>
                  <a:lnTo>
                    <a:pt x="241418" y="304181"/>
                  </a:lnTo>
                  <a:lnTo>
                    <a:pt x="190669" y="355434"/>
                  </a:lnTo>
                  <a:lnTo>
                    <a:pt x="153711" y="408555"/>
                  </a:lnTo>
                  <a:lnTo>
                    <a:pt x="130972" y="463076"/>
                  </a:lnTo>
                  <a:lnTo>
                    <a:pt x="122877" y="518530"/>
                  </a:lnTo>
                  <a:lnTo>
                    <a:pt x="124455" y="546461"/>
                  </a:lnTo>
                  <a:lnTo>
                    <a:pt x="139129" y="602439"/>
                  </a:lnTo>
                  <a:lnTo>
                    <a:pt x="169515" y="658182"/>
                  </a:lnTo>
                  <a:lnTo>
                    <a:pt x="216042" y="713223"/>
                  </a:lnTo>
                  <a:lnTo>
                    <a:pt x="245490" y="740335"/>
                  </a:lnTo>
                  <a:lnTo>
                    <a:pt x="0" y="934137"/>
                  </a:lnTo>
                  <a:lnTo>
                    <a:pt x="538607" y="900990"/>
                  </a:lnTo>
                  <a:lnTo>
                    <a:pt x="579537" y="915578"/>
                  </a:lnTo>
                  <a:lnTo>
                    <a:pt x="621697" y="929387"/>
                  </a:lnTo>
                  <a:lnTo>
                    <a:pt x="665020" y="942412"/>
                  </a:lnTo>
                  <a:lnTo>
                    <a:pt x="709440" y="954649"/>
                  </a:lnTo>
                  <a:lnTo>
                    <a:pt x="754889" y="966094"/>
                  </a:lnTo>
                  <a:lnTo>
                    <a:pt x="801303" y="976742"/>
                  </a:lnTo>
                  <a:lnTo>
                    <a:pt x="848613" y="986589"/>
                  </a:lnTo>
                  <a:lnTo>
                    <a:pt x="896755" y="995631"/>
                  </a:lnTo>
                  <a:lnTo>
                    <a:pt x="945661" y="1003865"/>
                  </a:lnTo>
                  <a:lnTo>
                    <a:pt x="995265" y="1011285"/>
                  </a:lnTo>
                  <a:lnTo>
                    <a:pt x="1045501" y="1017887"/>
                  </a:lnTo>
                  <a:lnTo>
                    <a:pt x="1096302" y="1023668"/>
                  </a:lnTo>
                  <a:lnTo>
                    <a:pt x="1147602" y="1028623"/>
                  </a:lnTo>
                  <a:lnTo>
                    <a:pt x="1199335" y="1032748"/>
                  </a:lnTo>
                  <a:lnTo>
                    <a:pt x="1251434" y="1036039"/>
                  </a:lnTo>
                  <a:lnTo>
                    <a:pt x="1303833" y="1038492"/>
                  </a:lnTo>
                  <a:lnTo>
                    <a:pt x="1356465" y="1040102"/>
                  </a:lnTo>
                  <a:lnTo>
                    <a:pt x="1409264" y="1040865"/>
                  </a:lnTo>
                  <a:lnTo>
                    <a:pt x="1462164" y="1040777"/>
                  </a:lnTo>
                  <a:lnTo>
                    <a:pt x="1515098" y="1039834"/>
                  </a:lnTo>
                  <a:lnTo>
                    <a:pt x="1568000" y="1038032"/>
                  </a:lnTo>
                  <a:lnTo>
                    <a:pt x="1620803" y="1035366"/>
                  </a:lnTo>
                  <a:lnTo>
                    <a:pt x="1673441" y="1031833"/>
                  </a:lnTo>
                  <a:lnTo>
                    <a:pt x="1725848" y="1027427"/>
                  </a:lnTo>
                  <a:lnTo>
                    <a:pt x="1777957" y="1022146"/>
                  </a:lnTo>
                  <a:lnTo>
                    <a:pt x="1829702" y="1015984"/>
                  </a:lnTo>
                  <a:lnTo>
                    <a:pt x="1881017" y="1008938"/>
                  </a:lnTo>
                  <a:lnTo>
                    <a:pt x="1931834" y="1001003"/>
                  </a:lnTo>
                  <a:lnTo>
                    <a:pt x="1982089" y="992176"/>
                  </a:lnTo>
                  <a:lnTo>
                    <a:pt x="2048429" y="978954"/>
                  </a:lnTo>
                  <a:lnTo>
                    <a:pt x="2112069" y="964448"/>
                  </a:lnTo>
                  <a:lnTo>
                    <a:pt x="2172955" y="948716"/>
                  </a:lnTo>
                  <a:lnTo>
                    <a:pt x="2231033" y="931817"/>
                  </a:lnTo>
                  <a:lnTo>
                    <a:pt x="2286251" y="913808"/>
                  </a:lnTo>
                  <a:lnTo>
                    <a:pt x="2338554" y="894749"/>
                  </a:lnTo>
                  <a:lnTo>
                    <a:pt x="2387890" y="874697"/>
                  </a:lnTo>
                  <a:lnTo>
                    <a:pt x="2434205" y="853711"/>
                  </a:lnTo>
                  <a:lnTo>
                    <a:pt x="2477445" y="831849"/>
                  </a:lnTo>
                  <a:lnTo>
                    <a:pt x="2517559" y="809170"/>
                  </a:lnTo>
                  <a:lnTo>
                    <a:pt x="2554491" y="785732"/>
                  </a:lnTo>
                  <a:lnTo>
                    <a:pt x="2588189" y="761594"/>
                  </a:lnTo>
                  <a:lnTo>
                    <a:pt x="2618600" y="736814"/>
                  </a:lnTo>
                  <a:lnTo>
                    <a:pt x="2669345" y="685561"/>
                  </a:lnTo>
                  <a:lnTo>
                    <a:pt x="2706300" y="632440"/>
                  </a:lnTo>
                  <a:lnTo>
                    <a:pt x="2729039" y="577920"/>
                  </a:lnTo>
                  <a:lnTo>
                    <a:pt x="2737134" y="522466"/>
                  </a:lnTo>
                  <a:lnTo>
                    <a:pt x="2735557" y="494535"/>
                  </a:lnTo>
                  <a:lnTo>
                    <a:pt x="2720888" y="438557"/>
                  </a:lnTo>
                  <a:lnTo>
                    <a:pt x="2690508" y="382814"/>
                  </a:lnTo>
                  <a:lnTo>
                    <a:pt x="2643991" y="327772"/>
                  </a:lnTo>
                  <a:lnTo>
                    <a:pt x="2614549" y="300661"/>
                  </a:lnTo>
                  <a:lnTo>
                    <a:pt x="2559454" y="258630"/>
                  </a:lnTo>
                  <a:lnTo>
                    <a:pt x="2496221" y="219424"/>
                  </a:lnTo>
                  <a:lnTo>
                    <a:pt x="2461744" y="200908"/>
                  </a:lnTo>
                  <a:lnTo>
                    <a:pt x="2425463" y="183131"/>
                  </a:lnTo>
                  <a:lnTo>
                    <a:pt x="2387454" y="166105"/>
                  </a:lnTo>
                  <a:lnTo>
                    <a:pt x="2347793" y="149840"/>
                  </a:lnTo>
                  <a:lnTo>
                    <a:pt x="2306558" y="134348"/>
                  </a:lnTo>
                  <a:lnTo>
                    <a:pt x="2263824" y="119640"/>
                  </a:lnTo>
                  <a:lnTo>
                    <a:pt x="2219669" y="105727"/>
                  </a:lnTo>
                  <a:lnTo>
                    <a:pt x="2174169" y="92621"/>
                  </a:lnTo>
                  <a:lnTo>
                    <a:pt x="2127401" y="80331"/>
                  </a:lnTo>
                  <a:lnTo>
                    <a:pt x="2079441" y="68870"/>
                  </a:lnTo>
                  <a:lnTo>
                    <a:pt x="2030366" y="58248"/>
                  </a:lnTo>
                  <a:lnTo>
                    <a:pt x="1980253" y="48477"/>
                  </a:lnTo>
                  <a:lnTo>
                    <a:pt x="1929178" y="39568"/>
                  </a:lnTo>
                  <a:lnTo>
                    <a:pt x="1877218" y="31532"/>
                  </a:lnTo>
                  <a:lnTo>
                    <a:pt x="1824450" y="24379"/>
                  </a:lnTo>
                  <a:lnTo>
                    <a:pt x="1770950" y="18122"/>
                  </a:lnTo>
                  <a:lnTo>
                    <a:pt x="1716794" y="12771"/>
                  </a:lnTo>
                  <a:lnTo>
                    <a:pt x="1662060" y="8338"/>
                  </a:lnTo>
                  <a:lnTo>
                    <a:pt x="1606825" y="4833"/>
                  </a:lnTo>
                  <a:lnTo>
                    <a:pt x="1551163" y="2267"/>
                  </a:lnTo>
                  <a:lnTo>
                    <a:pt x="1495154" y="652"/>
                  </a:lnTo>
                  <a:lnTo>
                    <a:pt x="1438872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11068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Agents</a:t>
            </a:r>
            <a:r>
              <a:rPr spc="-350" dirty="0"/>
              <a:t> </a:t>
            </a:r>
            <a:r>
              <a:rPr spc="-85" dirty="0"/>
              <a:t>use</a:t>
            </a:r>
            <a:r>
              <a:rPr spc="-355" dirty="0"/>
              <a:t> </a:t>
            </a:r>
            <a:r>
              <a:rPr dirty="0">
                <a:solidFill>
                  <a:srgbClr val="FF28EE"/>
                </a:solidFill>
              </a:rPr>
              <a:t>Knowledge</a:t>
            </a:r>
            <a:r>
              <a:rPr spc="-355" dirty="0">
                <a:solidFill>
                  <a:srgbClr val="FF28EE"/>
                </a:solidFill>
              </a:rPr>
              <a:t> </a:t>
            </a:r>
            <a:r>
              <a:rPr spc="-50" dirty="0">
                <a:solidFill>
                  <a:srgbClr val="FF28EE"/>
                </a:solidFill>
              </a:rPr>
              <a:t>Bases</a:t>
            </a:r>
            <a:r>
              <a:rPr spc="-355" dirty="0">
                <a:solidFill>
                  <a:srgbClr val="FF28EE"/>
                </a:solidFill>
              </a:rPr>
              <a:t> </a:t>
            </a:r>
            <a:r>
              <a:rPr dirty="0"/>
              <a:t>to</a:t>
            </a:r>
            <a:r>
              <a:rPr spc="-350" dirty="0"/>
              <a:t> </a:t>
            </a:r>
            <a:r>
              <a:rPr spc="-10" dirty="0"/>
              <a:t>find</a:t>
            </a:r>
            <a:r>
              <a:rPr spc="-365" dirty="0"/>
              <a:t> </a:t>
            </a:r>
            <a:r>
              <a:rPr spc="-40" dirty="0"/>
              <a:t>information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66817" y="1830070"/>
            <a:ext cx="6911975" cy="3616960"/>
            <a:chOff x="4766817" y="1830070"/>
            <a:chExt cx="6911975" cy="3616960"/>
          </a:xfrm>
        </p:grpSpPr>
        <p:sp>
          <p:nvSpPr>
            <p:cNvPr id="7" name="object 7"/>
            <p:cNvSpPr/>
            <p:nvPr/>
          </p:nvSpPr>
          <p:spPr>
            <a:xfrm>
              <a:off x="4773167" y="1836420"/>
              <a:ext cx="6899275" cy="3604260"/>
            </a:xfrm>
            <a:custGeom>
              <a:avLst/>
              <a:gdLst/>
              <a:ahLst/>
              <a:cxnLst/>
              <a:rect l="l" t="t" r="r" b="b"/>
              <a:pathLst>
                <a:path w="6899275" h="3604260">
                  <a:moveTo>
                    <a:pt x="6899148" y="0"/>
                  </a:moveTo>
                  <a:lnTo>
                    <a:pt x="0" y="0"/>
                  </a:lnTo>
                  <a:lnTo>
                    <a:pt x="0" y="3604259"/>
                  </a:lnTo>
                  <a:lnTo>
                    <a:pt x="6899148" y="3604259"/>
                  </a:lnTo>
                  <a:lnTo>
                    <a:pt x="6899148" y="0"/>
                  </a:lnTo>
                  <a:close/>
                </a:path>
              </a:pathLst>
            </a:custGeom>
            <a:solidFill>
              <a:srgbClr val="090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73167" y="1836420"/>
              <a:ext cx="6899275" cy="3604260"/>
            </a:xfrm>
            <a:custGeom>
              <a:avLst/>
              <a:gdLst/>
              <a:ahLst/>
              <a:cxnLst/>
              <a:rect l="l" t="t" r="r" b="b"/>
              <a:pathLst>
                <a:path w="6899275" h="3604260">
                  <a:moveTo>
                    <a:pt x="0" y="3604259"/>
                  </a:moveTo>
                  <a:lnTo>
                    <a:pt x="6899148" y="3604259"/>
                  </a:lnTo>
                  <a:lnTo>
                    <a:pt x="6899148" y="0"/>
                  </a:lnTo>
                  <a:lnTo>
                    <a:pt x="0" y="0"/>
                  </a:lnTo>
                  <a:lnTo>
                    <a:pt x="0" y="3604259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34228" y="2019300"/>
            <a:ext cx="5177155" cy="6997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0325" rIns="0" bIns="0" rtlCol="0">
            <a:spAutoFit/>
          </a:bodyPr>
          <a:lstStyle/>
          <a:p>
            <a:pPr marL="762000" marR="329565" indent="-424180">
              <a:lnSpc>
                <a:spcPct val="100000"/>
              </a:lnSpc>
              <a:spcBef>
                <a:spcPts val="475"/>
              </a:spcBef>
            </a:pPr>
            <a:r>
              <a:rPr sz="1800" b="1" spc="-5" dirty="0">
                <a:latin typeface="Trebuchet MS"/>
                <a:cs typeface="Trebuchet MS"/>
              </a:rPr>
              <a:t>Instructions: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“you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an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HR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agent,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helping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employees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understand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HR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policies”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3776" y="1279652"/>
            <a:ext cx="275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FF28EE"/>
                </a:solidFill>
                <a:latin typeface="Trebuchet MS"/>
                <a:cs typeface="Trebuchet MS"/>
              </a:rPr>
              <a:t>HR</a:t>
            </a:r>
            <a:r>
              <a:rPr sz="2400" b="1" spc="-14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FF28EE"/>
                </a:solidFill>
                <a:latin typeface="Trebuchet MS"/>
                <a:cs typeface="Trebuchet MS"/>
              </a:rPr>
              <a:t>Policy</a:t>
            </a:r>
            <a:r>
              <a:rPr sz="2400" b="1" spc="-15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FF28EE"/>
                </a:solidFill>
                <a:latin typeface="Trebuchet MS"/>
                <a:cs typeface="Trebuchet MS"/>
              </a:rPr>
              <a:t>Assistant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7071" y="1830323"/>
            <a:ext cx="6911340" cy="3202305"/>
            <a:chOff x="4767071" y="1830323"/>
            <a:chExt cx="6911340" cy="3202305"/>
          </a:xfrm>
        </p:grpSpPr>
        <p:sp>
          <p:nvSpPr>
            <p:cNvPr id="12" name="object 12"/>
            <p:cNvSpPr/>
            <p:nvPr/>
          </p:nvSpPr>
          <p:spPr>
            <a:xfrm>
              <a:off x="4773167" y="1836419"/>
              <a:ext cx="6899275" cy="45720"/>
            </a:xfrm>
            <a:custGeom>
              <a:avLst/>
              <a:gdLst/>
              <a:ahLst/>
              <a:cxnLst/>
              <a:rect l="l" t="t" r="r" b="b"/>
              <a:pathLst>
                <a:path w="6899275" h="45719">
                  <a:moveTo>
                    <a:pt x="689914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99148" y="45720"/>
                  </a:lnTo>
                  <a:lnTo>
                    <a:pt x="6899148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3167" y="1836419"/>
              <a:ext cx="6899275" cy="45720"/>
            </a:xfrm>
            <a:custGeom>
              <a:avLst/>
              <a:gdLst/>
              <a:ahLst/>
              <a:cxnLst/>
              <a:rect l="l" t="t" r="r" b="b"/>
              <a:pathLst>
                <a:path w="6899275" h="45719">
                  <a:moveTo>
                    <a:pt x="0" y="45720"/>
                  </a:moveTo>
                  <a:lnTo>
                    <a:pt x="6899148" y="45720"/>
                  </a:lnTo>
                  <a:lnTo>
                    <a:pt x="689914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9251" y="3291839"/>
              <a:ext cx="2506980" cy="1740535"/>
            </a:xfrm>
            <a:custGeom>
              <a:avLst/>
              <a:gdLst/>
              <a:ahLst/>
              <a:cxnLst/>
              <a:rect l="l" t="t" r="r" b="b"/>
              <a:pathLst>
                <a:path w="2506979" h="1740535">
                  <a:moveTo>
                    <a:pt x="2506979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2506979" y="1740407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FFD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92045" y="2721610"/>
            <a:ext cx="17240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If </a:t>
            </a:r>
            <a:r>
              <a:rPr sz="1600" spc="-5" dirty="0">
                <a:latin typeface="Trebuchet MS"/>
                <a:cs typeface="Trebuchet MS"/>
              </a:rPr>
              <a:t>I </a:t>
            </a:r>
            <a:r>
              <a:rPr sz="1600" dirty="0">
                <a:latin typeface="Trebuchet MS"/>
                <a:cs typeface="Trebuchet MS"/>
              </a:rPr>
              <a:t>switch </a:t>
            </a:r>
            <a:r>
              <a:rPr sz="1600" spc="20" dirty="0">
                <a:latin typeface="Trebuchet MS"/>
                <a:cs typeface="Trebuchet MS"/>
              </a:rPr>
              <a:t>to </a:t>
            </a:r>
            <a:r>
              <a:rPr sz="1600" spc="5" dirty="0">
                <a:latin typeface="Trebuchet MS"/>
                <a:cs typeface="Trebuchet MS"/>
              </a:rPr>
              <a:t>part-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time,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will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still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get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vacation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days?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5923" y="3764260"/>
            <a:ext cx="2691765" cy="978535"/>
          </a:xfrm>
          <a:custGeom>
            <a:avLst/>
            <a:gdLst/>
            <a:ahLst/>
            <a:cxnLst/>
            <a:rect l="l" t="t" r="r" b="b"/>
            <a:pathLst>
              <a:path w="2691765" h="978535">
                <a:moveTo>
                  <a:pt x="1300495" y="0"/>
                </a:moveTo>
                <a:lnTo>
                  <a:pt x="1247553" y="481"/>
                </a:lnTo>
                <a:lnTo>
                  <a:pt x="1194599" y="1770"/>
                </a:lnTo>
                <a:lnTo>
                  <a:pt x="1141699" y="3871"/>
                </a:lnTo>
                <a:lnTo>
                  <a:pt x="1088918" y="6788"/>
                </a:lnTo>
                <a:lnTo>
                  <a:pt x="1036323" y="10525"/>
                </a:lnTo>
                <a:lnTo>
                  <a:pt x="983980" y="15087"/>
                </a:lnTo>
                <a:lnTo>
                  <a:pt x="931954" y="20479"/>
                </a:lnTo>
                <a:lnTo>
                  <a:pt x="880311" y="26704"/>
                </a:lnTo>
                <a:lnTo>
                  <a:pt x="829119" y="33768"/>
                </a:lnTo>
                <a:lnTo>
                  <a:pt x="778442" y="41675"/>
                </a:lnTo>
                <a:lnTo>
                  <a:pt x="711487" y="53593"/>
                </a:lnTo>
                <a:lnTo>
                  <a:pt x="647164" y="66739"/>
                </a:lnTo>
                <a:lnTo>
                  <a:pt x="585529" y="81059"/>
                </a:lnTo>
                <a:lnTo>
                  <a:pt x="526637" y="96499"/>
                </a:lnTo>
                <a:lnTo>
                  <a:pt x="470547" y="113004"/>
                </a:lnTo>
                <a:lnTo>
                  <a:pt x="417313" y="130519"/>
                </a:lnTo>
                <a:lnTo>
                  <a:pt x="366993" y="148990"/>
                </a:lnTo>
                <a:lnTo>
                  <a:pt x="319643" y="168362"/>
                </a:lnTo>
                <a:lnTo>
                  <a:pt x="275319" y="188581"/>
                </a:lnTo>
                <a:lnTo>
                  <a:pt x="234077" y="209592"/>
                </a:lnTo>
                <a:lnTo>
                  <a:pt x="195975" y="231342"/>
                </a:lnTo>
                <a:lnTo>
                  <a:pt x="161067" y="253774"/>
                </a:lnTo>
                <a:lnTo>
                  <a:pt x="129412" y="276835"/>
                </a:lnTo>
                <a:lnTo>
                  <a:pt x="76082" y="324626"/>
                </a:lnTo>
                <a:lnTo>
                  <a:pt x="36436" y="374277"/>
                </a:lnTo>
                <a:lnTo>
                  <a:pt x="10925" y="425353"/>
                </a:lnTo>
                <a:lnTo>
                  <a:pt x="0" y="477417"/>
                </a:lnTo>
                <a:lnTo>
                  <a:pt x="148" y="503683"/>
                </a:lnTo>
                <a:lnTo>
                  <a:pt x="11948" y="556412"/>
                </a:lnTo>
                <a:lnTo>
                  <a:pt x="39462" y="609040"/>
                </a:lnTo>
                <a:lnTo>
                  <a:pt x="83141" y="661129"/>
                </a:lnTo>
                <a:lnTo>
                  <a:pt x="136560" y="707115"/>
                </a:lnTo>
                <a:lnTo>
                  <a:pt x="193672" y="745753"/>
                </a:lnTo>
                <a:lnTo>
                  <a:pt x="258758" y="781754"/>
                </a:lnTo>
                <a:lnTo>
                  <a:pt x="294100" y="798738"/>
                </a:lnTo>
                <a:lnTo>
                  <a:pt x="331208" y="815029"/>
                </a:lnTo>
                <a:lnTo>
                  <a:pt x="370005" y="830618"/>
                </a:lnTo>
                <a:lnTo>
                  <a:pt x="410416" y="845492"/>
                </a:lnTo>
                <a:lnTo>
                  <a:pt x="452363" y="859640"/>
                </a:lnTo>
                <a:lnTo>
                  <a:pt x="495772" y="873052"/>
                </a:lnTo>
                <a:lnTo>
                  <a:pt x="540566" y="885717"/>
                </a:lnTo>
                <a:lnTo>
                  <a:pt x="586669" y="897623"/>
                </a:lnTo>
                <a:lnTo>
                  <a:pt x="634006" y="908760"/>
                </a:lnTo>
                <a:lnTo>
                  <a:pt x="682499" y="919116"/>
                </a:lnTo>
                <a:lnTo>
                  <a:pt x="732074" y="928681"/>
                </a:lnTo>
                <a:lnTo>
                  <a:pt x="782654" y="937443"/>
                </a:lnTo>
                <a:lnTo>
                  <a:pt x="834163" y="945391"/>
                </a:lnTo>
                <a:lnTo>
                  <a:pt x="886525" y="952515"/>
                </a:lnTo>
                <a:lnTo>
                  <a:pt x="939665" y="958803"/>
                </a:lnTo>
                <a:lnTo>
                  <a:pt x="993505" y="964245"/>
                </a:lnTo>
                <a:lnTo>
                  <a:pt x="1047970" y="968828"/>
                </a:lnTo>
                <a:lnTo>
                  <a:pt x="1102985" y="972544"/>
                </a:lnTo>
                <a:lnTo>
                  <a:pt x="1158473" y="975379"/>
                </a:lnTo>
                <a:lnTo>
                  <a:pt x="1214358" y="977324"/>
                </a:lnTo>
                <a:lnTo>
                  <a:pt x="1270563" y="978366"/>
                </a:lnTo>
                <a:lnTo>
                  <a:pt x="1327014" y="978496"/>
                </a:lnTo>
                <a:lnTo>
                  <a:pt x="1383634" y="977703"/>
                </a:lnTo>
                <a:lnTo>
                  <a:pt x="1440347" y="975974"/>
                </a:lnTo>
                <a:lnTo>
                  <a:pt x="1497077" y="973299"/>
                </a:lnTo>
                <a:lnTo>
                  <a:pt x="1553748" y="969668"/>
                </a:lnTo>
                <a:lnTo>
                  <a:pt x="1610284" y="965068"/>
                </a:lnTo>
                <a:lnTo>
                  <a:pt x="1666609" y="959490"/>
                </a:lnTo>
                <a:lnTo>
                  <a:pt x="1722647" y="952922"/>
                </a:lnTo>
                <a:lnTo>
                  <a:pt x="1778322" y="945352"/>
                </a:lnTo>
                <a:lnTo>
                  <a:pt x="1833558" y="936771"/>
                </a:lnTo>
                <a:lnTo>
                  <a:pt x="1900512" y="924853"/>
                </a:lnTo>
                <a:lnTo>
                  <a:pt x="1964836" y="911707"/>
                </a:lnTo>
                <a:lnTo>
                  <a:pt x="2026471" y="897386"/>
                </a:lnTo>
                <a:lnTo>
                  <a:pt x="2085362" y="881947"/>
                </a:lnTo>
                <a:lnTo>
                  <a:pt x="2141453" y="865442"/>
                </a:lnTo>
                <a:lnTo>
                  <a:pt x="2194686" y="847927"/>
                </a:lnTo>
                <a:lnTo>
                  <a:pt x="2245006" y="829456"/>
                </a:lnTo>
                <a:lnTo>
                  <a:pt x="2292357" y="810084"/>
                </a:lnTo>
                <a:lnTo>
                  <a:pt x="2336681" y="789865"/>
                </a:lnTo>
                <a:lnTo>
                  <a:pt x="2377922" y="768853"/>
                </a:lnTo>
                <a:lnTo>
                  <a:pt x="2416025" y="747104"/>
                </a:lnTo>
                <a:lnTo>
                  <a:pt x="2450932" y="724672"/>
                </a:lnTo>
                <a:lnTo>
                  <a:pt x="2482588" y="701611"/>
                </a:lnTo>
                <a:lnTo>
                  <a:pt x="2535918" y="653820"/>
                </a:lnTo>
                <a:lnTo>
                  <a:pt x="2575564" y="604169"/>
                </a:lnTo>
                <a:lnTo>
                  <a:pt x="2601075" y="553093"/>
                </a:lnTo>
                <a:lnTo>
                  <a:pt x="2612000" y="501029"/>
                </a:lnTo>
                <a:lnTo>
                  <a:pt x="2611852" y="474762"/>
                </a:lnTo>
                <a:lnTo>
                  <a:pt x="2600052" y="422033"/>
                </a:lnTo>
                <a:lnTo>
                  <a:pt x="2572538" y="369406"/>
                </a:lnTo>
                <a:lnTo>
                  <a:pt x="2528858" y="317317"/>
                </a:lnTo>
                <a:lnTo>
                  <a:pt x="2500816" y="291611"/>
                </a:lnTo>
                <a:lnTo>
                  <a:pt x="2691570" y="128289"/>
                </a:lnTo>
                <a:lnTo>
                  <a:pt x="2216209" y="138322"/>
                </a:lnTo>
                <a:lnTo>
                  <a:pt x="2176048" y="124309"/>
                </a:lnTo>
                <a:lnTo>
                  <a:pt x="2134620" y="111019"/>
                </a:lnTo>
                <a:lnTo>
                  <a:pt x="2091991" y="98456"/>
                </a:lnTo>
                <a:lnTo>
                  <a:pt x="2048227" y="86626"/>
                </a:lnTo>
                <a:lnTo>
                  <a:pt x="2003395" y="75531"/>
                </a:lnTo>
                <a:lnTo>
                  <a:pt x="1957560" y="65177"/>
                </a:lnTo>
                <a:lnTo>
                  <a:pt x="1910788" y="55569"/>
                </a:lnTo>
                <a:lnTo>
                  <a:pt x="1863146" y="46710"/>
                </a:lnTo>
                <a:lnTo>
                  <a:pt x="1814699" y="38605"/>
                </a:lnTo>
                <a:lnTo>
                  <a:pt x="1765513" y="31258"/>
                </a:lnTo>
                <a:lnTo>
                  <a:pt x="1715655" y="24674"/>
                </a:lnTo>
                <a:lnTo>
                  <a:pt x="1665190" y="18858"/>
                </a:lnTo>
                <a:lnTo>
                  <a:pt x="1614184" y="13813"/>
                </a:lnTo>
                <a:lnTo>
                  <a:pt x="1562704" y="9544"/>
                </a:lnTo>
                <a:lnTo>
                  <a:pt x="1510815" y="6056"/>
                </a:lnTo>
                <a:lnTo>
                  <a:pt x="1458584" y="3353"/>
                </a:lnTo>
                <a:lnTo>
                  <a:pt x="1406076" y="1440"/>
                </a:lnTo>
                <a:lnTo>
                  <a:pt x="1353357" y="321"/>
                </a:lnTo>
                <a:lnTo>
                  <a:pt x="1300495" y="0"/>
                </a:lnTo>
                <a:close/>
              </a:path>
            </a:pathLst>
          </a:custGeom>
          <a:solidFill>
            <a:srgbClr val="FFD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19020" y="3862578"/>
            <a:ext cx="17659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Sorry, </a:t>
            </a:r>
            <a:r>
              <a:rPr sz="1600" dirty="0">
                <a:latin typeface="Trebuchet MS"/>
                <a:cs typeface="Trebuchet MS"/>
              </a:rPr>
              <a:t>part-time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staff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aren’t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eligible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for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vacation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days.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7</a:t>
            </a:fld>
            <a:endParaRPr spc="55" dirty="0"/>
          </a:p>
        </p:txBody>
      </p:sp>
      <p:sp>
        <p:nvSpPr>
          <p:cNvPr id="18" name="object 18"/>
          <p:cNvSpPr txBox="1"/>
          <p:nvPr/>
        </p:nvSpPr>
        <p:spPr>
          <a:xfrm>
            <a:off x="4779264" y="2856738"/>
            <a:ext cx="68872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solidFill>
                  <a:srgbClr val="FF28EE"/>
                </a:solidFill>
                <a:latin typeface="Trebuchet MS"/>
                <a:cs typeface="Trebuchet MS"/>
              </a:rPr>
              <a:t>HR</a:t>
            </a:r>
            <a:r>
              <a:rPr sz="2000" b="1" spc="-10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FF28EE"/>
                </a:solidFill>
                <a:latin typeface="Trebuchet MS"/>
                <a:cs typeface="Trebuchet MS"/>
              </a:rPr>
              <a:t>Knowledge</a:t>
            </a:r>
            <a:r>
              <a:rPr sz="2000" b="1" spc="-10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FF28EE"/>
                </a:solidFill>
                <a:latin typeface="Trebuchet MS"/>
                <a:cs typeface="Trebuchet MS"/>
              </a:rPr>
              <a:t>Base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6976" y="3413759"/>
            <a:ext cx="2353310" cy="1470660"/>
          </a:xfrm>
          <a:prstGeom prst="rect">
            <a:avLst/>
          </a:prstGeom>
          <a:solidFill>
            <a:srgbClr val="FF7DF5"/>
          </a:solidFill>
        </p:spPr>
        <p:txBody>
          <a:bodyPr vert="horz" wrap="square" lIns="0" tIns="153670" rIns="0" bIns="0" rtlCol="0">
            <a:spAutoFit/>
          </a:bodyPr>
          <a:lstStyle/>
          <a:p>
            <a:pPr marL="187960" marR="180975" algn="ctr">
              <a:lnSpc>
                <a:spcPct val="100299"/>
              </a:lnSpc>
              <a:spcBef>
                <a:spcPts val="1210"/>
              </a:spcBef>
            </a:pP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Vacation 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Policy 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Contains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entire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vacation policy </a:t>
            </a:r>
            <a:r>
              <a:rPr sz="1800" spc="15" dirty="0">
                <a:latin typeface="Trebuchet MS"/>
                <a:cs typeface="Trebuchet MS"/>
              </a:rPr>
              <a:t>for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company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5E4F84-440B-FFE5-755D-F95DF657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6" y="6120828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56100" cy="6858000"/>
            <a:chOff x="0" y="0"/>
            <a:chExt cx="43561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81300"/>
              <a:ext cx="1629155" cy="16824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68906" y="2075713"/>
              <a:ext cx="3187065" cy="866775"/>
            </a:xfrm>
            <a:custGeom>
              <a:avLst/>
              <a:gdLst/>
              <a:ahLst/>
              <a:cxnLst/>
              <a:rect l="l" t="t" r="r" b="b"/>
              <a:pathLst>
                <a:path w="3187065" h="866775">
                  <a:moveTo>
                    <a:pt x="1587184" y="0"/>
                  </a:moveTo>
                  <a:lnTo>
                    <a:pt x="1532803" y="278"/>
                  </a:lnTo>
                  <a:lnTo>
                    <a:pt x="1478463" y="1021"/>
                  </a:lnTo>
                  <a:lnTo>
                    <a:pt x="1424213" y="2228"/>
                  </a:lnTo>
                  <a:lnTo>
                    <a:pt x="1370105" y="3900"/>
                  </a:lnTo>
                  <a:lnTo>
                    <a:pt x="1316190" y="6038"/>
                  </a:lnTo>
                  <a:lnTo>
                    <a:pt x="1262517" y="8643"/>
                  </a:lnTo>
                  <a:lnTo>
                    <a:pt x="1209139" y="11715"/>
                  </a:lnTo>
                  <a:lnTo>
                    <a:pt x="1156106" y="15255"/>
                  </a:lnTo>
                  <a:lnTo>
                    <a:pt x="1103468" y="19263"/>
                  </a:lnTo>
                  <a:lnTo>
                    <a:pt x="1051278" y="23739"/>
                  </a:lnTo>
                  <a:lnTo>
                    <a:pt x="999585" y="28686"/>
                  </a:lnTo>
                  <a:lnTo>
                    <a:pt x="948440" y="34103"/>
                  </a:lnTo>
                  <a:lnTo>
                    <a:pt x="897895" y="39990"/>
                  </a:lnTo>
                  <a:lnTo>
                    <a:pt x="847999" y="46349"/>
                  </a:lnTo>
                  <a:lnTo>
                    <a:pt x="798805" y="53180"/>
                  </a:lnTo>
                  <a:lnTo>
                    <a:pt x="750363" y="60484"/>
                  </a:lnTo>
                  <a:lnTo>
                    <a:pt x="702723" y="68261"/>
                  </a:lnTo>
                  <a:lnTo>
                    <a:pt x="655937" y="76512"/>
                  </a:lnTo>
                  <a:lnTo>
                    <a:pt x="610055" y="85237"/>
                  </a:lnTo>
                  <a:lnTo>
                    <a:pt x="565129" y="94438"/>
                  </a:lnTo>
                  <a:lnTo>
                    <a:pt x="521209" y="104114"/>
                  </a:lnTo>
                  <a:lnTo>
                    <a:pt x="458127" y="119314"/>
                  </a:lnTo>
                  <a:lnTo>
                    <a:pt x="399075" y="135167"/>
                  </a:lnTo>
                  <a:lnTo>
                    <a:pt x="344060" y="151629"/>
                  </a:lnTo>
                  <a:lnTo>
                    <a:pt x="293091" y="168658"/>
                  </a:lnTo>
                  <a:lnTo>
                    <a:pt x="246176" y="186211"/>
                  </a:lnTo>
                  <a:lnTo>
                    <a:pt x="203323" y="204244"/>
                  </a:lnTo>
                  <a:lnTo>
                    <a:pt x="164540" y="222715"/>
                  </a:lnTo>
                  <a:lnTo>
                    <a:pt x="129836" y="241579"/>
                  </a:lnTo>
                  <a:lnTo>
                    <a:pt x="72695" y="280320"/>
                  </a:lnTo>
                  <a:lnTo>
                    <a:pt x="31965" y="320120"/>
                  </a:lnTo>
                  <a:lnTo>
                    <a:pt x="7711" y="360635"/>
                  </a:lnTo>
                  <a:lnTo>
                    <a:pt x="0" y="401521"/>
                  </a:lnTo>
                  <a:lnTo>
                    <a:pt x="2367" y="421995"/>
                  </a:lnTo>
                  <a:lnTo>
                    <a:pt x="19590" y="462791"/>
                  </a:lnTo>
                  <a:lnTo>
                    <a:pt x="53517" y="503095"/>
                  </a:lnTo>
                  <a:lnTo>
                    <a:pt x="104214" y="542562"/>
                  </a:lnTo>
                  <a:lnTo>
                    <a:pt x="171746" y="580849"/>
                  </a:lnTo>
                  <a:lnTo>
                    <a:pt x="211845" y="599442"/>
                  </a:lnTo>
                  <a:lnTo>
                    <a:pt x="256178" y="617610"/>
                  </a:lnTo>
                  <a:lnTo>
                    <a:pt x="304752" y="635311"/>
                  </a:lnTo>
                  <a:lnTo>
                    <a:pt x="357575" y="652501"/>
                  </a:lnTo>
                  <a:lnTo>
                    <a:pt x="414656" y="669137"/>
                  </a:lnTo>
                  <a:lnTo>
                    <a:pt x="208789" y="866241"/>
                  </a:lnTo>
                  <a:lnTo>
                    <a:pt x="902082" y="760450"/>
                  </a:lnTo>
                  <a:lnTo>
                    <a:pt x="952511" y="766278"/>
                  </a:lnTo>
                  <a:lnTo>
                    <a:pt x="1003444" y="771636"/>
                  </a:lnTo>
                  <a:lnTo>
                    <a:pt x="1054836" y="776526"/>
                  </a:lnTo>
                  <a:lnTo>
                    <a:pt x="1106640" y="780950"/>
                  </a:lnTo>
                  <a:lnTo>
                    <a:pt x="1158810" y="784908"/>
                  </a:lnTo>
                  <a:lnTo>
                    <a:pt x="1211300" y="788404"/>
                  </a:lnTo>
                  <a:lnTo>
                    <a:pt x="1264063" y="791438"/>
                  </a:lnTo>
                  <a:lnTo>
                    <a:pt x="1317055" y="794013"/>
                  </a:lnTo>
                  <a:lnTo>
                    <a:pt x="1370228" y="796129"/>
                  </a:lnTo>
                  <a:lnTo>
                    <a:pt x="1423537" y="797790"/>
                  </a:lnTo>
                  <a:lnTo>
                    <a:pt x="1476936" y="798995"/>
                  </a:lnTo>
                  <a:lnTo>
                    <a:pt x="1530377" y="799748"/>
                  </a:lnTo>
                  <a:lnTo>
                    <a:pt x="1583816" y="800050"/>
                  </a:lnTo>
                  <a:lnTo>
                    <a:pt x="1637207" y="799901"/>
                  </a:lnTo>
                  <a:lnTo>
                    <a:pt x="1690502" y="799306"/>
                  </a:lnTo>
                  <a:lnTo>
                    <a:pt x="1743656" y="798263"/>
                  </a:lnTo>
                  <a:lnTo>
                    <a:pt x="1796623" y="796777"/>
                  </a:lnTo>
                  <a:lnTo>
                    <a:pt x="1849357" y="794847"/>
                  </a:lnTo>
                  <a:lnTo>
                    <a:pt x="1901812" y="792477"/>
                  </a:lnTo>
                  <a:lnTo>
                    <a:pt x="1953941" y="789667"/>
                  </a:lnTo>
                  <a:lnTo>
                    <a:pt x="2005699" y="786419"/>
                  </a:lnTo>
                  <a:lnTo>
                    <a:pt x="2057039" y="782735"/>
                  </a:lnTo>
                  <a:lnTo>
                    <a:pt x="2107915" y="778617"/>
                  </a:lnTo>
                  <a:lnTo>
                    <a:pt x="2158281" y="774066"/>
                  </a:lnTo>
                  <a:lnTo>
                    <a:pt x="2208092" y="769085"/>
                  </a:lnTo>
                  <a:lnTo>
                    <a:pt x="2257300" y="763674"/>
                  </a:lnTo>
                  <a:lnTo>
                    <a:pt x="2305860" y="757835"/>
                  </a:lnTo>
                  <a:lnTo>
                    <a:pt x="2353726" y="751570"/>
                  </a:lnTo>
                  <a:lnTo>
                    <a:pt x="2400852" y="744882"/>
                  </a:lnTo>
                  <a:lnTo>
                    <a:pt x="2447191" y="737770"/>
                  </a:lnTo>
                  <a:lnTo>
                    <a:pt x="2492698" y="730238"/>
                  </a:lnTo>
                  <a:lnTo>
                    <a:pt x="2537326" y="722286"/>
                  </a:lnTo>
                  <a:lnTo>
                    <a:pt x="2581029" y="713918"/>
                  </a:lnTo>
                  <a:lnTo>
                    <a:pt x="2623762" y="705133"/>
                  </a:lnTo>
                  <a:lnTo>
                    <a:pt x="2665477" y="695934"/>
                  </a:lnTo>
                  <a:lnTo>
                    <a:pt x="2728553" y="680734"/>
                  </a:lnTo>
                  <a:lnTo>
                    <a:pt x="2787599" y="664882"/>
                  </a:lnTo>
                  <a:lnTo>
                    <a:pt x="2842609" y="648419"/>
                  </a:lnTo>
                  <a:lnTo>
                    <a:pt x="2893573" y="631390"/>
                  </a:lnTo>
                  <a:lnTo>
                    <a:pt x="2940484" y="613837"/>
                  </a:lnTo>
                  <a:lnTo>
                    <a:pt x="2983334" y="595804"/>
                  </a:lnTo>
                  <a:lnTo>
                    <a:pt x="3022113" y="577334"/>
                  </a:lnTo>
                  <a:lnTo>
                    <a:pt x="3056815" y="558469"/>
                  </a:lnTo>
                  <a:lnTo>
                    <a:pt x="3113952" y="519729"/>
                  </a:lnTo>
                  <a:lnTo>
                    <a:pt x="3154679" y="479929"/>
                  </a:lnTo>
                  <a:lnTo>
                    <a:pt x="3178931" y="439413"/>
                  </a:lnTo>
                  <a:lnTo>
                    <a:pt x="3186644" y="398527"/>
                  </a:lnTo>
                  <a:lnTo>
                    <a:pt x="3184277" y="378053"/>
                  </a:lnTo>
                  <a:lnTo>
                    <a:pt x="3167057" y="337258"/>
                  </a:lnTo>
                  <a:lnTo>
                    <a:pt x="3133134" y="296954"/>
                  </a:lnTo>
                  <a:lnTo>
                    <a:pt x="3082443" y="257486"/>
                  </a:lnTo>
                  <a:lnTo>
                    <a:pt x="3014918" y="219199"/>
                  </a:lnTo>
                  <a:lnTo>
                    <a:pt x="2974822" y="200606"/>
                  </a:lnTo>
                  <a:lnTo>
                    <a:pt x="2930494" y="182438"/>
                  </a:lnTo>
                  <a:lnTo>
                    <a:pt x="2881925" y="164737"/>
                  </a:lnTo>
                  <a:lnTo>
                    <a:pt x="2829106" y="147547"/>
                  </a:lnTo>
                  <a:lnTo>
                    <a:pt x="2772030" y="130911"/>
                  </a:lnTo>
                  <a:lnTo>
                    <a:pt x="2731951" y="120239"/>
                  </a:lnTo>
                  <a:lnTo>
                    <a:pt x="2690691" y="110016"/>
                  </a:lnTo>
                  <a:lnTo>
                    <a:pt x="2648302" y="100243"/>
                  </a:lnTo>
                  <a:lnTo>
                    <a:pt x="2604833" y="90920"/>
                  </a:lnTo>
                  <a:lnTo>
                    <a:pt x="2560336" y="82048"/>
                  </a:lnTo>
                  <a:lnTo>
                    <a:pt x="2514862" y="73628"/>
                  </a:lnTo>
                  <a:lnTo>
                    <a:pt x="2468461" y="65660"/>
                  </a:lnTo>
                  <a:lnTo>
                    <a:pt x="2421185" y="58145"/>
                  </a:lnTo>
                  <a:lnTo>
                    <a:pt x="2373084" y="51083"/>
                  </a:lnTo>
                  <a:lnTo>
                    <a:pt x="2324209" y="44476"/>
                  </a:lnTo>
                  <a:lnTo>
                    <a:pt x="2274612" y="38323"/>
                  </a:lnTo>
                  <a:lnTo>
                    <a:pt x="2224341" y="32625"/>
                  </a:lnTo>
                  <a:lnTo>
                    <a:pt x="2173450" y="27384"/>
                  </a:lnTo>
                  <a:lnTo>
                    <a:pt x="2121988" y="22599"/>
                  </a:lnTo>
                  <a:lnTo>
                    <a:pt x="2070007" y="18272"/>
                  </a:lnTo>
                  <a:lnTo>
                    <a:pt x="2017557" y="14402"/>
                  </a:lnTo>
                  <a:lnTo>
                    <a:pt x="1964689" y="10990"/>
                  </a:lnTo>
                  <a:lnTo>
                    <a:pt x="1911454" y="8038"/>
                  </a:lnTo>
                  <a:lnTo>
                    <a:pt x="1857902" y="5546"/>
                  </a:lnTo>
                  <a:lnTo>
                    <a:pt x="1804086" y="3513"/>
                  </a:lnTo>
                  <a:lnTo>
                    <a:pt x="1750055" y="1942"/>
                  </a:lnTo>
                  <a:lnTo>
                    <a:pt x="1695860" y="832"/>
                  </a:lnTo>
                  <a:lnTo>
                    <a:pt x="1641553" y="184"/>
                  </a:lnTo>
                  <a:lnTo>
                    <a:pt x="1587184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404" y="309194"/>
            <a:ext cx="11469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</a:t>
            </a:r>
            <a:r>
              <a:rPr spc="-114" dirty="0"/>
              <a:t>t</a:t>
            </a:r>
            <a:r>
              <a:rPr spc="55" dirty="0"/>
              <a:t>s</a:t>
            </a:r>
            <a:r>
              <a:rPr spc="-350" dirty="0"/>
              <a:t> </a:t>
            </a:r>
            <a:r>
              <a:rPr spc="-254" dirty="0"/>
              <a:t>c</a:t>
            </a:r>
            <a:r>
              <a:rPr spc="-50" dirty="0"/>
              <a:t>a</a:t>
            </a:r>
            <a:r>
              <a:rPr spc="85" dirty="0"/>
              <a:t>n</a:t>
            </a:r>
            <a:r>
              <a:rPr spc="-380" dirty="0"/>
              <a:t> </a:t>
            </a:r>
            <a:r>
              <a:rPr spc="-254" dirty="0"/>
              <a:t>c</a:t>
            </a:r>
            <a:r>
              <a:rPr spc="10" dirty="0"/>
              <a:t>o</a:t>
            </a:r>
            <a:r>
              <a:rPr spc="120" dirty="0"/>
              <a:t>m</a:t>
            </a:r>
            <a:r>
              <a:rPr spc="30" dirty="0"/>
              <a:t>b</a:t>
            </a:r>
            <a:r>
              <a:rPr spc="-120" dirty="0"/>
              <a:t>i</a:t>
            </a:r>
            <a:r>
              <a:rPr spc="-15" dirty="0"/>
              <a:t>n</a:t>
            </a:r>
            <a:r>
              <a:rPr spc="-140" dirty="0"/>
              <a:t>e</a:t>
            </a:r>
            <a:r>
              <a:rPr spc="-365" dirty="0"/>
              <a:t> </a:t>
            </a:r>
            <a:r>
              <a:rPr spc="20" dirty="0">
                <a:solidFill>
                  <a:srgbClr val="FF28EE"/>
                </a:solidFill>
              </a:rPr>
              <a:t>A</a:t>
            </a:r>
            <a:r>
              <a:rPr spc="-254" dirty="0">
                <a:solidFill>
                  <a:srgbClr val="FF28EE"/>
                </a:solidFill>
              </a:rPr>
              <a:t>c</a:t>
            </a:r>
            <a:r>
              <a:rPr spc="-114" dirty="0">
                <a:solidFill>
                  <a:srgbClr val="FF28EE"/>
                </a:solidFill>
              </a:rPr>
              <a:t>t</a:t>
            </a:r>
            <a:r>
              <a:rPr spc="-120" dirty="0">
                <a:solidFill>
                  <a:srgbClr val="FF28EE"/>
                </a:solidFill>
              </a:rPr>
              <a:t>i</a:t>
            </a:r>
            <a:r>
              <a:rPr spc="10" dirty="0">
                <a:solidFill>
                  <a:srgbClr val="FF28EE"/>
                </a:solidFill>
              </a:rPr>
              <a:t>o</a:t>
            </a:r>
            <a:r>
              <a:rPr spc="-15" dirty="0">
                <a:solidFill>
                  <a:srgbClr val="FF28EE"/>
                </a:solidFill>
              </a:rPr>
              <a:t>n</a:t>
            </a:r>
            <a:r>
              <a:rPr spc="55" dirty="0">
                <a:solidFill>
                  <a:srgbClr val="FF28EE"/>
                </a:solidFill>
              </a:rPr>
              <a:t>s</a:t>
            </a:r>
            <a:r>
              <a:rPr spc="-375" dirty="0">
                <a:solidFill>
                  <a:srgbClr val="FF28EE"/>
                </a:solidFill>
              </a:rPr>
              <a:t> </a:t>
            </a:r>
            <a:r>
              <a:rPr spc="-15" dirty="0"/>
              <a:t>an</a:t>
            </a:r>
            <a:r>
              <a:rPr spc="85" dirty="0"/>
              <a:t>d</a:t>
            </a:r>
            <a:r>
              <a:rPr spc="-355" dirty="0"/>
              <a:t> </a:t>
            </a:r>
            <a:r>
              <a:rPr spc="120" dirty="0">
                <a:solidFill>
                  <a:srgbClr val="FF28EE"/>
                </a:solidFill>
              </a:rPr>
              <a:t>K</a:t>
            </a:r>
            <a:r>
              <a:rPr spc="-15" dirty="0">
                <a:solidFill>
                  <a:srgbClr val="FF28EE"/>
                </a:solidFill>
              </a:rPr>
              <a:t>n</a:t>
            </a:r>
            <a:r>
              <a:rPr spc="10" dirty="0">
                <a:solidFill>
                  <a:srgbClr val="FF28EE"/>
                </a:solidFill>
              </a:rPr>
              <a:t>o</a:t>
            </a:r>
            <a:r>
              <a:rPr spc="-45" dirty="0">
                <a:solidFill>
                  <a:srgbClr val="FF28EE"/>
                </a:solidFill>
              </a:rPr>
              <a:t>w</a:t>
            </a:r>
            <a:r>
              <a:rPr spc="15" dirty="0">
                <a:solidFill>
                  <a:srgbClr val="FF28EE"/>
                </a:solidFill>
              </a:rPr>
              <a:t>l</a:t>
            </a:r>
            <a:r>
              <a:rPr spc="-240" dirty="0">
                <a:solidFill>
                  <a:srgbClr val="FF28EE"/>
                </a:solidFill>
              </a:rPr>
              <a:t>e</a:t>
            </a:r>
            <a:r>
              <a:rPr spc="20" dirty="0">
                <a:solidFill>
                  <a:srgbClr val="FF28EE"/>
                </a:solidFill>
              </a:rPr>
              <a:t>d</a:t>
            </a:r>
            <a:r>
              <a:rPr spc="270" dirty="0">
                <a:solidFill>
                  <a:srgbClr val="FF28EE"/>
                </a:solidFill>
              </a:rPr>
              <a:t>g</a:t>
            </a:r>
            <a:r>
              <a:rPr spc="-140" dirty="0">
                <a:solidFill>
                  <a:srgbClr val="FF28EE"/>
                </a:solidFill>
              </a:rPr>
              <a:t>e</a:t>
            </a:r>
            <a:r>
              <a:rPr spc="-360" dirty="0">
                <a:solidFill>
                  <a:srgbClr val="FF28EE"/>
                </a:solidFill>
              </a:rPr>
              <a:t> </a:t>
            </a:r>
            <a:r>
              <a:rPr spc="40" dirty="0">
                <a:solidFill>
                  <a:srgbClr val="FF28EE"/>
                </a:solidFill>
              </a:rPr>
              <a:t>B</a:t>
            </a:r>
            <a:r>
              <a:rPr spc="-50" dirty="0">
                <a:solidFill>
                  <a:srgbClr val="FF28EE"/>
                </a:solidFill>
              </a:rPr>
              <a:t>a</a:t>
            </a:r>
            <a:r>
              <a:rPr spc="-45" dirty="0">
                <a:solidFill>
                  <a:srgbClr val="FF28EE"/>
                </a:solidFill>
              </a:rPr>
              <a:t>s</a:t>
            </a:r>
            <a:r>
              <a:rPr spc="-240" dirty="0">
                <a:solidFill>
                  <a:srgbClr val="FF28EE"/>
                </a:solidFill>
              </a:rPr>
              <a:t>e</a:t>
            </a:r>
            <a:r>
              <a:rPr spc="55" dirty="0">
                <a:solidFill>
                  <a:srgbClr val="FF28EE"/>
                </a:solidFill>
              </a:rPr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56734" y="2064766"/>
            <a:ext cx="6911975" cy="3554729"/>
            <a:chOff x="4856734" y="2064766"/>
            <a:chExt cx="6911975" cy="3554729"/>
          </a:xfrm>
        </p:grpSpPr>
        <p:sp>
          <p:nvSpPr>
            <p:cNvPr id="7" name="object 7"/>
            <p:cNvSpPr/>
            <p:nvPr/>
          </p:nvSpPr>
          <p:spPr>
            <a:xfrm>
              <a:off x="4863084" y="2071116"/>
              <a:ext cx="6899275" cy="3542029"/>
            </a:xfrm>
            <a:custGeom>
              <a:avLst/>
              <a:gdLst/>
              <a:ahLst/>
              <a:cxnLst/>
              <a:rect l="l" t="t" r="r" b="b"/>
              <a:pathLst>
                <a:path w="6899275" h="3542029">
                  <a:moveTo>
                    <a:pt x="6899148" y="0"/>
                  </a:moveTo>
                  <a:lnTo>
                    <a:pt x="0" y="0"/>
                  </a:lnTo>
                  <a:lnTo>
                    <a:pt x="0" y="3541776"/>
                  </a:lnTo>
                  <a:lnTo>
                    <a:pt x="6899148" y="3541776"/>
                  </a:lnTo>
                  <a:lnTo>
                    <a:pt x="6899148" y="0"/>
                  </a:lnTo>
                  <a:close/>
                </a:path>
              </a:pathLst>
            </a:custGeom>
            <a:solidFill>
              <a:srgbClr val="0D0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3084" y="2071116"/>
              <a:ext cx="6899275" cy="3542029"/>
            </a:xfrm>
            <a:custGeom>
              <a:avLst/>
              <a:gdLst/>
              <a:ahLst/>
              <a:cxnLst/>
              <a:rect l="l" t="t" r="r" b="b"/>
              <a:pathLst>
                <a:path w="6899275" h="3542029">
                  <a:moveTo>
                    <a:pt x="0" y="3541776"/>
                  </a:moveTo>
                  <a:lnTo>
                    <a:pt x="6899148" y="3541776"/>
                  </a:lnTo>
                  <a:lnTo>
                    <a:pt x="6899148" y="0"/>
                  </a:lnTo>
                  <a:lnTo>
                    <a:pt x="0" y="0"/>
                  </a:lnTo>
                  <a:lnTo>
                    <a:pt x="0" y="3541776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01996" y="2270760"/>
            <a:ext cx="6019800" cy="6997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b="1" spc="-5" dirty="0">
                <a:latin typeface="Trebuchet MS"/>
                <a:cs typeface="Trebuchet MS"/>
              </a:rPr>
              <a:t>Instructions: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“you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an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HR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agent,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helping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employees</a:t>
            </a:r>
            <a:endParaRPr sz="18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800" spc="25" dirty="0">
                <a:latin typeface="Trebuchet MS"/>
                <a:cs typeface="Trebuchet MS"/>
              </a:rPr>
              <a:t>understand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HR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policies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and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manage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vacation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time”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3126" y="1482293"/>
            <a:ext cx="3181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FF28EE"/>
                </a:solidFill>
                <a:latin typeface="Trebuchet MS"/>
                <a:cs typeface="Trebuchet MS"/>
              </a:rPr>
              <a:t>HR</a:t>
            </a:r>
            <a:r>
              <a:rPr sz="2400" b="1" spc="-13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FF28EE"/>
                </a:solidFill>
                <a:latin typeface="Trebuchet MS"/>
                <a:cs typeface="Trebuchet MS"/>
              </a:rPr>
              <a:t>Policy</a:t>
            </a:r>
            <a:r>
              <a:rPr sz="2400" b="1" spc="-14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25" dirty="0">
                <a:solidFill>
                  <a:srgbClr val="FF28EE"/>
                </a:solidFill>
                <a:latin typeface="Trebuchet MS"/>
                <a:cs typeface="Trebuchet MS"/>
              </a:rPr>
              <a:t>Assistant</a:t>
            </a:r>
            <a:r>
              <a:rPr sz="2400" b="1" spc="-12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10" dirty="0">
                <a:solidFill>
                  <a:srgbClr val="FF28EE"/>
                </a:solidFill>
                <a:latin typeface="Trebuchet MS"/>
                <a:cs typeface="Trebuchet MS"/>
              </a:rPr>
              <a:t>v2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6734" y="2064766"/>
            <a:ext cx="6911975" cy="3204210"/>
            <a:chOff x="4856734" y="2064766"/>
            <a:chExt cx="6911975" cy="3204210"/>
          </a:xfrm>
        </p:grpSpPr>
        <p:sp>
          <p:nvSpPr>
            <p:cNvPr id="12" name="object 12"/>
            <p:cNvSpPr/>
            <p:nvPr/>
          </p:nvSpPr>
          <p:spPr>
            <a:xfrm>
              <a:off x="4863084" y="2071116"/>
              <a:ext cx="6899275" cy="45720"/>
            </a:xfrm>
            <a:custGeom>
              <a:avLst/>
              <a:gdLst/>
              <a:ahLst/>
              <a:cxnLst/>
              <a:rect l="l" t="t" r="r" b="b"/>
              <a:pathLst>
                <a:path w="6899275" h="45719">
                  <a:moveTo>
                    <a:pt x="689914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99148" y="45720"/>
                  </a:lnTo>
                  <a:lnTo>
                    <a:pt x="6899148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3084" y="2071116"/>
              <a:ext cx="6899275" cy="45720"/>
            </a:xfrm>
            <a:custGeom>
              <a:avLst/>
              <a:gdLst/>
              <a:ahLst/>
              <a:cxnLst/>
              <a:rect l="l" t="t" r="r" b="b"/>
              <a:pathLst>
                <a:path w="6899275" h="45719">
                  <a:moveTo>
                    <a:pt x="0" y="45720"/>
                  </a:moveTo>
                  <a:lnTo>
                    <a:pt x="6899148" y="45720"/>
                  </a:lnTo>
                  <a:lnTo>
                    <a:pt x="689914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4960" y="3526536"/>
              <a:ext cx="2505710" cy="1742439"/>
            </a:xfrm>
            <a:custGeom>
              <a:avLst/>
              <a:gdLst/>
              <a:ahLst/>
              <a:cxnLst/>
              <a:rect l="l" t="t" r="r" b="b"/>
              <a:pathLst>
                <a:path w="2505709" h="1742439">
                  <a:moveTo>
                    <a:pt x="2505456" y="0"/>
                  </a:moveTo>
                  <a:lnTo>
                    <a:pt x="0" y="0"/>
                  </a:lnTo>
                  <a:lnTo>
                    <a:pt x="0" y="1741932"/>
                  </a:lnTo>
                  <a:lnTo>
                    <a:pt x="2505456" y="1741932"/>
                  </a:lnTo>
                  <a:lnTo>
                    <a:pt x="2505456" y="0"/>
                  </a:lnTo>
                  <a:close/>
                </a:path>
              </a:pathLst>
            </a:custGeom>
            <a:solidFill>
              <a:srgbClr val="FFD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10944" y="2205989"/>
            <a:ext cx="2104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latin typeface="Trebuchet MS"/>
                <a:cs typeface="Trebuchet MS"/>
              </a:rPr>
              <a:t>how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much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vacation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do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get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year?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66372" y="2921545"/>
            <a:ext cx="2649220" cy="1051560"/>
          </a:xfrm>
          <a:custGeom>
            <a:avLst/>
            <a:gdLst/>
            <a:ahLst/>
            <a:cxnLst/>
            <a:rect l="l" t="t" r="r" b="b"/>
            <a:pathLst>
              <a:path w="2649220" h="1051560">
                <a:moveTo>
                  <a:pt x="1338056" y="89"/>
                </a:moveTo>
                <a:lnTo>
                  <a:pt x="1285250" y="0"/>
                </a:lnTo>
                <a:lnTo>
                  <a:pt x="1232463" y="763"/>
                </a:lnTo>
                <a:lnTo>
                  <a:pt x="1179763" y="2381"/>
                </a:lnTo>
                <a:lnTo>
                  <a:pt x="1127219" y="4853"/>
                </a:lnTo>
                <a:lnTo>
                  <a:pt x="1074901" y="8182"/>
                </a:lnTo>
                <a:lnTo>
                  <a:pt x="1022878" y="12366"/>
                </a:lnTo>
                <a:lnTo>
                  <a:pt x="971220" y="17407"/>
                </a:lnTo>
                <a:lnTo>
                  <a:pt x="919995" y="23306"/>
                </a:lnTo>
                <a:lnTo>
                  <a:pt x="869273" y="30063"/>
                </a:lnTo>
                <a:lnTo>
                  <a:pt x="819124" y="37680"/>
                </a:lnTo>
                <a:lnTo>
                  <a:pt x="769616" y="46156"/>
                </a:lnTo>
                <a:lnTo>
                  <a:pt x="720820" y="55492"/>
                </a:lnTo>
                <a:lnTo>
                  <a:pt x="672803" y="65690"/>
                </a:lnTo>
                <a:lnTo>
                  <a:pt x="625636" y="76749"/>
                </a:lnTo>
                <a:lnTo>
                  <a:pt x="579388" y="88671"/>
                </a:lnTo>
                <a:lnTo>
                  <a:pt x="534128" y="101456"/>
                </a:lnTo>
                <a:lnTo>
                  <a:pt x="489926" y="115104"/>
                </a:lnTo>
                <a:lnTo>
                  <a:pt x="446850" y="129618"/>
                </a:lnTo>
                <a:lnTo>
                  <a:pt x="404971" y="144996"/>
                </a:lnTo>
                <a:lnTo>
                  <a:pt x="350914" y="166963"/>
                </a:lnTo>
                <a:lnTo>
                  <a:pt x="300707" y="189873"/>
                </a:lnTo>
                <a:lnTo>
                  <a:pt x="254353" y="213657"/>
                </a:lnTo>
                <a:lnTo>
                  <a:pt x="211857" y="238244"/>
                </a:lnTo>
                <a:lnTo>
                  <a:pt x="173222" y="263566"/>
                </a:lnTo>
                <a:lnTo>
                  <a:pt x="138454" y="289552"/>
                </a:lnTo>
                <a:lnTo>
                  <a:pt x="107557" y="316133"/>
                </a:lnTo>
                <a:lnTo>
                  <a:pt x="80534" y="343239"/>
                </a:lnTo>
                <a:lnTo>
                  <a:pt x="38128" y="398750"/>
                </a:lnTo>
                <a:lnTo>
                  <a:pt x="11272" y="455526"/>
                </a:lnTo>
                <a:lnTo>
                  <a:pt x="0" y="513011"/>
                </a:lnTo>
                <a:lnTo>
                  <a:pt x="217" y="541845"/>
                </a:lnTo>
                <a:lnTo>
                  <a:pt x="12383" y="599348"/>
                </a:lnTo>
                <a:lnTo>
                  <a:pt x="40217" y="656167"/>
                </a:lnTo>
                <a:lnTo>
                  <a:pt x="83752" y="711746"/>
                </a:lnTo>
                <a:lnTo>
                  <a:pt x="111418" y="738895"/>
                </a:lnTo>
                <a:lnTo>
                  <a:pt x="143023" y="765526"/>
                </a:lnTo>
                <a:lnTo>
                  <a:pt x="178570" y="791568"/>
                </a:lnTo>
                <a:lnTo>
                  <a:pt x="218064" y="816951"/>
                </a:lnTo>
                <a:lnTo>
                  <a:pt x="261508" y="841606"/>
                </a:lnTo>
                <a:lnTo>
                  <a:pt x="308908" y="865464"/>
                </a:lnTo>
                <a:lnTo>
                  <a:pt x="360267" y="888454"/>
                </a:lnTo>
                <a:lnTo>
                  <a:pt x="400243" y="904628"/>
                </a:lnTo>
                <a:lnTo>
                  <a:pt x="441517" y="919961"/>
                </a:lnTo>
                <a:lnTo>
                  <a:pt x="484022" y="934454"/>
                </a:lnTo>
                <a:lnTo>
                  <a:pt x="527687" y="948105"/>
                </a:lnTo>
                <a:lnTo>
                  <a:pt x="572443" y="960913"/>
                </a:lnTo>
                <a:lnTo>
                  <a:pt x="618220" y="972878"/>
                </a:lnTo>
                <a:lnTo>
                  <a:pt x="664951" y="984000"/>
                </a:lnTo>
                <a:lnTo>
                  <a:pt x="712564" y="994277"/>
                </a:lnTo>
                <a:lnTo>
                  <a:pt x="760991" y="1003709"/>
                </a:lnTo>
                <a:lnTo>
                  <a:pt x="810163" y="1012296"/>
                </a:lnTo>
                <a:lnTo>
                  <a:pt x="860010" y="1020035"/>
                </a:lnTo>
                <a:lnTo>
                  <a:pt x="910463" y="1026928"/>
                </a:lnTo>
                <a:lnTo>
                  <a:pt x="961453" y="1032972"/>
                </a:lnTo>
                <a:lnTo>
                  <a:pt x="1012910" y="1038168"/>
                </a:lnTo>
                <a:lnTo>
                  <a:pt x="1064765" y="1042515"/>
                </a:lnTo>
                <a:lnTo>
                  <a:pt x="1116948" y="1046012"/>
                </a:lnTo>
                <a:lnTo>
                  <a:pt x="1169391" y="1048658"/>
                </a:lnTo>
                <a:lnTo>
                  <a:pt x="1222024" y="1050453"/>
                </a:lnTo>
                <a:lnTo>
                  <a:pt x="1274778" y="1051395"/>
                </a:lnTo>
                <a:lnTo>
                  <a:pt x="1327583" y="1051485"/>
                </a:lnTo>
                <a:lnTo>
                  <a:pt x="1380370" y="1050722"/>
                </a:lnTo>
                <a:lnTo>
                  <a:pt x="1433071" y="1049104"/>
                </a:lnTo>
                <a:lnTo>
                  <a:pt x="1485614" y="1046631"/>
                </a:lnTo>
                <a:lnTo>
                  <a:pt x="1537932" y="1043303"/>
                </a:lnTo>
                <a:lnTo>
                  <a:pt x="1589955" y="1039119"/>
                </a:lnTo>
                <a:lnTo>
                  <a:pt x="1641614" y="1034077"/>
                </a:lnTo>
                <a:lnTo>
                  <a:pt x="1692838" y="1028178"/>
                </a:lnTo>
                <a:lnTo>
                  <a:pt x="1743560" y="1021421"/>
                </a:lnTo>
                <a:lnTo>
                  <a:pt x="1793709" y="1013805"/>
                </a:lnTo>
                <a:lnTo>
                  <a:pt x="1843217" y="1005329"/>
                </a:lnTo>
                <a:lnTo>
                  <a:pt x="1892014" y="995993"/>
                </a:lnTo>
                <a:lnTo>
                  <a:pt x="1940030" y="985795"/>
                </a:lnTo>
                <a:lnTo>
                  <a:pt x="1987197" y="974736"/>
                </a:lnTo>
                <a:lnTo>
                  <a:pt x="2033445" y="962814"/>
                </a:lnTo>
                <a:lnTo>
                  <a:pt x="2078705" y="950029"/>
                </a:lnTo>
                <a:lnTo>
                  <a:pt x="2122908" y="936380"/>
                </a:lnTo>
                <a:lnTo>
                  <a:pt x="2165983" y="921867"/>
                </a:lnTo>
                <a:lnTo>
                  <a:pt x="2207863" y="906488"/>
                </a:lnTo>
                <a:lnTo>
                  <a:pt x="2648680" y="909409"/>
                </a:lnTo>
                <a:lnTo>
                  <a:pt x="2496661" y="742912"/>
                </a:lnTo>
                <a:lnTo>
                  <a:pt x="2528768" y="711804"/>
                </a:lnTo>
                <a:lnTo>
                  <a:pt x="2555656" y="680225"/>
                </a:lnTo>
                <a:lnTo>
                  <a:pt x="2577363" y="648270"/>
                </a:lnTo>
                <a:lnTo>
                  <a:pt x="2605394" y="583608"/>
                </a:lnTo>
                <a:lnTo>
                  <a:pt x="2613180" y="518577"/>
                </a:lnTo>
                <a:lnTo>
                  <a:pt x="2609580" y="486160"/>
                </a:lnTo>
                <a:lnTo>
                  <a:pt x="2587595" y="421994"/>
                </a:lnTo>
                <a:lnTo>
                  <a:pt x="2546160" y="359351"/>
                </a:lnTo>
                <a:lnTo>
                  <a:pt x="2518249" y="328838"/>
                </a:lnTo>
                <a:lnTo>
                  <a:pt x="2485594" y="298989"/>
                </a:lnTo>
                <a:lnTo>
                  <a:pt x="2448236" y="269900"/>
                </a:lnTo>
                <a:lnTo>
                  <a:pt x="2406215" y="241665"/>
                </a:lnTo>
                <a:lnTo>
                  <a:pt x="2359569" y="214378"/>
                </a:lnTo>
                <a:lnTo>
                  <a:pt x="2308340" y="188135"/>
                </a:lnTo>
                <a:lnTo>
                  <a:pt x="2252567" y="163030"/>
                </a:lnTo>
                <a:lnTo>
                  <a:pt x="2212591" y="146857"/>
                </a:lnTo>
                <a:lnTo>
                  <a:pt x="2171316" y="131523"/>
                </a:lnTo>
                <a:lnTo>
                  <a:pt x="2128812" y="117031"/>
                </a:lnTo>
                <a:lnTo>
                  <a:pt x="2085147" y="103380"/>
                </a:lnTo>
                <a:lnTo>
                  <a:pt x="2040391" y="90572"/>
                </a:lnTo>
                <a:lnTo>
                  <a:pt x="1994613" y="78606"/>
                </a:lnTo>
                <a:lnTo>
                  <a:pt x="1947883" y="67485"/>
                </a:lnTo>
                <a:lnTo>
                  <a:pt x="1900269" y="57207"/>
                </a:lnTo>
                <a:lnTo>
                  <a:pt x="1851842" y="47775"/>
                </a:lnTo>
                <a:lnTo>
                  <a:pt x="1802670" y="39189"/>
                </a:lnTo>
                <a:lnTo>
                  <a:pt x="1752823" y="31449"/>
                </a:lnTo>
                <a:lnTo>
                  <a:pt x="1702370" y="24557"/>
                </a:lnTo>
                <a:lnTo>
                  <a:pt x="1651381" y="18512"/>
                </a:lnTo>
                <a:lnTo>
                  <a:pt x="1599924" y="13316"/>
                </a:lnTo>
                <a:lnTo>
                  <a:pt x="1548069" y="8969"/>
                </a:lnTo>
                <a:lnTo>
                  <a:pt x="1495885" y="5473"/>
                </a:lnTo>
                <a:lnTo>
                  <a:pt x="1443442" y="2827"/>
                </a:lnTo>
                <a:lnTo>
                  <a:pt x="1390809" y="1032"/>
                </a:lnTo>
                <a:lnTo>
                  <a:pt x="1338056" y="89"/>
                </a:lnTo>
                <a:close/>
              </a:path>
            </a:pathLst>
          </a:custGeom>
          <a:solidFill>
            <a:srgbClr val="FFD3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81504" y="3055747"/>
            <a:ext cx="17811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latin typeface="Trebuchet MS"/>
                <a:cs typeface="Trebuchet MS"/>
              </a:rPr>
              <a:t>as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full-timer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with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3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years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tenure,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you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get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15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days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5920" y="3648455"/>
            <a:ext cx="2353310" cy="1470660"/>
          </a:xfrm>
          <a:prstGeom prst="rect">
            <a:avLst/>
          </a:prstGeom>
          <a:solidFill>
            <a:srgbClr val="FF7DF5"/>
          </a:solidFill>
        </p:spPr>
        <p:txBody>
          <a:bodyPr vert="horz" wrap="square" lIns="0" tIns="153670" rIns="0" bIns="0" rtlCol="0">
            <a:spAutoFit/>
          </a:bodyPr>
          <a:lstStyle/>
          <a:p>
            <a:pPr marL="187960" marR="180975" indent="635" algn="ctr">
              <a:lnSpc>
                <a:spcPct val="100299"/>
              </a:lnSpc>
              <a:spcBef>
                <a:spcPts val="1210"/>
              </a:spcBef>
            </a:pP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Vacation 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Policy 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Contains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entire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vacation policy </a:t>
            </a:r>
            <a:r>
              <a:rPr sz="1800" spc="15" dirty="0">
                <a:latin typeface="Trebuchet MS"/>
                <a:cs typeface="Trebuchet MS"/>
              </a:rPr>
              <a:t>for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company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9179" y="3091688"/>
            <a:ext cx="68872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05"/>
              </a:spcBef>
              <a:tabLst>
                <a:tab pos="4333875" algn="l"/>
              </a:tabLst>
            </a:pPr>
            <a:r>
              <a:rPr sz="2000" b="1" spc="80" dirty="0">
                <a:solidFill>
                  <a:srgbClr val="FF28EE"/>
                </a:solidFill>
                <a:latin typeface="Trebuchet MS"/>
                <a:cs typeface="Trebuchet MS"/>
              </a:rPr>
              <a:t>HR</a:t>
            </a:r>
            <a:r>
              <a:rPr sz="2000" b="1" spc="-7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FF28EE"/>
                </a:solidFill>
                <a:latin typeface="Trebuchet MS"/>
                <a:cs typeface="Trebuchet MS"/>
              </a:rPr>
              <a:t>Knowledge</a:t>
            </a:r>
            <a:r>
              <a:rPr sz="2000" b="1" spc="-7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FF28EE"/>
                </a:solidFill>
                <a:latin typeface="Trebuchet MS"/>
                <a:cs typeface="Trebuchet MS"/>
              </a:rPr>
              <a:t>Base	</a:t>
            </a:r>
            <a:r>
              <a:rPr sz="2000" b="1" spc="80" dirty="0">
                <a:solidFill>
                  <a:srgbClr val="F66C01"/>
                </a:solidFill>
                <a:latin typeface="Trebuchet MS"/>
                <a:cs typeface="Trebuchet MS"/>
              </a:rPr>
              <a:t>HR</a:t>
            </a:r>
            <a:r>
              <a:rPr sz="2000" b="1" spc="-12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F66C01"/>
                </a:solidFill>
                <a:latin typeface="Trebuchet MS"/>
                <a:cs typeface="Trebuchet MS"/>
              </a:rPr>
              <a:t>Actions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52104" y="3526535"/>
            <a:ext cx="2847340" cy="1742439"/>
          </a:xfrm>
          <a:custGeom>
            <a:avLst/>
            <a:gdLst/>
            <a:ahLst/>
            <a:cxnLst/>
            <a:rect l="l" t="t" r="r" b="b"/>
            <a:pathLst>
              <a:path w="2847340" h="1742439">
                <a:moveTo>
                  <a:pt x="2846831" y="0"/>
                </a:moveTo>
                <a:lnTo>
                  <a:pt x="0" y="0"/>
                </a:lnTo>
                <a:lnTo>
                  <a:pt x="0" y="1741932"/>
                </a:lnTo>
                <a:lnTo>
                  <a:pt x="2846831" y="1741932"/>
                </a:lnTo>
                <a:lnTo>
                  <a:pt x="2846831" y="0"/>
                </a:lnTo>
                <a:close/>
              </a:path>
            </a:pathLst>
          </a:custGeom>
          <a:solidFill>
            <a:srgbClr val="FFE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46592" y="3648455"/>
            <a:ext cx="2676525" cy="1470660"/>
          </a:xfrm>
          <a:prstGeom prst="rect">
            <a:avLst/>
          </a:prstGeom>
          <a:solidFill>
            <a:srgbClr val="FDA662"/>
          </a:solidFill>
        </p:spPr>
        <p:txBody>
          <a:bodyPr vert="horz" wrap="square" lIns="0" tIns="153670" rIns="0" bIns="0" rtlCol="0">
            <a:spAutoFit/>
          </a:bodyPr>
          <a:lstStyle/>
          <a:p>
            <a:pPr marL="153670" marR="143510" indent="184150">
              <a:lnSpc>
                <a:spcPct val="100499"/>
              </a:lnSpc>
              <a:spcBef>
                <a:spcPts val="1210"/>
              </a:spcBef>
            </a:pP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Request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Vacation 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In: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start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date,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end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Out: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approval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status,</a:t>
            </a:r>
            <a:endParaRPr sz="1800">
              <a:latin typeface="Trebuchet MS"/>
              <a:cs typeface="Trebuchet MS"/>
            </a:endParaRPr>
          </a:p>
          <a:p>
            <a:pPr marL="382270">
              <a:lnSpc>
                <a:spcPct val="100000"/>
              </a:lnSpc>
            </a:pPr>
            <a:r>
              <a:rPr sz="1800" spc="20" dirty="0">
                <a:latin typeface="Trebuchet MS"/>
                <a:cs typeface="Trebuchet MS"/>
              </a:rPr>
              <a:t>remaining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balance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69611" y="4051934"/>
            <a:ext cx="3465195" cy="1744345"/>
            <a:chOff x="1169611" y="4051934"/>
            <a:chExt cx="3465195" cy="1744345"/>
          </a:xfrm>
        </p:grpSpPr>
        <p:sp>
          <p:nvSpPr>
            <p:cNvPr id="23" name="object 23"/>
            <p:cNvSpPr/>
            <p:nvPr/>
          </p:nvSpPr>
          <p:spPr>
            <a:xfrm>
              <a:off x="1169611" y="4051934"/>
              <a:ext cx="2976245" cy="828040"/>
            </a:xfrm>
            <a:custGeom>
              <a:avLst/>
              <a:gdLst/>
              <a:ahLst/>
              <a:cxnLst/>
              <a:rect l="l" t="t" r="r" b="b"/>
              <a:pathLst>
                <a:path w="2976245" h="828039">
                  <a:moveTo>
                    <a:pt x="152585" y="0"/>
                  </a:moveTo>
                  <a:lnTo>
                    <a:pt x="472752" y="239521"/>
                  </a:lnTo>
                  <a:lnTo>
                    <a:pt x="401540" y="255720"/>
                  </a:lnTo>
                  <a:lnTo>
                    <a:pt x="335872" y="272813"/>
                  </a:lnTo>
                  <a:lnTo>
                    <a:pt x="275821" y="290731"/>
                  </a:lnTo>
                  <a:lnTo>
                    <a:pt x="221458" y="309401"/>
                  </a:lnTo>
                  <a:lnTo>
                    <a:pt x="172857" y="328752"/>
                  </a:lnTo>
                  <a:lnTo>
                    <a:pt x="130088" y="348713"/>
                  </a:lnTo>
                  <a:lnTo>
                    <a:pt x="93224" y="369213"/>
                  </a:lnTo>
                  <a:lnTo>
                    <a:pt x="37499" y="411543"/>
                  </a:lnTo>
                  <a:lnTo>
                    <a:pt x="6258" y="455171"/>
                  </a:lnTo>
                  <a:lnTo>
                    <a:pt x="0" y="477294"/>
                  </a:lnTo>
                  <a:lnTo>
                    <a:pt x="78" y="499527"/>
                  </a:lnTo>
                  <a:lnTo>
                    <a:pt x="19535" y="544039"/>
                  </a:lnTo>
                  <a:lnTo>
                    <a:pt x="65206" y="588138"/>
                  </a:lnTo>
                  <a:lnTo>
                    <a:pt x="98051" y="609853"/>
                  </a:lnTo>
                  <a:lnTo>
                    <a:pt x="147727" y="636098"/>
                  </a:lnTo>
                  <a:lnTo>
                    <a:pt x="205805" y="660906"/>
                  </a:lnTo>
                  <a:lnTo>
                    <a:pt x="271750" y="684225"/>
                  </a:lnTo>
                  <a:lnTo>
                    <a:pt x="345028" y="706000"/>
                  </a:lnTo>
                  <a:lnTo>
                    <a:pt x="384251" y="716291"/>
                  </a:lnTo>
                  <a:lnTo>
                    <a:pt x="425106" y="726175"/>
                  </a:lnTo>
                  <a:lnTo>
                    <a:pt x="467529" y="735646"/>
                  </a:lnTo>
                  <a:lnTo>
                    <a:pt x="511451" y="744697"/>
                  </a:lnTo>
                  <a:lnTo>
                    <a:pt x="556806" y="753321"/>
                  </a:lnTo>
                  <a:lnTo>
                    <a:pt x="603528" y="761511"/>
                  </a:lnTo>
                  <a:lnTo>
                    <a:pt x="651549" y="769260"/>
                  </a:lnTo>
                  <a:lnTo>
                    <a:pt x="700803" y="776562"/>
                  </a:lnTo>
                  <a:lnTo>
                    <a:pt x="751224" y="783410"/>
                  </a:lnTo>
                  <a:lnTo>
                    <a:pt x="802744" y="789796"/>
                  </a:lnTo>
                  <a:lnTo>
                    <a:pt x="855297" y="795715"/>
                  </a:lnTo>
                  <a:lnTo>
                    <a:pt x="908816" y="801158"/>
                  </a:lnTo>
                  <a:lnTo>
                    <a:pt x="963234" y="806120"/>
                  </a:lnTo>
                  <a:lnTo>
                    <a:pt x="1018485" y="810594"/>
                  </a:lnTo>
                  <a:lnTo>
                    <a:pt x="1074502" y="814572"/>
                  </a:lnTo>
                  <a:lnTo>
                    <a:pt x="1131218" y="818048"/>
                  </a:lnTo>
                  <a:lnTo>
                    <a:pt x="1188567" y="821016"/>
                  </a:lnTo>
                  <a:lnTo>
                    <a:pt x="1246481" y="823468"/>
                  </a:lnTo>
                  <a:lnTo>
                    <a:pt x="1304895" y="825397"/>
                  </a:lnTo>
                  <a:lnTo>
                    <a:pt x="1363740" y="826796"/>
                  </a:lnTo>
                  <a:lnTo>
                    <a:pt x="1422952" y="827660"/>
                  </a:lnTo>
                  <a:lnTo>
                    <a:pt x="1482462" y="827981"/>
                  </a:lnTo>
                  <a:lnTo>
                    <a:pt x="1542205" y="827752"/>
                  </a:lnTo>
                  <a:lnTo>
                    <a:pt x="1602113" y="826966"/>
                  </a:lnTo>
                  <a:lnTo>
                    <a:pt x="1662120" y="825617"/>
                  </a:lnTo>
                  <a:lnTo>
                    <a:pt x="1722159" y="823697"/>
                  </a:lnTo>
                  <a:lnTo>
                    <a:pt x="1782164" y="821200"/>
                  </a:lnTo>
                  <a:lnTo>
                    <a:pt x="1842067" y="818120"/>
                  </a:lnTo>
                  <a:lnTo>
                    <a:pt x="1901802" y="814449"/>
                  </a:lnTo>
                  <a:lnTo>
                    <a:pt x="1961302" y="810180"/>
                  </a:lnTo>
                  <a:lnTo>
                    <a:pt x="2020501" y="805307"/>
                  </a:lnTo>
                  <a:lnTo>
                    <a:pt x="2095956" y="798162"/>
                  </a:lnTo>
                  <a:lnTo>
                    <a:pt x="2168785" y="790189"/>
                  </a:lnTo>
                  <a:lnTo>
                    <a:pt x="2238924" y="781420"/>
                  </a:lnTo>
                  <a:lnTo>
                    <a:pt x="2306306" y="771889"/>
                  </a:lnTo>
                  <a:lnTo>
                    <a:pt x="2370867" y="761628"/>
                  </a:lnTo>
                  <a:lnTo>
                    <a:pt x="2432541" y="750673"/>
                  </a:lnTo>
                  <a:lnTo>
                    <a:pt x="2491262" y="739056"/>
                  </a:lnTo>
                  <a:lnTo>
                    <a:pt x="2546967" y="726811"/>
                  </a:lnTo>
                  <a:lnTo>
                    <a:pt x="2599588" y="713971"/>
                  </a:lnTo>
                  <a:lnTo>
                    <a:pt x="2649061" y="700569"/>
                  </a:lnTo>
                  <a:lnTo>
                    <a:pt x="2695321" y="686640"/>
                  </a:lnTo>
                  <a:lnTo>
                    <a:pt x="2738303" y="672217"/>
                  </a:lnTo>
                  <a:lnTo>
                    <a:pt x="2777940" y="657332"/>
                  </a:lnTo>
                  <a:lnTo>
                    <a:pt x="2814168" y="642021"/>
                  </a:lnTo>
                  <a:lnTo>
                    <a:pt x="2876135" y="610250"/>
                  </a:lnTo>
                  <a:lnTo>
                    <a:pt x="2923681" y="577173"/>
                  </a:lnTo>
                  <a:lnTo>
                    <a:pt x="2956284" y="543056"/>
                  </a:lnTo>
                  <a:lnTo>
                    <a:pt x="2973421" y="508169"/>
                  </a:lnTo>
                  <a:lnTo>
                    <a:pt x="2976026" y="490519"/>
                  </a:lnTo>
                  <a:lnTo>
                    <a:pt x="2974570" y="472778"/>
                  </a:lnTo>
                  <a:lnTo>
                    <a:pt x="2959208" y="437152"/>
                  </a:lnTo>
                  <a:lnTo>
                    <a:pt x="2926812" y="401559"/>
                  </a:lnTo>
                  <a:lnTo>
                    <a:pt x="2876862" y="366267"/>
                  </a:lnTo>
                  <a:lnTo>
                    <a:pt x="2827193" y="340023"/>
                  </a:lnTo>
                  <a:lnTo>
                    <a:pt x="2769122" y="315215"/>
                  </a:lnTo>
                  <a:lnTo>
                    <a:pt x="2703183" y="291896"/>
                  </a:lnTo>
                  <a:lnTo>
                    <a:pt x="2629910" y="270121"/>
                  </a:lnTo>
                  <a:lnTo>
                    <a:pt x="2590690" y="259830"/>
                  </a:lnTo>
                  <a:lnTo>
                    <a:pt x="2549836" y="249946"/>
                  </a:lnTo>
                  <a:lnTo>
                    <a:pt x="2507416" y="240475"/>
                  </a:lnTo>
                  <a:lnTo>
                    <a:pt x="2463496" y="231424"/>
                  </a:lnTo>
                  <a:lnTo>
                    <a:pt x="2418143" y="222800"/>
                  </a:lnTo>
                  <a:lnTo>
                    <a:pt x="2371423" y="214610"/>
                  </a:lnTo>
                  <a:lnTo>
                    <a:pt x="2323403" y="206861"/>
                  </a:lnTo>
                  <a:lnTo>
                    <a:pt x="2274150" y="199559"/>
                  </a:lnTo>
                  <a:lnTo>
                    <a:pt x="2223731" y="192711"/>
                  </a:lnTo>
                  <a:lnTo>
                    <a:pt x="2172212" y="186325"/>
                  </a:lnTo>
                  <a:lnTo>
                    <a:pt x="2119660" y="180406"/>
                  </a:lnTo>
                  <a:lnTo>
                    <a:pt x="2066142" y="174963"/>
                  </a:lnTo>
                  <a:lnTo>
                    <a:pt x="2011725" y="170001"/>
                  </a:lnTo>
                  <a:lnTo>
                    <a:pt x="1956475" y="165527"/>
                  </a:lnTo>
                  <a:lnTo>
                    <a:pt x="1900458" y="161549"/>
                  </a:lnTo>
                  <a:lnTo>
                    <a:pt x="1843743" y="158073"/>
                  </a:lnTo>
                  <a:lnTo>
                    <a:pt x="1786395" y="155105"/>
                  </a:lnTo>
                  <a:lnTo>
                    <a:pt x="1728481" y="152653"/>
                  </a:lnTo>
                  <a:lnTo>
                    <a:pt x="1670068" y="150724"/>
                  </a:lnTo>
                  <a:lnTo>
                    <a:pt x="1611222" y="149325"/>
                  </a:lnTo>
                  <a:lnTo>
                    <a:pt x="1552011" y="148461"/>
                  </a:lnTo>
                  <a:lnTo>
                    <a:pt x="1492501" y="148140"/>
                  </a:lnTo>
                  <a:lnTo>
                    <a:pt x="1432758" y="148369"/>
                  </a:lnTo>
                  <a:lnTo>
                    <a:pt x="1372850" y="149155"/>
                  </a:lnTo>
                  <a:lnTo>
                    <a:pt x="1312843" y="150504"/>
                  </a:lnTo>
                  <a:lnTo>
                    <a:pt x="1252804" y="152424"/>
                  </a:lnTo>
                  <a:lnTo>
                    <a:pt x="1192800" y="154921"/>
                  </a:lnTo>
                  <a:lnTo>
                    <a:pt x="1132897" y="158001"/>
                  </a:lnTo>
                  <a:lnTo>
                    <a:pt x="1073162" y="161672"/>
                  </a:lnTo>
                  <a:lnTo>
                    <a:pt x="1013662" y="165941"/>
                  </a:lnTo>
                  <a:lnTo>
                    <a:pt x="954463" y="170814"/>
                  </a:lnTo>
                  <a:lnTo>
                    <a:pt x="152585" y="0"/>
                  </a:lnTo>
                  <a:close/>
                </a:path>
              </a:pathLst>
            </a:custGeom>
            <a:solidFill>
              <a:srgbClr val="FF2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4952" y="4901199"/>
              <a:ext cx="2479675" cy="894715"/>
            </a:xfrm>
            <a:custGeom>
              <a:avLst/>
              <a:gdLst/>
              <a:ahLst/>
              <a:cxnLst/>
              <a:rect l="l" t="t" r="r" b="b"/>
              <a:pathLst>
                <a:path w="2479675" h="894714">
                  <a:moveTo>
                    <a:pt x="1238614" y="0"/>
                  </a:moveTo>
                  <a:lnTo>
                    <a:pt x="1186797" y="407"/>
                  </a:lnTo>
                  <a:lnTo>
                    <a:pt x="1135053" y="1594"/>
                  </a:lnTo>
                  <a:lnTo>
                    <a:pt x="1083452" y="3561"/>
                  </a:lnTo>
                  <a:lnTo>
                    <a:pt x="1032066" y="6308"/>
                  </a:lnTo>
                  <a:lnTo>
                    <a:pt x="980965" y="9835"/>
                  </a:lnTo>
                  <a:lnTo>
                    <a:pt x="930220" y="14142"/>
                  </a:lnTo>
                  <a:lnTo>
                    <a:pt x="879902" y="19230"/>
                  </a:lnTo>
                  <a:lnTo>
                    <a:pt x="830082" y="25098"/>
                  </a:lnTo>
                  <a:lnTo>
                    <a:pt x="780830" y="31746"/>
                  </a:lnTo>
                  <a:lnTo>
                    <a:pt x="732217" y="39174"/>
                  </a:lnTo>
                  <a:lnTo>
                    <a:pt x="684314" y="47383"/>
                  </a:lnTo>
                  <a:lnTo>
                    <a:pt x="637193" y="56372"/>
                  </a:lnTo>
                  <a:lnTo>
                    <a:pt x="590922" y="66142"/>
                  </a:lnTo>
                  <a:lnTo>
                    <a:pt x="545575" y="76692"/>
                  </a:lnTo>
                  <a:lnTo>
                    <a:pt x="481979" y="93258"/>
                  </a:lnTo>
                  <a:lnTo>
                    <a:pt x="422133" y="110993"/>
                  </a:lnTo>
                  <a:lnTo>
                    <a:pt x="366078" y="129823"/>
                  </a:lnTo>
                  <a:lnTo>
                    <a:pt x="313852" y="149676"/>
                  </a:lnTo>
                  <a:lnTo>
                    <a:pt x="265493" y="170478"/>
                  </a:lnTo>
                  <a:lnTo>
                    <a:pt x="221042" y="192157"/>
                  </a:lnTo>
                  <a:lnTo>
                    <a:pt x="180537" y="214641"/>
                  </a:lnTo>
                  <a:lnTo>
                    <a:pt x="144016" y="237856"/>
                  </a:lnTo>
                  <a:lnTo>
                    <a:pt x="111520" y="261729"/>
                  </a:lnTo>
                  <a:lnTo>
                    <a:pt x="58756" y="311159"/>
                  </a:lnTo>
                  <a:lnTo>
                    <a:pt x="22557" y="362350"/>
                  </a:lnTo>
                  <a:lnTo>
                    <a:pt x="3234" y="414717"/>
                  </a:lnTo>
                  <a:lnTo>
                    <a:pt x="0" y="441160"/>
                  </a:lnTo>
                  <a:lnTo>
                    <a:pt x="1101" y="467679"/>
                  </a:lnTo>
                  <a:lnTo>
                    <a:pt x="16468" y="520654"/>
                  </a:lnTo>
                  <a:lnTo>
                    <a:pt x="49649" y="573057"/>
                  </a:lnTo>
                  <a:lnTo>
                    <a:pt x="100954" y="624308"/>
                  </a:lnTo>
                  <a:lnTo>
                    <a:pt x="133502" y="649319"/>
                  </a:lnTo>
                  <a:lnTo>
                    <a:pt x="170698" y="673823"/>
                  </a:lnTo>
                  <a:lnTo>
                    <a:pt x="212581" y="697747"/>
                  </a:lnTo>
                  <a:lnTo>
                    <a:pt x="281993" y="731348"/>
                  </a:lnTo>
                  <a:lnTo>
                    <a:pt x="319338" y="747026"/>
                  </a:lnTo>
                  <a:lnTo>
                    <a:pt x="358332" y="761947"/>
                  </a:lnTo>
                  <a:lnTo>
                    <a:pt x="398893" y="776106"/>
                  </a:lnTo>
                  <a:lnTo>
                    <a:pt x="440938" y="789497"/>
                  </a:lnTo>
                  <a:lnTo>
                    <a:pt x="484383" y="802114"/>
                  </a:lnTo>
                  <a:lnTo>
                    <a:pt x="529147" y="813952"/>
                  </a:lnTo>
                  <a:lnTo>
                    <a:pt x="575147" y="825005"/>
                  </a:lnTo>
                  <a:lnTo>
                    <a:pt x="622299" y="835267"/>
                  </a:lnTo>
                  <a:lnTo>
                    <a:pt x="670522" y="844732"/>
                  </a:lnTo>
                  <a:lnTo>
                    <a:pt x="719732" y="853395"/>
                  </a:lnTo>
                  <a:lnTo>
                    <a:pt x="769847" y="861249"/>
                  </a:lnTo>
                  <a:lnTo>
                    <a:pt x="820785" y="868289"/>
                  </a:lnTo>
                  <a:lnTo>
                    <a:pt x="872462" y="874509"/>
                  </a:lnTo>
                  <a:lnTo>
                    <a:pt x="924795" y="879904"/>
                  </a:lnTo>
                  <a:lnTo>
                    <a:pt x="977703" y="884468"/>
                  </a:lnTo>
                  <a:lnTo>
                    <a:pt x="1031102" y="888194"/>
                  </a:lnTo>
                  <a:lnTo>
                    <a:pt x="1084910" y="891077"/>
                  </a:lnTo>
                  <a:lnTo>
                    <a:pt x="1139044" y="893112"/>
                  </a:lnTo>
                  <a:lnTo>
                    <a:pt x="1193421" y="894292"/>
                  </a:lnTo>
                  <a:lnTo>
                    <a:pt x="1247959" y="894612"/>
                  </a:lnTo>
                  <a:lnTo>
                    <a:pt x="1302575" y="894066"/>
                  </a:lnTo>
                  <a:lnTo>
                    <a:pt x="1357186" y="892648"/>
                  </a:lnTo>
                  <a:lnTo>
                    <a:pt x="1411709" y="890352"/>
                  </a:lnTo>
                  <a:lnTo>
                    <a:pt x="1466062" y="887174"/>
                  </a:lnTo>
                  <a:lnTo>
                    <a:pt x="1520163" y="883106"/>
                  </a:lnTo>
                  <a:lnTo>
                    <a:pt x="1573927" y="878143"/>
                  </a:lnTo>
                  <a:lnTo>
                    <a:pt x="1627274" y="872280"/>
                  </a:lnTo>
                  <a:lnTo>
                    <a:pt x="1680120" y="865510"/>
                  </a:lnTo>
                  <a:lnTo>
                    <a:pt x="1732381" y="857828"/>
                  </a:lnTo>
                  <a:lnTo>
                    <a:pt x="1783977" y="849228"/>
                  </a:lnTo>
                  <a:lnTo>
                    <a:pt x="1834824" y="839705"/>
                  </a:lnTo>
                  <a:lnTo>
                    <a:pt x="1884838" y="829252"/>
                  </a:lnTo>
                  <a:lnTo>
                    <a:pt x="1933939" y="817864"/>
                  </a:lnTo>
                  <a:lnTo>
                    <a:pt x="1997535" y="801297"/>
                  </a:lnTo>
                  <a:lnTo>
                    <a:pt x="2057380" y="783563"/>
                  </a:lnTo>
                  <a:lnTo>
                    <a:pt x="2113436" y="764732"/>
                  </a:lnTo>
                  <a:lnTo>
                    <a:pt x="2165662" y="744880"/>
                  </a:lnTo>
                  <a:lnTo>
                    <a:pt x="2214020" y="724077"/>
                  </a:lnTo>
                  <a:lnTo>
                    <a:pt x="2258472" y="702398"/>
                  </a:lnTo>
                  <a:lnTo>
                    <a:pt x="2298977" y="679915"/>
                  </a:lnTo>
                  <a:lnTo>
                    <a:pt x="2335497" y="656700"/>
                  </a:lnTo>
                  <a:lnTo>
                    <a:pt x="2367993" y="632828"/>
                  </a:lnTo>
                  <a:lnTo>
                    <a:pt x="2420757" y="583398"/>
                  </a:lnTo>
                  <a:lnTo>
                    <a:pt x="2456957" y="532209"/>
                  </a:lnTo>
                  <a:lnTo>
                    <a:pt x="2476279" y="479843"/>
                  </a:lnTo>
                  <a:lnTo>
                    <a:pt x="2479514" y="453401"/>
                  </a:lnTo>
                  <a:lnTo>
                    <a:pt x="2478413" y="426883"/>
                  </a:lnTo>
                  <a:lnTo>
                    <a:pt x="2463046" y="373911"/>
                  </a:lnTo>
                  <a:lnTo>
                    <a:pt x="2429865" y="321511"/>
                  </a:lnTo>
                  <a:lnTo>
                    <a:pt x="2378559" y="270265"/>
                  </a:lnTo>
                  <a:lnTo>
                    <a:pt x="2346012" y="245257"/>
                  </a:lnTo>
                  <a:lnTo>
                    <a:pt x="2308816" y="220755"/>
                  </a:lnTo>
                  <a:lnTo>
                    <a:pt x="2266933" y="196834"/>
                  </a:lnTo>
                  <a:lnTo>
                    <a:pt x="2423397" y="19415"/>
                  </a:lnTo>
                  <a:lnTo>
                    <a:pt x="1932034" y="76184"/>
                  </a:lnTo>
                  <a:lnTo>
                    <a:pt x="1886634" y="65674"/>
                  </a:lnTo>
                  <a:lnTo>
                    <a:pt x="1840315" y="55944"/>
                  </a:lnTo>
                  <a:lnTo>
                    <a:pt x="1793149" y="46994"/>
                  </a:lnTo>
                  <a:lnTo>
                    <a:pt x="1745205" y="38823"/>
                  </a:lnTo>
                  <a:lnTo>
                    <a:pt x="1696555" y="31431"/>
                  </a:lnTo>
                  <a:lnTo>
                    <a:pt x="1647270" y="24820"/>
                  </a:lnTo>
                  <a:lnTo>
                    <a:pt x="1597421" y="18988"/>
                  </a:lnTo>
                  <a:lnTo>
                    <a:pt x="1547077" y="13936"/>
                  </a:lnTo>
                  <a:lnTo>
                    <a:pt x="1496311" y="9663"/>
                  </a:lnTo>
                  <a:lnTo>
                    <a:pt x="1445192" y="6171"/>
                  </a:lnTo>
                  <a:lnTo>
                    <a:pt x="1393793" y="3458"/>
                  </a:lnTo>
                  <a:lnTo>
                    <a:pt x="1342183" y="1525"/>
                  </a:lnTo>
                  <a:lnTo>
                    <a:pt x="1290433" y="372"/>
                  </a:lnTo>
                  <a:lnTo>
                    <a:pt x="1238614" y="0"/>
                  </a:lnTo>
                  <a:close/>
                </a:path>
              </a:pathLst>
            </a:custGeom>
            <a:solidFill>
              <a:srgbClr val="FFD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57350" y="4270628"/>
            <a:ext cx="2519045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cool.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I’d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like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to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take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latin typeface="Trebuchet MS"/>
                <a:cs typeface="Trebuchet MS"/>
              </a:rPr>
              <a:t>off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December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8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to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  <a:p>
            <a:pPr marL="967105" marR="5080" indent="635" algn="ctr">
              <a:lnSpc>
                <a:spcPct val="100000"/>
              </a:lnSpc>
              <a:spcBef>
                <a:spcPts val="1570"/>
              </a:spcBef>
            </a:pPr>
            <a:r>
              <a:rPr sz="1600" dirty="0">
                <a:latin typeface="Trebuchet MS"/>
                <a:cs typeface="Trebuchet MS"/>
              </a:rPr>
              <a:t>approved,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enjoy.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you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have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8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more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days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available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8</a:t>
            </a:fld>
            <a:endParaRPr spc="55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0E77FB-11DA-A857-0171-D94A4700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6" y="6274939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4029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A</a:t>
            </a:r>
            <a:r>
              <a:rPr spc="270" dirty="0"/>
              <a:t>g</a:t>
            </a:r>
            <a:r>
              <a:rPr spc="-240" dirty="0"/>
              <a:t>e</a:t>
            </a:r>
            <a:r>
              <a:rPr spc="-15" dirty="0"/>
              <a:t>n</a:t>
            </a:r>
            <a:r>
              <a:rPr spc="-114" dirty="0"/>
              <a:t>t</a:t>
            </a:r>
            <a:r>
              <a:rPr spc="55" dirty="0"/>
              <a:t>s</a:t>
            </a:r>
            <a:r>
              <a:rPr spc="-350" dirty="0"/>
              <a:t> </a:t>
            </a:r>
            <a:r>
              <a:rPr spc="-45" dirty="0"/>
              <a:t>a</a:t>
            </a:r>
            <a:r>
              <a:rPr spc="-195" dirty="0"/>
              <a:t>r</a:t>
            </a:r>
            <a:r>
              <a:rPr spc="-140" dirty="0"/>
              <a:t>e</a:t>
            </a:r>
            <a:r>
              <a:rPr spc="-355" dirty="0"/>
              <a:t> </a:t>
            </a:r>
            <a:r>
              <a:rPr spc="-45" dirty="0"/>
              <a:t>s</a:t>
            </a:r>
            <a:r>
              <a:rPr spc="-240" dirty="0"/>
              <a:t>e</a:t>
            </a:r>
            <a:r>
              <a:rPr spc="-254" dirty="0"/>
              <a:t>c</a:t>
            </a:r>
            <a:r>
              <a:rPr spc="-65" dirty="0"/>
              <a:t>u</a:t>
            </a:r>
            <a:r>
              <a:rPr spc="-195" dirty="0"/>
              <a:t>r</a:t>
            </a:r>
            <a:r>
              <a:rPr spc="-14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263" y="1671065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F28EE"/>
                </a:solidFill>
                <a:latin typeface="Trebuchet MS"/>
                <a:cs typeface="Trebuchet MS"/>
              </a:rPr>
              <a:t>Agent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2004" y="1671065"/>
            <a:ext cx="229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F28EE"/>
                </a:solidFill>
                <a:latin typeface="Trebuchet MS"/>
                <a:cs typeface="Trebuchet MS"/>
              </a:rPr>
              <a:t>Knowledge</a:t>
            </a:r>
            <a:r>
              <a:rPr sz="2400" spc="-15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28EE"/>
                </a:solidFill>
                <a:latin typeface="Trebuchet MS"/>
                <a:cs typeface="Trebuchet MS"/>
              </a:rPr>
              <a:t>Base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6996" y="1671065"/>
            <a:ext cx="1815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28EE"/>
                </a:solidFill>
                <a:latin typeface="Trebuchet MS"/>
                <a:cs typeface="Trebuchet MS"/>
              </a:rPr>
              <a:t>Action</a:t>
            </a:r>
            <a:r>
              <a:rPr sz="2400" spc="-160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28EE"/>
                </a:solidFill>
                <a:latin typeface="Trebuchet MS"/>
                <a:cs typeface="Trebuchet MS"/>
              </a:rPr>
              <a:t>group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3896" y="2188464"/>
            <a:ext cx="984885" cy="1053465"/>
            <a:chOff x="5263896" y="2188464"/>
            <a:chExt cx="984885" cy="1053465"/>
          </a:xfrm>
        </p:grpSpPr>
        <p:sp>
          <p:nvSpPr>
            <p:cNvPr id="7" name="object 7"/>
            <p:cNvSpPr/>
            <p:nvPr/>
          </p:nvSpPr>
          <p:spPr>
            <a:xfrm>
              <a:off x="5756148" y="2194560"/>
              <a:ext cx="342900" cy="327660"/>
            </a:xfrm>
            <a:custGeom>
              <a:avLst/>
              <a:gdLst/>
              <a:ahLst/>
              <a:cxnLst/>
              <a:rect l="l" t="t" r="r" b="b"/>
              <a:pathLst>
                <a:path w="342900" h="327660">
                  <a:moveTo>
                    <a:pt x="85725" y="249809"/>
                  </a:moveTo>
                  <a:lnTo>
                    <a:pt x="0" y="199898"/>
                  </a:lnTo>
                  <a:lnTo>
                    <a:pt x="0" y="50037"/>
                  </a:lnTo>
                  <a:lnTo>
                    <a:pt x="85725" y="0"/>
                  </a:lnTo>
                  <a:lnTo>
                    <a:pt x="257175" y="89535"/>
                  </a:lnTo>
                  <a:lnTo>
                    <a:pt x="257175" y="186816"/>
                  </a:lnTo>
                  <a:lnTo>
                    <a:pt x="342900" y="229362"/>
                  </a:lnTo>
                  <a:lnTo>
                    <a:pt x="342900" y="303149"/>
                  </a:lnTo>
                  <a:lnTo>
                    <a:pt x="342900" y="327660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7152" y="2240280"/>
              <a:ext cx="269748" cy="309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13248" y="2194560"/>
              <a:ext cx="631190" cy="422275"/>
            </a:xfrm>
            <a:custGeom>
              <a:avLst/>
              <a:gdLst/>
              <a:ahLst/>
              <a:cxnLst/>
              <a:rect l="l" t="t" r="r" b="b"/>
              <a:pathLst>
                <a:path w="631189" h="422275">
                  <a:moveTo>
                    <a:pt x="342900" y="50037"/>
                  </a:moveTo>
                  <a:lnTo>
                    <a:pt x="257175" y="0"/>
                  </a:lnTo>
                  <a:lnTo>
                    <a:pt x="85725" y="87502"/>
                  </a:lnTo>
                  <a:lnTo>
                    <a:pt x="85725" y="186943"/>
                  </a:lnTo>
                  <a:lnTo>
                    <a:pt x="0" y="225043"/>
                  </a:lnTo>
                  <a:lnTo>
                    <a:pt x="0" y="303402"/>
                  </a:lnTo>
                  <a:lnTo>
                    <a:pt x="0" y="333755"/>
                  </a:lnTo>
                </a:path>
                <a:path w="631189" h="422275">
                  <a:moveTo>
                    <a:pt x="172212" y="300227"/>
                  </a:moveTo>
                  <a:lnTo>
                    <a:pt x="257555" y="349503"/>
                  </a:lnTo>
                  <a:lnTo>
                    <a:pt x="257555" y="400812"/>
                  </a:lnTo>
                  <a:lnTo>
                    <a:pt x="342900" y="361061"/>
                  </a:lnTo>
                </a:path>
                <a:path w="631189" h="422275">
                  <a:moveTo>
                    <a:pt x="600455" y="336803"/>
                  </a:moveTo>
                  <a:lnTo>
                    <a:pt x="630936" y="350519"/>
                  </a:lnTo>
                </a:path>
                <a:path w="631189" h="422275">
                  <a:moveTo>
                    <a:pt x="600455" y="137160"/>
                  </a:moveTo>
                  <a:lnTo>
                    <a:pt x="542543" y="137160"/>
                  </a:lnTo>
                </a:path>
                <a:path w="631189" h="422275">
                  <a:moveTo>
                    <a:pt x="542543" y="137160"/>
                  </a:moveTo>
                  <a:lnTo>
                    <a:pt x="540335" y="146649"/>
                  </a:lnTo>
                  <a:lnTo>
                    <a:pt x="534304" y="154400"/>
                  </a:lnTo>
                  <a:lnTo>
                    <a:pt x="525345" y="159627"/>
                  </a:lnTo>
                  <a:lnTo>
                    <a:pt x="514350" y="161543"/>
                  </a:lnTo>
                  <a:lnTo>
                    <a:pt x="503354" y="159627"/>
                  </a:lnTo>
                  <a:lnTo>
                    <a:pt x="494395" y="154400"/>
                  </a:lnTo>
                  <a:lnTo>
                    <a:pt x="488364" y="146649"/>
                  </a:lnTo>
                  <a:lnTo>
                    <a:pt x="486155" y="137160"/>
                  </a:lnTo>
                  <a:lnTo>
                    <a:pt x="488364" y="127670"/>
                  </a:lnTo>
                  <a:lnTo>
                    <a:pt x="494395" y="119919"/>
                  </a:lnTo>
                  <a:lnTo>
                    <a:pt x="503354" y="114692"/>
                  </a:lnTo>
                  <a:lnTo>
                    <a:pt x="514350" y="112775"/>
                  </a:lnTo>
                  <a:lnTo>
                    <a:pt x="525345" y="114692"/>
                  </a:lnTo>
                  <a:lnTo>
                    <a:pt x="534304" y="119919"/>
                  </a:lnTo>
                  <a:lnTo>
                    <a:pt x="540335" y="127670"/>
                  </a:lnTo>
                  <a:lnTo>
                    <a:pt x="542543" y="137160"/>
                  </a:lnTo>
                  <a:close/>
                </a:path>
                <a:path w="631189" h="422275">
                  <a:moveTo>
                    <a:pt x="600455" y="324612"/>
                  </a:moveTo>
                  <a:lnTo>
                    <a:pt x="598181" y="334101"/>
                  </a:lnTo>
                  <a:lnTo>
                    <a:pt x="591978" y="341852"/>
                  </a:lnTo>
                  <a:lnTo>
                    <a:pt x="582775" y="347079"/>
                  </a:lnTo>
                  <a:lnTo>
                    <a:pt x="571500" y="348995"/>
                  </a:lnTo>
                  <a:lnTo>
                    <a:pt x="560224" y="347079"/>
                  </a:lnTo>
                  <a:lnTo>
                    <a:pt x="551021" y="341852"/>
                  </a:lnTo>
                  <a:lnTo>
                    <a:pt x="544818" y="334101"/>
                  </a:lnTo>
                  <a:lnTo>
                    <a:pt x="542543" y="324612"/>
                  </a:lnTo>
                  <a:lnTo>
                    <a:pt x="544818" y="315122"/>
                  </a:lnTo>
                  <a:lnTo>
                    <a:pt x="551021" y="307371"/>
                  </a:lnTo>
                  <a:lnTo>
                    <a:pt x="560224" y="302144"/>
                  </a:lnTo>
                  <a:lnTo>
                    <a:pt x="571500" y="300227"/>
                  </a:lnTo>
                  <a:lnTo>
                    <a:pt x="582775" y="302144"/>
                  </a:lnTo>
                  <a:lnTo>
                    <a:pt x="591978" y="307371"/>
                  </a:lnTo>
                  <a:lnTo>
                    <a:pt x="598181" y="315122"/>
                  </a:lnTo>
                  <a:lnTo>
                    <a:pt x="600455" y="324612"/>
                  </a:lnTo>
                  <a:close/>
                </a:path>
                <a:path w="631189" h="422275">
                  <a:moveTo>
                    <a:pt x="486155" y="262127"/>
                  </a:moveTo>
                  <a:lnTo>
                    <a:pt x="483881" y="271617"/>
                  </a:lnTo>
                  <a:lnTo>
                    <a:pt x="477678" y="279368"/>
                  </a:lnTo>
                  <a:lnTo>
                    <a:pt x="468475" y="284595"/>
                  </a:lnTo>
                  <a:lnTo>
                    <a:pt x="457200" y="286512"/>
                  </a:lnTo>
                  <a:lnTo>
                    <a:pt x="445924" y="284595"/>
                  </a:lnTo>
                  <a:lnTo>
                    <a:pt x="436721" y="279368"/>
                  </a:lnTo>
                  <a:lnTo>
                    <a:pt x="430518" y="271617"/>
                  </a:lnTo>
                  <a:lnTo>
                    <a:pt x="428243" y="262127"/>
                  </a:lnTo>
                  <a:lnTo>
                    <a:pt x="430518" y="252638"/>
                  </a:lnTo>
                  <a:lnTo>
                    <a:pt x="436721" y="244887"/>
                  </a:lnTo>
                  <a:lnTo>
                    <a:pt x="445924" y="239660"/>
                  </a:lnTo>
                  <a:lnTo>
                    <a:pt x="457200" y="237743"/>
                  </a:lnTo>
                  <a:lnTo>
                    <a:pt x="468475" y="239660"/>
                  </a:lnTo>
                  <a:lnTo>
                    <a:pt x="477678" y="244887"/>
                  </a:lnTo>
                  <a:lnTo>
                    <a:pt x="483881" y="252638"/>
                  </a:lnTo>
                  <a:lnTo>
                    <a:pt x="486155" y="262127"/>
                  </a:lnTo>
                  <a:close/>
                </a:path>
                <a:path w="631189" h="422275">
                  <a:moveTo>
                    <a:pt x="342900" y="422148"/>
                  </a:moveTo>
                  <a:lnTo>
                    <a:pt x="342900" y="303149"/>
                  </a:lnTo>
                  <a:lnTo>
                    <a:pt x="263651" y="26060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9992" y="2543556"/>
              <a:ext cx="972819" cy="692150"/>
            </a:xfrm>
            <a:custGeom>
              <a:avLst/>
              <a:gdLst/>
              <a:ahLst/>
              <a:cxnLst/>
              <a:rect l="l" t="t" r="r" b="b"/>
              <a:pathLst>
                <a:path w="972820" h="692150">
                  <a:moveTo>
                    <a:pt x="972312" y="536448"/>
                  </a:moveTo>
                  <a:lnTo>
                    <a:pt x="972312" y="457200"/>
                  </a:lnTo>
                </a:path>
                <a:path w="972820" h="692150">
                  <a:moveTo>
                    <a:pt x="527304" y="691896"/>
                  </a:moveTo>
                  <a:lnTo>
                    <a:pt x="972312" y="617855"/>
                  </a:lnTo>
                  <a:lnTo>
                    <a:pt x="972312" y="568452"/>
                  </a:lnTo>
                </a:path>
                <a:path w="972820" h="692150">
                  <a:moveTo>
                    <a:pt x="0" y="513588"/>
                  </a:moveTo>
                  <a:lnTo>
                    <a:pt x="0" y="618109"/>
                  </a:lnTo>
                  <a:lnTo>
                    <a:pt x="445008" y="691896"/>
                  </a:lnTo>
                </a:path>
                <a:path w="972820" h="692150">
                  <a:moveTo>
                    <a:pt x="972312" y="419608"/>
                  </a:moveTo>
                  <a:lnTo>
                    <a:pt x="972312" y="56388"/>
                  </a:lnTo>
                  <a:lnTo>
                    <a:pt x="527558" y="104521"/>
                  </a:lnTo>
                  <a:lnTo>
                    <a:pt x="527558" y="691896"/>
                  </a:lnTo>
                  <a:lnTo>
                    <a:pt x="444754" y="691896"/>
                  </a:lnTo>
                  <a:lnTo>
                    <a:pt x="444754" y="104394"/>
                  </a:lnTo>
                  <a:lnTo>
                    <a:pt x="0" y="56388"/>
                  </a:lnTo>
                  <a:lnTo>
                    <a:pt x="0" y="326644"/>
                  </a:lnTo>
                </a:path>
                <a:path w="972820" h="692150">
                  <a:moveTo>
                    <a:pt x="525780" y="631190"/>
                  </a:moveTo>
                  <a:lnTo>
                    <a:pt x="487172" y="637032"/>
                  </a:lnTo>
                  <a:lnTo>
                    <a:pt x="446532" y="630936"/>
                  </a:lnTo>
                </a:path>
                <a:path w="972820" h="692150">
                  <a:moveTo>
                    <a:pt x="525780" y="167894"/>
                  </a:moveTo>
                  <a:lnTo>
                    <a:pt x="487172" y="172212"/>
                  </a:lnTo>
                  <a:lnTo>
                    <a:pt x="446532" y="167640"/>
                  </a:lnTo>
                </a:path>
                <a:path w="972820" h="692150">
                  <a:moveTo>
                    <a:pt x="527304" y="105156"/>
                  </a:moveTo>
                  <a:lnTo>
                    <a:pt x="445008" y="105156"/>
                  </a:lnTo>
                </a:path>
                <a:path w="972820" h="692150">
                  <a:moveTo>
                    <a:pt x="0" y="353568"/>
                  </a:moveTo>
                  <a:lnTo>
                    <a:pt x="0" y="473964"/>
                  </a:lnTo>
                </a:path>
                <a:path w="972820" h="692150">
                  <a:moveTo>
                    <a:pt x="85344" y="65913"/>
                  </a:moveTo>
                  <a:lnTo>
                    <a:pt x="85344" y="0"/>
                  </a:lnTo>
                  <a:lnTo>
                    <a:pt x="486156" y="105156"/>
                  </a:lnTo>
                </a:path>
                <a:path w="972820" h="692150">
                  <a:moveTo>
                    <a:pt x="897636" y="65913"/>
                  </a:moveTo>
                  <a:lnTo>
                    <a:pt x="897636" y="0"/>
                  </a:lnTo>
                  <a:lnTo>
                    <a:pt x="498348" y="10515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427719" y="2287523"/>
            <a:ext cx="1077595" cy="818515"/>
            <a:chOff x="8427719" y="2287523"/>
            <a:chExt cx="1077595" cy="818515"/>
          </a:xfrm>
        </p:grpSpPr>
        <p:sp>
          <p:nvSpPr>
            <p:cNvPr id="12" name="object 12"/>
            <p:cNvSpPr/>
            <p:nvPr/>
          </p:nvSpPr>
          <p:spPr>
            <a:xfrm>
              <a:off x="8433815" y="2293619"/>
              <a:ext cx="841375" cy="350520"/>
            </a:xfrm>
            <a:custGeom>
              <a:avLst/>
              <a:gdLst/>
              <a:ahLst/>
              <a:cxnLst/>
              <a:rect l="l" t="t" r="r" b="b"/>
              <a:pathLst>
                <a:path w="841375" h="350519">
                  <a:moveTo>
                    <a:pt x="452374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841248" y="0"/>
                  </a:lnTo>
                  <a:lnTo>
                    <a:pt x="841248" y="16255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5" y="2360675"/>
              <a:ext cx="989330" cy="739140"/>
            </a:xfrm>
            <a:custGeom>
              <a:avLst/>
              <a:gdLst/>
              <a:ahLst/>
              <a:cxnLst/>
              <a:rect l="l" t="t" r="r" b="b"/>
              <a:pathLst>
                <a:path w="989329" h="739139">
                  <a:moveTo>
                    <a:pt x="419100" y="413003"/>
                  </a:moveTo>
                  <a:lnTo>
                    <a:pt x="989076" y="413003"/>
                  </a:lnTo>
                  <a:lnTo>
                    <a:pt x="989076" y="155448"/>
                  </a:lnTo>
                  <a:lnTo>
                    <a:pt x="419100" y="155448"/>
                  </a:lnTo>
                  <a:lnTo>
                    <a:pt x="419100" y="413003"/>
                  </a:lnTo>
                  <a:close/>
                </a:path>
                <a:path w="989329" h="739139">
                  <a:moveTo>
                    <a:pt x="478535" y="224027"/>
                  </a:moveTo>
                  <a:lnTo>
                    <a:pt x="478535" y="344424"/>
                  </a:lnTo>
                  <a:lnTo>
                    <a:pt x="568451" y="284225"/>
                  </a:lnTo>
                  <a:lnTo>
                    <a:pt x="478535" y="224027"/>
                  </a:lnTo>
                  <a:close/>
                </a:path>
                <a:path w="989329" h="739139">
                  <a:moveTo>
                    <a:pt x="36575" y="217932"/>
                  </a:moveTo>
                  <a:lnTo>
                    <a:pt x="21377" y="195474"/>
                  </a:lnTo>
                  <a:lnTo>
                    <a:pt x="9858" y="169338"/>
                  </a:lnTo>
                  <a:lnTo>
                    <a:pt x="2553" y="140225"/>
                  </a:lnTo>
                  <a:lnTo>
                    <a:pt x="0" y="108838"/>
                  </a:lnTo>
                  <a:lnTo>
                    <a:pt x="2532" y="77491"/>
                  </a:lnTo>
                  <a:lnTo>
                    <a:pt x="9778" y="48466"/>
                  </a:lnTo>
                  <a:lnTo>
                    <a:pt x="21216" y="22417"/>
                  </a:lnTo>
                  <a:lnTo>
                    <a:pt x="36322" y="0"/>
                  </a:lnTo>
                </a:path>
                <a:path w="989329" h="739139">
                  <a:moveTo>
                    <a:pt x="251459" y="0"/>
                  </a:moveTo>
                  <a:lnTo>
                    <a:pt x="266658" y="22457"/>
                  </a:lnTo>
                  <a:lnTo>
                    <a:pt x="278177" y="48593"/>
                  </a:lnTo>
                  <a:lnTo>
                    <a:pt x="285482" y="77706"/>
                  </a:lnTo>
                  <a:lnTo>
                    <a:pt x="288035" y="109093"/>
                  </a:lnTo>
                  <a:lnTo>
                    <a:pt x="285503" y="140440"/>
                  </a:lnTo>
                  <a:lnTo>
                    <a:pt x="278256" y="169465"/>
                  </a:lnTo>
                  <a:lnTo>
                    <a:pt x="266819" y="195514"/>
                  </a:lnTo>
                  <a:lnTo>
                    <a:pt x="251713" y="217932"/>
                  </a:lnTo>
                </a:path>
                <a:path w="989329" h="739139">
                  <a:moveTo>
                    <a:pt x="155448" y="108203"/>
                  </a:moveTo>
                  <a:lnTo>
                    <a:pt x="155448" y="119125"/>
                  </a:lnTo>
                  <a:lnTo>
                    <a:pt x="148970" y="128015"/>
                  </a:lnTo>
                  <a:lnTo>
                    <a:pt x="140969" y="128015"/>
                  </a:lnTo>
                  <a:lnTo>
                    <a:pt x="132968" y="128015"/>
                  </a:lnTo>
                  <a:lnTo>
                    <a:pt x="126491" y="119125"/>
                  </a:lnTo>
                  <a:lnTo>
                    <a:pt x="126491" y="108203"/>
                  </a:lnTo>
                  <a:lnTo>
                    <a:pt x="126491" y="97282"/>
                  </a:lnTo>
                  <a:lnTo>
                    <a:pt x="132968" y="88391"/>
                  </a:lnTo>
                  <a:lnTo>
                    <a:pt x="140969" y="88391"/>
                  </a:lnTo>
                  <a:lnTo>
                    <a:pt x="148970" y="88391"/>
                  </a:lnTo>
                  <a:lnTo>
                    <a:pt x="155448" y="97282"/>
                  </a:lnTo>
                  <a:lnTo>
                    <a:pt x="155448" y="108203"/>
                  </a:lnTo>
                  <a:close/>
                </a:path>
                <a:path w="989329" h="739139">
                  <a:moveTo>
                    <a:pt x="99059" y="108203"/>
                  </a:moveTo>
                  <a:lnTo>
                    <a:pt x="99059" y="119125"/>
                  </a:lnTo>
                  <a:lnTo>
                    <a:pt x="92582" y="128015"/>
                  </a:lnTo>
                  <a:lnTo>
                    <a:pt x="84581" y="128015"/>
                  </a:lnTo>
                  <a:lnTo>
                    <a:pt x="76580" y="128015"/>
                  </a:lnTo>
                  <a:lnTo>
                    <a:pt x="70103" y="119125"/>
                  </a:lnTo>
                  <a:lnTo>
                    <a:pt x="70103" y="108203"/>
                  </a:lnTo>
                  <a:lnTo>
                    <a:pt x="70103" y="97282"/>
                  </a:lnTo>
                  <a:lnTo>
                    <a:pt x="76580" y="88391"/>
                  </a:lnTo>
                  <a:lnTo>
                    <a:pt x="84581" y="88391"/>
                  </a:lnTo>
                  <a:lnTo>
                    <a:pt x="92582" y="88391"/>
                  </a:lnTo>
                  <a:lnTo>
                    <a:pt x="99059" y="97282"/>
                  </a:lnTo>
                  <a:lnTo>
                    <a:pt x="99059" y="108203"/>
                  </a:lnTo>
                  <a:close/>
                </a:path>
                <a:path w="989329" h="739139">
                  <a:moveTo>
                    <a:pt x="211835" y="108203"/>
                  </a:moveTo>
                  <a:lnTo>
                    <a:pt x="211835" y="119125"/>
                  </a:lnTo>
                  <a:lnTo>
                    <a:pt x="205358" y="128015"/>
                  </a:lnTo>
                  <a:lnTo>
                    <a:pt x="197357" y="128015"/>
                  </a:lnTo>
                  <a:lnTo>
                    <a:pt x="189356" y="128015"/>
                  </a:lnTo>
                  <a:lnTo>
                    <a:pt x="182879" y="119125"/>
                  </a:lnTo>
                  <a:lnTo>
                    <a:pt x="182879" y="108203"/>
                  </a:lnTo>
                  <a:lnTo>
                    <a:pt x="182879" y="97282"/>
                  </a:lnTo>
                  <a:lnTo>
                    <a:pt x="189356" y="88391"/>
                  </a:lnTo>
                  <a:lnTo>
                    <a:pt x="197357" y="88391"/>
                  </a:lnTo>
                  <a:lnTo>
                    <a:pt x="205358" y="88391"/>
                  </a:lnTo>
                  <a:lnTo>
                    <a:pt x="211835" y="97282"/>
                  </a:lnTo>
                  <a:lnTo>
                    <a:pt x="211835" y="108203"/>
                  </a:lnTo>
                  <a:close/>
                </a:path>
                <a:path w="989329" h="739139">
                  <a:moveTo>
                    <a:pt x="417575" y="739139"/>
                  </a:moveTo>
                  <a:lnTo>
                    <a:pt x="986027" y="739139"/>
                  </a:lnTo>
                  <a:lnTo>
                    <a:pt x="986027" y="481583"/>
                  </a:lnTo>
                  <a:lnTo>
                    <a:pt x="417575" y="481583"/>
                  </a:lnTo>
                  <a:lnTo>
                    <a:pt x="417575" y="739139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499" y="2884931"/>
              <a:ext cx="160020" cy="1722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610599" y="2714243"/>
              <a:ext cx="305435" cy="264160"/>
            </a:xfrm>
            <a:custGeom>
              <a:avLst/>
              <a:gdLst/>
              <a:ahLst/>
              <a:cxnLst/>
              <a:rect l="l" t="t" r="r" b="b"/>
              <a:pathLst>
                <a:path w="305434" h="264160">
                  <a:moveTo>
                    <a:pt x="0" y="0"/>
                  </a:moveTo>
                  <a:lnTo>
                    <a:pt x="8127" y="0"/>
                  </a:lnTo>
                  <a:lnTo>
                    <a:pt x="8127" y="264159"/>
                  </a:lnTo>
                  <a:lnTo>
                    <a:pt x="305053" y="264159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38172" y="2235707"/>
            <a:ext cx="1122045" cy="967740"/>
            <a:chOff x="2138172" y="2235707"/>
            <a:chExt cx="1122045" cy="967740"/>
          </a:xfrm>
        </p:grpSpPr>
        <p:sp>
          <p:nvSpPr>
            <p:cNvPr id="17" name="object 17"/>
            <p:cNvSpPr/>
            <p:nvPr/>
          </p:nvSpPr>
          <p:spPr>
            <a:xfrm>
              <a:off x="2238756" y="2241803"/>
              <a:ext cx="748665" cy="538480"/>
            </a:xfrm>
            <a:custGeom>
              <a:avLst/>
              <a:gdLst/>
              <a:ahLst/>
              <a:cxnLst/>
              <a:rect l="l" t="t" r="r" b="b"/>
              <a:pathLst>
                <a:path w="748664" h="538480">
                  <a:moveTo>
                    <a:pt x="641604" y="217932"/>
                  </a:moveTo>
                  <a:lnTo>
                    <a:pt x="641604" y="71628"/>
                  </a:lnTo>
                </a:path>
                <a:path w="748664" h="538480">
                  <a:moveTo>
                    <a:pt x="426719" y="79121"/>
                  </a:moveTo>
                  <a:lnTo>
                    <a:pt x="533907" y="0"/>
                  </a:lnTo>
                  <a:lnTo>
                    <a:pt x="748283" y="138684"/>
                  </a:lnTo>
                  <a:lnTo>
                    <a:pt x="748283" y="216408"/>
                  </a:lnTo>
                </a:path>
                <a:path w="748664" h="538480">
                  <a:moveTo>
                    <a:pt x="214883" y="358140"/>
                  </a:moveTo>
                  <a:lnTo>
                    <a:pt x="108204" y="298704"/>
                  </a:lnTo>
                </a:path>
                <a:path w="748664" h="538480">
                  <a:moveTo>
                    <a:pt x="214883" y="217932"/>
                  </a:moveTo>
                  <a:lnTo>
                    <a:pt x="214883" y="71628"/>
                  </a:lnTo>
                </a:path>
                <a:path w="748664" h="538480">
                  <a:moveTo>
                    <a:pt x="0" y="484632"/>
                  </a:moveTo>
                  <a:lnTo>
                    <a:pt x="103631" y="416051"/>
                  </a:lnTo>
                </a:path>
                <a:path w="748664" h="538480">
                  <a:moveTo>
                    <a:pt x="429768" y="79248"/>
                  </a:moveTo>
                  <a:lnTo>
                    <a:pt x="322325" y="0"/>
                  </a:lnTo>
                  <a:lnTo>
                    <a:pt x="107442" y="139065"/>
                  </a:lnTo>
                  <a:lnTo>
                    <a:pt x="107442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8044" y="2548127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4" h="411480">
                  <a:moveTo>
                    <a:pt x="0" y="205739"/>
                  </a:moveTo>
                  <a:lnTo>
                    <a:pt x="283463" y="205739"/>
                  </a:lnTo>
                </a:path>
                <a:path w="283844" h="411480">
                  <a:moveTo>
                    <a:pt x="0" y="0"/>
                  </a:moveTo>
                  <a:lnTo>
                    <a:pt x="141731" y="0"/>
                  </a:lnTo>
                  <a:lnTo>
                    <a:pt x="141731" y="411480"/>
                  </a:lnTo>
                  <a:lnTo>
                    <a:pt x="0" y="411480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0508" y="2503931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0508" y="2695955"/>
              <a:ext cx="79375" cy="116205"/>
            </a:xfrm>
            <a:custGeom>
              <a:avLst/>
              <a:gdLst/>
              <a:ahLst/>
              <a:cxnLst/>
              <a:rect l="l" t="t" r="r" b="b"/>
              <a:pathLst>
                <a:path w="79375" h="116205">
                  <a:moveTo>
                    <a:pt x="0" y="115824"/>
                  </a:moveTo>
                  <a:lnTo>
                    <a:pt x="0" y="0"/>
                  </a:lnTo>
                  <a:lnTo>
                    <a:pt x="79248" y="57531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95728" y="3029711"/>
              <a:ext cx="591820" cy="167640"/>
            </a:xfrm>
            <a:custGeom>
              <a:avLst/>
              <a:gdLst/>
              <a:ahLst/>
              <a:cxnLst/>
              <a:rect l="l" t="t" r="r" b="b"/>
              <a:pathLst>
                <a:path w="591819" h="167639">
                  <a:moveTo>
                    <a:pt x="484632" y="97536"/>
                  </a:moveTo>
                  <a:lnTo>
                    <a:pt x="390144" y="35051"/>
                  </a:lnTo>
                </a:path>
                <a:path w="591819" h="167639">
                  <a:moveTo>
                    <a:pt x="591312" y="0"/>
                  </a:moveTo>
                  <a:lnTo>
                    <a:pt x="591312" y="28448"/>
                  </a:lnTo>
                  <a:lnTo>
                    <a:pt x="376936" y="167639"/>
                  </a:lnTo>
                  <a:lnTo>
                    <a:pt x="269748" y="103886"/>
                  </a:lnTo>
                </a:path>
                <a:path w="591819" h="167639">
                  <a:moveTo>
                    <a:pt x="56388" y="99060"/>
                  </a:moveTo>
                  <a:lnTo>
                    <a:pt x="152400" y="35051"/>
                  </a:lnTo>
                </a:path>
                <a:path w="591819" h="167639">
                  <a:moveTo>
                    <a:pt x="0" y="59436"/>
                  </a:moveTo>
                  <a:lnTo>
                    <a:pt x="165608" y="167639"/>
                  </a:lnTo>
                  <a:lnTo>
                    <a:pt x="272796" y="10337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412" y="2909315"/>
              <a:ext cx="91439" cy="100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65704" y="2511551"/>
              <a:ext cx="288290" cy="460375"/>
            </a:xfrm>
            <a:custGeom>
              <a:avLst/>
              <a:gdLst/>
              <a:ahLst/>
              <a:cxnLst/>
              <a:rect l="l" t="t" r="r" b="b"/>
              <a:pathLst>
                <a:path w="288289" h="460375">
                  <a:moveTo>
                    <a:pt x="0" y="445643"/>
                  </a:moveTo>
                  <a:lnTo>
                    <a:pt x="0" y="14605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081" y="0"/>
                  </a:lnTo>
                  <a:lnTo>
                    <a:pt x="192023" y="0"/>
                  </a:lnTo>
                  <a:lnTo>
                    <a:pt x="288035" y="106934"/>
                  </a:lnTo>
                  <a:lnTo>
                    <a:pt x="288035" y="445643"/>
                  </a:lnTo>
                  <a:lnTo>
                    <a:pt x="288035" y="454025"/>
                  </a:lnTo>
                  <a:lnTo>
                    <a:pt x="282447" y="460248"/>
                  </a:lnTo>
                  <a:lnTo>
                    <a:pt x="274954" y="460248"/>
                  </a:lnTo>
                  <a:lnTo>
                    <a:pt x="13081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3"/>
                  </a:lnTo>
                  <a:close/>
                </a:path>
                <a:path w="288289" h="460375">
                  <a:moveTo>
                    <a:pt x="192023" y="106680"/>
                  </a:moveTo>
                  <a:lnTo>
                    <a:pt x="288035" y="106680"/>
                  </a:lnTo>
                  <a:lnTo>
                    <a:pt x="192023" y="0"/>
                  </a:lnTo>
                  <a:lnTo>
                    <a:pt x="192023" y="106680"/>
                  </a:lnTo>
                  <a:close/>
                </a:path>
                <a:path w="288289" h="460375">
                  <a:moveTo>
                    <a:pt x="41147" y="193548"/>
                  </a:moveTo>
                  <a:lnTo>
                    <a:pt x="245363" y="193548"/>
                  </a:lnTo>
                </a:path>
                <a:path w="288289" h="460375">
                  <a:moveTo>
                    <a:pt x="41147" y="256032"/>
                  </a:moveTo>
                  <a:lnTo>
                    <a:pt x="245363" y="256032"/>
                  </a:lnTo>
                </a:path>
                <a:path w="288289" h="460375">
                  <a:moveTo>
                    <a:pt x="41147" y="318515"/>
                  </a:moveTo>
                  <a:lnTo>
                    <a:pt x="245363" y="318515"/>
                  </a:lnTo>
                </a:path>
                <a:path w="288289" h="460375">
                  <a:moveTo>
                    <a:pt x="41147" y="381000"/>
                  </a:moveTo>
                  <a:lnTo>
                    <a:pt x="245363" y="381000"/>
                  </a:lnTo>
                </a:path>
                <a:path w="288289" h="460375">
                  <a:moveTo>
                    <a:pt x="41147" y="129539"/>
                  </a:moveTo>
                  <a:lnTo>
                    <a:pt x="156971" y="12953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44268" y="2834639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44780" y="165735"/>
                  </a:moveTo>
                  <a:lnTo>
                    <a:pt x="43814" y="258699"/>
                  </a:lnTo>
                  <a:lnTo>
                    <a:pt x="0" y="200406"/>
                  </a:lnTo>
                  <a:lnTo>
                    <a:pt x="100837" y="107442"/>
                  </a:lnTo>
                  <a:lnTo>
                    <a:pt x="12573" y="65150"/>
                  </a:lnTo>
                  <a:lnTo>
                    <a:pt x="271271" y="0"/>
                  </a:lnTo>
                  <a:lnTo>
                    <a:pt x="165988" y="269748"/>
                  </a:lnTo>
                  <a:lnTo>
                    <a:pt x="144780" y="165735"/>
                  </a:lnTo>
                  <a:close/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53815" y="4217923"/>
            <a:ext cx="69551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IAM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Principals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granted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denied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independently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Builds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invocation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0072" y="4047744"/>
            <a:ext cx="1325879" cy="1325880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55" dirty="0"/>
              <a:t>9</a:t>
            </a:fld>
            <a:endParaRPr spc="55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52515B-F4C8-1ADD-8302-19774C3CA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66" y="6202107"/>
            <a:ext cx="698500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1472</Words>
  <Application>Microsoft Macintosh PowerPoint</Application>
  <PresentationFormat>Widescreen</PresentationFormat>
  <Paragraphs>298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MT</vt:lpstr>
      <vt:lpstr>Calibri</vt:lpstr>
      <vt:lpstr>Lucida Console</vt:lpstr>
      <vt:lpstr>Times New Roman</vt:lpstr>
      <vt:lpstr>Trebuchet MS</vt:lpstr>
      <vt:lpstr>Office Theme</vt:lpstr>
      <vt:lpstr>Agents for Amazon  Bedrock</vt:lpstr>
      <vt:lpstr>Agenda</vt:lpstr>
      <vt:lpstr>Agents for  Amazon Bedrock</vt:lpstr>
      <vt:lpstr>PowerPoint Presentation</vt:lpstr>
      <vt:lpstr>Agent basics</vt:lpstr>
      <vt:lpstr>Agents use actions to get work done</vt:lpstr>
      <vt:lpstr>Agents use Knowledge Bases to find information</vt:lpstr>
      <vt:lpstr>Agents can combine Actions and Knowledge Bases</vt:lpstr>
      <vt:lpstr>Agents are secure</vt:lpstr>
      <vt:lpstr>Agents build on existing enterprise resources</vt:lpstr>
      <vt:lpstr>PowerPoint Presentation</vt:lpstr>
      <vt:lpstr>Orchestration – Basic flow</vt:lpstr>
      <vt:lpstr>Agent orchestration – Detailed flow</vt:lpstr>
      <vt:lpstr>Agent orchestration – An example</vt:lpstr>
      <vt:lpstr>Agent orchestration is transparent – Trace</vt:lpstr>
      <vt:lpstr>Agent orchestration is transparent – Prompt editing</vt:lpstr>
      <vt:lpstr>Agent action groups Sets of actions made available to  your agent to get work done</vt:lpstr>
      <vt:lpstr>Each Action Group has 3 key elements</vt:lpstr>
      <vt:lpstr>Action Group example</vt:lpstr>
      <vt:lpstr>PowerPoint Presentation</vt:lpstr>
      <vt:lpstr>Agents can be deployed and invoked from any app</vt:lpstr>
      <vt:lpstr>Invoking an Agent via the SDK</vt:lpstr>
      <vt:lpstr>Guardrails for Amazon Bedrock Agents</vt:lpstr>
      <vt:lpstr>How to create Agents in Amazon Bedrock</vt:lpstr>
      <vt:lpstr>How to create Agents in Amazon Bedrock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Pimpalkhute</dc:creator>
  <cp:lastModifiedBy>Ilia German</cp:lastModifiedBy>
  <cp:revision>4</cp:revision>
  <dcterms:created xsi:type="dcterms:W3CDTF">2024-12-01T06:42:43Z</dcterms:created>
  <dcterms:modified xsi:type="dcterms:W3CDTF">2024-12-10T20:33:23Z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2024-12-01T00:00:00Z</vt:filetime>
  </property>
</Properties>
</file>