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52"/>
    <p:restoredTop sz="94694"/>
  </p:normalViewPr>
  <p:slideViewPr>
    <p:cSldViewPr>
      <p:cViewPr varScale="1">
        <p:scale>
          <a:sx n="121" d="100"/>
          <a:sy n="121" d="100"/>
        </p:scale>
        <p:origin x="744" y="17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6E0DCF-B69F-DE46-8BE4-588E9498C3C1}" type="datetimeFigureOut">
              <a:rPr lang="en-IL" smtClean="0"/>
              <a:t>09/12/2024</a:t>
            </a:fld>
            <a:endParaRPr lang="en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B42B45-0306-D942-934A-9540F6D76FB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807227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B42B45-0306-D942-934A-9540F6D76FB5}" type="slidenum">
              <a:rPr lang="en-IL" smtClean="0"/>
              <a:t>1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5937037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1E90ED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ts val="815"/>
              </a:lnSpc>
            </a:pPr>
            <a:r>
              <a:rPr dirty="0"/>
              <a:t>©</a:t>
            </a:r>
            <a:r>
              <a:rPr spc="-5" dirty="0"/>
              <a:t> </a:t>
            </a:r>
            <a:r>
              <a:rPr dirty="0"/>
              <a:t>2024,</a:t>
            </a:r>
            <a:r>
              <a:rPr spc="20" dirty="0"/>
              <a:t> </a:t>
            </a:r>
            <a:r>
              <a:rPr dirty="0"/>
              <a:t>Amazon</a:t>
            </a:r>
            <a:r>
              <a:rPr spc="5" dirty="0"/>
              <a:t> </a:t>
            </a:r>
            <a:r>
              <a:rPr dirty="0"/>
              <a:t>Web</a:t>
            </a:r>
            <a:r>
              <a:rPr spc="10" dirty="0"/>
              <a:t> </a:t>
            </a:r>
            <a:r>
              <a:rPr spc="-10" dirty="0"/>
              <a:t>Services,</a:t>
            </a:r>
            <a:r>
              <a:rPr spc="15" dirty="0"/>
              <a:t> </a:t>
            </a:r>
            <a:r>
              <a:rPr spc="-35" dirty="0"/>
              <a:t>Inc.</a:t>
            </a:r>
            <a:r>
              <a:rPr spc="10" dirty="0"/>
              <a:t> </a:t>
            </a:r>
            <a:r>
              <a:rPr dirty="0"/>
              <a:t>or</a:t>
            </a:r>
            <a:r>
              <a:rPr spc="-5" dirty="0"/>
              <a:t> </a:t>
            </a:r>
            <a:r>
              <a:rPr spc="-10" dirty="0"/>
              <a:t>its </a:t>
            </a:r>
            <a:r>
              <a:rPr spc="-25" dirty="0"/>
              <a:t>affiliates.</a:t>
            </a:r>
            <a:r>
              <a:rPr spc="-15" dirty="0"/>
              <a:t> </a:t>
            </a:r>
            <a:r>
              <a:rPr dirty="0"/>
              <a:t>All</a:t>
            </a:r>
            <a:r>
              <a:rPr spc="15" dirty="0"/>
              <a:t> </a:t>
            </a:r>
            <a:r>
              <a:rPr dirty="0"/>
              <a:t>rights</a:t>
            </a:r>
            <a:r>
              <a:rPr spc="-25" dirty="0"/>
              <a:t> </a:t>
            </a:r>
            <a:r>
              <a:rPr spc="-10" dirty="0"/>
              <a:t>reserved.</a:t>
            </a:r>
            <a:r>
              <a:rPr spc="70" dirty="0"/>
              <a:t> </a:t>
            </a:r>
            <a:r>
              <a:rPr b="1" dirty="0">
                <a:solidFill>
                  <a:srgbClr val="F1F4F4"/>
                </a:solidFill>
                <a:latin typeface="Trebuchet MS"/>
                <a:cs typeface="Trebuchet MS"/>
              </a:rPr>
              <a:t>Amazon Confidential</a:t>
            </a:r>
            <a:r>
              <a:rPr b="1" spc="5" dirty="0">
                <a:solidFill>
                  <a:srgbClr val="F1F4F4"/>
                </a:solidFill>
                <a:latin typeface="Trebuchet MS"/>
                <a:cs typeface="Trebuchet MS"/>
              </a:rPr>
              <a:t> </a:t>
            </a:r>
            <a:r>
              <a:rPr b="1" dirty="0">
                <a:solidFill>
                  <a:srgbClr val="F1F4F4"/>
                </a:solidFill>
                <a:latin typeface="Trebuchet MS"/>
                <a:cs typeface="Trebuchet MS"/>
              </a:rPr>
              <a:t>and</a:t>
            </a:r>
            <a:r>
              <a:rPr b="1" spc="10" dirty="0">
                <a:solidFill>
                  <a:srgbClr val="F1F4F4"/>
                </a:solidFill>
                <a:latin typeface="Trebuchet MS"/>
                <a:cs typeface="Trebuchet MS"/>
              </a:rPr>
              <a:t> </a:t>
            </a:r>
            <a:r>
              <a:rPr b="1" spc="-10" dirty="0">
                <a:solidFill>
                  <a:srgbClr val="F1F4F4"/>
                </a:solidFill>
                <a:latin typeface="Trebuchet MS"/>
                <a:cs typeface="Trebuchet MS"/>
              </a:rPr>
              <a:t>Trademark.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12/9/24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7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92607" y="6428232"/>
            <a:ext cx="388620" cy="219456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80772" cy="68580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1E90ED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ts val="815"/>
              </a:lnSpc>
            </a:pPr>
            <a:r>
              <a:rPr dirty="0"/>
              <a:t>©</a:t>
            </a:r>
            <a:r>
              <a:rPr spc="-5" dirty="0"/>
              <a:t> </a:t>
            </a:r>
            <a:r>
              <a:rPr dirty="0"/>
              <a:t>2024,</a:t>
            </a:r>
            <a:r>
              <a:rPr spc="20" dirty="0"/>
              <a:t> </a:t>
            </a:r>
            <a:r>
              <a:rPr dirty="0"/>
              <a:t>Amazon</a:t>
            </a:r>
            <a:r>
              <a:rPr spc="5" dirty="0"/>
              <a:t> </a:t>
            </a:r>
            <a:r>
              <a:rPr dirty="0"/>
              <a:t>Web</a:t>
            </a:r>
            <a:r>
              <a:rPr spc="10" dirty="0"/>
              <a:t> </a:t>
            </a:r>
            <a:r>
              <a:rPr spc="-10" dirty="0"/>
              <a:t>Services,</a:t>
            </a:r>
            <a:r>
              <a:rPr spc="15" dirty="0"/>
              <a:t> </a:t>
            </a:r>
            <a:r>
              <a:rPr spc="-35" dirty="0"/>
              <a:t>Inc.</a:t>
            </a:r>
            <a:r>
              <a:rPr spc="10" dirty="0"/>
              <a:t> </a:t>
            </a:r>
            <a:r>
              <a:rPr dirty="0"/>
              <a:t>or</a:t>
            </a:r>
            <a:r>
              <a:rPr spc="-5" dirty="0"/>
              <a:t> </a:t>
            </a:r>
            <a:r>
              <a:rPr spc="-10" dirty="0"/>
              <a:t>its </a:t>
            </a:r>
            <a:r>
              <a:rPr spc="-25" dirty="0"/>
              <a:t>affiliates.</a:t>
            </a:r>
            <a:r>
              <a:rPr spc="-15" dirty="0"/>
              <a:t> </a:t>
            </a:r>
            <a:r>
              <a:rPr dirty="0"/>
              <a:t>All</a:t>
            </a:r>
            <a:r>
              <a:rPr spc="15" dirty="0"/>
              <a:t> </a:t>
            </a:r>
            <a:r>
              <a:rPr dirty="0"/>
              <a:t>rights</a:t>
            </a:r>
            <a:r>
              <a:rPr spc="-25" dirty="0"/>
              <a:t> </a:t>
            </a:r>
            <a:r>
              <a:rPr spc="-10" dirty="0"/>
              <a:t>reserved.</a:t>
            </a:r>
            <a:r>
              <a:rPr spc="70" dirty="0"/>
              <a:t> </a:t>
            </a:r>
            <a:r>
              <a:rPr b="1" dirty="0">
                <a:solidFill>
                  <a:srgbClr val="F1F4F4"/>
                </a:solidFill>
                <a:latin typeface="Trebuchet MS"/>
                <a:cs typeface="Trebuchet MS"/>
              </a:rPr>
              <a:t>Amazon Confidential</a:t>
            </a:r>
            <a:r>
              <a:rPr b="1" spc="5" dirty="0">
                <a:solidFill>
                  <a:srgbClr val="F1F4F4"/>
                </a:solidFill>
                <a:latin typeface="Trebuchet MS"/>
                <a:cs typeface="Trebuchet MS"/>
              </a:rPr>
              <a:t> </a:t>
            </a:r>
            <a:r>
              <a:rPr b="1" dirty="0">
                <a:solidFill>
                  <a:srgbClr val="F1F4F4"/>
                </a:solidFill>
                <a:latin typeface="Trebuchet MS"/>
                <a:cs typeface="Trebuchet MS"/>
              </a:rPr>
              <a:t>and</a:t>
            </a:r>
            <a:r>
              <a:rPr b="1" spc="10" dirty="0">
                <a:solidFill>
                  <a:srgbClr val="F1F4F4"/>
                </a:solidFill>
                <a:latin typeface="Trebuchet MS"/>
                <a:cs typeface="Trebuchet MS"/>
              </a:rPr>
              <a:t> </a:t>
            </a:r>
            <a:r>
              <a:rPr b="1" spc="-10" dirty="0">
                <a:solidFill>
                  <a:srgbClr val="F1F4F4"/>
                </a:solidFill>
                <a:latin typeface="Trebuchet MS"/>
                <a:cs typeface="Trebuchet MS"/>
              </a:rPr>
              <a:t>Trademark.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12/9/24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7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92607" y="6428232"/>
            <a:ext cx="388620" cy="219456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80772" cy="68580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92100" y="1302100"/>
            <a:ext cx="4676775" cy="44259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198489" y="1302100"/>
            <a:ext cx="3983354" cy="44259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ts val="815"/>
              </a:lnSpc>
            </a:pPr>
            <a:r>
              <a:rPr dirty="0"/>
              <a:t>©</a:t>
            </a:r>
            <a:r>
              <a:rPr spc="-5" dirty="0"/>
              <a:t> </a:t>
            </a:r>
            <a:r>
              <a:rPr dirty="0"/>
              <a:t>2024,</a:t>
            </a:r>
            <a:r>
              <a:rPr spc="20" dirty="0"/>
              <a:t> </a:t>
            </a:r>
            <a:r>
              <a:rPr dirty="0"/>
              <a:t>Amazon</a:t>
            </a:r>
            <a:r>
              <a:rPr spc="5" dirty="0"/>
              <a:t> </a:t>
            </a:r>
            <a:r>
              <a:rPr dirty="0"/>
              <a:t>Web</a:t>
            </a:r>
            <a:r>
              <a:rPr spc="10" dirty="0"/>
              <a:t> </a:t>
            </a:r>
            <a:r>
              <a:rPr spc="-10" dirty="0"/>
              <a:t>Services,</a:t>
            </a:r>
            <a:r>
              <a:rPr spc="15" dirty="0"/>
              <a:t> </a:t>
            </a:r>
            <a:r>
              <a:rPr spc="-35" dirty="0"/>
              <a:t>Inc.</a:t>
            </a:r>
            <a:r>
              <a:rPr spc="10" dirty="0"/>
              <a:t> </a:t>
            </a:r>
            <a:r>
              <a:rPr dirty="0"/>
              <a:t>or</a:t>
            </a:r>
            <a:r>
              <a:rPr spc="-5" dirty="0"/>
              <a:t> </a:t>
            </a:r>
            <a:r>
              <a:rPr spc="-10" dirty="0"/>
              <a:t>its </a:t>
            </a:r>
            <a:r>
              <a:rPr spc="-25" dirty="0"/>
              <a:t>affiliates.</a:t>
            </a:r>
            <a:r>
              <a:rPr spc="-15" dirty="0"/>
              <a:t> </a:t>
            </a:r>
            <a:r>
              <a:rPr dirty="0"/>
              <a:t>All</a:t>
            </a:r>
            <a:r>
              <a:rPr spc="15" dirty="0"/>
              <a:t> </a:t>
            </a:r>
            <a:r>
              <a:rPr dirty="0"/>
              <a:t>rights</a:t>
            </a:r>
            <a:r>
              <a:rPr spc="-25" dirty="0"/>
              <a:t> </a:t>
            </a:r>
            <a:r>
              <a:rPr spc="-10" dirty="0"/>
              <a:t>reserved.</a:t>
            </a:r>
            <a:r>
              <a:rPr spc="70" dirty="0"/>
              <a:t> </a:t>
            </a:r>
            <a:r>
              <a:rPr b="1" dirty="0">
                <a:solidFill>
                  <a:srgbClr val="F1F4F4"/>
                </a:solidFill>
                <a:latin typeface="Trebuchet MS"/>
                <a:cs typeface="Trebuchet MS"/>
              </a:rPr>
              <a:t>Amazon Confidential</a:t>
            </a:r>
            <a:r>
              <a:rPr b="1" spc="5" dirty="0">
                <a:solidFill>
                  <a:srgbClr val="F1F4F4"/>
                </a:solidFill>
                <a:latin typeface="Trebuchet MS"/>
                <a:cs typeface="Trebuchet MS"/>
              </a:rPr>
              <a:t> </a:t>
            </a:r>
            <a:r>
              <a:rPr b="1" dirty="0">
                <a:solidFill>
                  <a:srgbClr val="F1F4F4"/>
                </a:solidFill>
                <a:latin typeface="Trebuchet MS"/>
                <a:cs typeface="Trebuchet MS"/>
              </a:rPr>
              <a:t>and</a:t>
            </a:r>
            <a:r>
              <a:rPr b="1" spc="10" dirty="0">
                <a:solidFill>
                  <a:srgbClr val="F1F4F4"/>
                </a:solidFill>
                <a:latin typeface="Trebuchet MS"/>
                <a:cs typeface="Trebuchet MS"/>
              </a:rPr>
              <a:t> </a:t>
            </a:r>
            <a:r>
              <a:rPr b="1" spc="-10" dirty="0">
                <a:solidFill>
                  <a:srgbClr val="F1F4F4"/>
                </a:solidFill>
                <a:latin typeface="Trebuchet MS"/>
                <a:cs typeface="Trebuchet MS"/>
              </a:rPr>
              <a:t>Trademark.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12/9/24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ts val="815"/>
              </a:lnSpc>
            </a:pPr>
            <a:r>
              <a:rPr dirty="0"/>
              <a:t>©</a:t>
            </a:r>
            <a:r>
              <a:rPr spc="-5" dirty="0"/>
              <a:t> </a:t>
            </a:r>
            <a:r>
              <a:rPr dirty="0"/>
              <a:t>2024,</a:t>
            </a:r>
            <a:r>
              <a:rPr spc="20" dirty="0"/>
              <a:t> </a:t>
            </a:r>
            <a:r>
              <a:rPr dirty="0"/>
              <a:t>Amazon</a:t>
            </a:r>
            <a:r>
              <a:rPr spc="5" dirty="0"/>
              <a:t> </a:t>
            </a:r>
            <a:r>
              <a:rPr dirty="0"/>
              <a:t>Web</a:t>
            </a:r>
            <a:r>
              <a:rPr spc="10" dirty="0"/>
              <a:t> </a:t>
            </a:r>
            <a:r>
              <a:rPr spc="-10" dirty="0"/>
              <a:t>Services,</a:t>
            </a:r>
            <a:r>
              <a:rPr spc="15" dirty="0"/>
              <a:t> </a:t>
            </a:r>
            <a:r>
              <a:rPr spc="-35" dirty="0"/>
              <a:t>Inc.</a:t>
            </a:r>
            <a:r>
              <a:rPr spc="10" dirty="0"/>
              <a:t> </a:t>
            </a:r>
            <a:r>
              <a:rPr dirty="0"/>
              <a:t>or</a:t>
            </a:r>
            <a:r>
              <a:rPr spc="-5" dirty="0"/>
              <a:t> </a:t>
            </a:r>
            <a:r>
              <a:rPr spc="-10" dirty="0"/>
              <a:t>its </a:t>
            </a:r>
            <a:r>
              <a:rPr spc="-25" dirty="0"/>
              <a:t>affiliates.</a:t>
            </a:r>
            <a:r>
              <a:rPr spc="-15" dirty="0"/>
              <a:t> </a:t>
            </a:r>
            <a:r>
              <a:rPr dirty="0"/>
              <a:t>All</a:t>
            </a:r>
            <a:r>
              <a:rPr spc="15" dirty="0"/>
              <a:t> </a:t>
            </a:r>
            <a:r>
              <a:rPr dirty="0"/>
              <a:t>rights</a:t>
            </a:r>
            <a:r>
              <a:rPr spc="-25" dirty="0"/>
              <a:t> </a:t>
            </a:r>
            <a:r>
              <a:rPr spc="-10" dirty="0"/>
              <a:t>reserved.</a:t>
            </a:r>
            <a:r>
              <a:rPr spc="70" dirty="0"/>
              <a:t> </a:t>
            </a:r>
            <a:r>
              <a:rPr b="1" dirty="0">
                <a:solidFill>
                  <a:srgbClr val="F1F4F4"/>
                </a:solidFill>
                <a:latin typeface="Trebuchet MS"/>
                <a:cs typeface="Trebuchet MS"/>
              </a:rPr>
              <a:t>Amazon Confidential</a:t>
            </a:r>
            <a:r>
              <a:rPr b="1" spc="5" dirty="0">
                <a:solidFill>
                  <a:srgbClr val="F1F4F4"/>
                </a:solidFill>
                <a:latin typeface="Trebuchet MS"/>
                <a:cs typeface="Trebuchet MS"/>
              </a:rPr>
              <a:t> </a:t>
            </a:r>
            <a:r>
              <a:rPr b="1" dirty="0">
                <a:solidFill>
                  <a:srgbClr val="F1F4F4"/>
                </a:solidFill>
                <a:latin typeface="Trebuchet MS"/>
                <a:cs typeface="Trebuchet MS"/>
              </a:rPr>
              <a:t>and</a:t>
            </a:r>
            <a:r>
              <a:rPr b="1" spc="10" dirty="0">
                <a:solidFill>
                  <a:srgbClr val="F1F4F4"/>
                </a:solidFill>
                <a:latin typeface="Trebuchet MS"/>
                <a:cs typeface="Trebuchet MS"/>
              </a:rPr>
              <a:t> </a:t>
            </a:r>
            <a:r>
              <a:rPr b="1" spc="-10" dirty="0">
                <a:solidFill>
                  <a:srgbClr val="F1F4F4"/>
                </a:solidFill>
                <a:latin typeface="Trebuchet MS"/>
                <a:cs typeface="Trebuchet MS"/>
              </a:rPr>
              <a:t>Trademark.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12/9/24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7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92607" y="6428232"/>
            <a:ext cx="388620" cy="219456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80772" cy="68580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ts val="815"/>
              </a:lnSpc>
            </a:pPr>
            <a:r>
              <a:rPr dirty="0"/>
              <a:t>©</a:t>
            </a:r>
            <a:r>
              <a:rPr spc="-5" dirty="0"/>
              <a:t> </a:t>
            </a:r>
            <a:r>
              <a:rPr dirty="0"/>
              <a:t>2024,</a:t>
            </a:r>
            <a:r>
              <a:rPr spc="20" dirty="0"/>
              <a:t> </a:t>
            </a:r>
            <a:r>
              <a:rPr dirty="0"/>
              <a:t>Amazon</a:t>
            </a:r>
            <a:r>
              <a:rPr spc="5" dirty="0"/>
              <a:t> </a:t>
            </a:r>
            <a:r>
              <a:rPr dirty="0"/>
              <a:t>Web</a:t>
            </a:r>
            <a:r>
              <a:rPr spc="10" dirty="0"/>
              <a:t> </a:t>
            </a:r>
            <a:r>
              <a:rPr spc="-10" dirty="0"/>
              <a:t>Services,</a:t>
            </a:r>
            <a:r>
              <a:rPr spc="15" dirty="0"/>
              <a:t> </a:t>
            </a:r>
            <a:r>
              <a:rPr spc="-35" dirty="0"/>
              <a:t>Inc.</a:t>
            </a:r>
            <a:r>
              <a:rPr spc="10" dirty="0"/>
              <a:t> </a:t>
            </a:r>
            <a:r>
              <a:rPr dirty="0"/>
              <a:t>or</a:t>
            </a:r>
            <a:r>
              <a:rPr spc="-5" dirty="0"/>
              <a:t> </a:t>
            </a:r>
            <a:r>
              <a:rPr spc="-10" dirty="0"/>
              <a:t>its </a:t>
            </a:r>
            <a:r>
              <a:rPr spc="-25" dirty="0"/>
              <a:t>affiliates.</a:t>
            </a:r>
            <a:r>
              <a:rPr spc="-15" dirty="0"/>
              <a:t> </a:t>
            </a:r>
            <a:r>
              <a:rPr dirty="0"/>
              <a:t>All</a:t>
            </a:r>
            <a:r>
              <a:rPr spc="15" dirty="0"/>
              <a:t> </a:t>
            </a:r>
            <a:r>
              <a:rPr dirty="0"/>
              <a:t>rights</a:t>
            </a:r>
            <a:r>
              <a:rPr spc="-25" dirty="0"/>
              <a:t> </a:t>
            </a:r>
            <a:r>
              <a:rPr spc="-10" dirty="0"/>
              <a:t>reserved.</a:t>
            </a:r>
            <a:r>
              <a:rPr spc="70" dirty="0"/>
              <a:t> </a:t>
            </a:r>
            <a:r>
              <a:rPr b="1" dirty="0">
                <a:solidFill>
                  <a:srgbClr val="F1F4F4"/>
                </a:solidFill>
                <a:latin typeface="Trebuchet MS"/>
                <a:cs typeface="Trebuchet MS"/>
              </a:rPr>
              <a:t>Amazon Confidential</a:t>
            </a:r>
            <a:r>
              <a:rPr b="1" spc="5" dirty="0">
                <a:solidFill>
                  <a:srgbClr val="F1F4F4"/>
                </a:solidFill>
                <a:latin typeface="Trebuchet MS"/>
                <a:cs typeface="Trebuchet MS"/>
              </a:rPr>
              <a:t> </a:t>
            </a:r>
            <a:r>
              <a:rPr b="1" dirty="0">
                <a:solidFill>
                  <a:srgbClr val="F1F4F4"/>
                </a:solidFill>
                <a:latin typeface="Trebuchet MS"/>
                <a:cs typeface="Trebuchet MS"/>
              </a:rPr>
              <a:t>and</a:t>
            </a:r>
            <a:r>
              <a:rPr b="1" spc="10" dirty="0">
                <a:solidFill>
                  <a:srgbClr val="F1F4F4"/>
                </a:solidFill>
                <a:latin typeface="Trebuchet MS"/>
                <a:cs typeface="Trebuchet MS"/>
              </a:rPr>
              <a:t> </a:t>
            </a:r>
            <a:r>
              <a:rPr b="1" spc="-10" dirty="0">
                <a:solidFill>
                  <a:srgbClr val="F1F4F4"/>
                </a:solidFill>
                <a:latin typeface="Trebuchet MS"/>
                <a:cs typeface="Trebuchet MS"/>
              </a:rPr>
              <a:t>Trademark.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12/9/24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91999" cy="6857997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92607" y="6428232"/>
            <a:ext cx="388620" cy="21945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92100" y="242061"/>
            <a:ext cx="6859270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84189" y="1489913"/>
            <a:ext cx="5814695" cy="19780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1E90ED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088847" y="6461809"/>
            <a:ext cx="4432935" cy="1314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ts val="815"/>
              </a:lnSpc>
            </a:pPr>
            <a:r>
              <a:rPr dirty="0"/>
              <a:t>©</a:t>
            </a:r>
            <a:r>
              <a:rPr spc="-5" dirty="0"/>
              <a:t> </a:t>
            </a:r>
            <a:r>
              <a:rPr dirty="0"/>
              <a:t>2024,</a:t>
            </a:r>
            <a:r>
              <a:rPr spc="20" dirty="0"/>
              <a:t> </a:t>
            </a:r>
            <a:r>
              <a:rPr dirty="0"/>
              <a:t>Amazon</a:t>
            </a:r>
            <a:r>
              <a:rPr spc="5" dirty="0"/>
              <a:t> </a:t>
            </a:r>
            <a:r>
              <a:rPr dirty="0"/>
              <a:t>Web</a:t>
            </a:r>
            <a:r>
              <a:rPr spc="10" dirty="0"/>
              <a:t> </a:t>
            </a:r>
            <a:r>
              <a:rPr spc="-10" dirty="0"/>
              <a:t>Services,</a:t>
            </a:r>
            <a:r>
              <a:rPr spc="15" dirty="0"/>
              <a:t> </a:t>
            </a:r>
            <a:r>
              <a:rPr spc="-35" dirty="0"/>
              <a:t>Inc.</a:t>
            </a:r>
            <a:r>
              <a:rPr spc="10" dirty="0"/>
              <a:t> </a:t>
            </a:r>
            <a:r>
              <a:rPr dirty="0"/>
              <a:t>or</a:t>
            </a:r>
            <a:r>
              <a:rPr spc="-5" dirty="0"/>
              <a:t> </a:t>
            </a:r>
            <a:r>
              <a:rPr spc="-10" dirty="0"/>
              <a:t>its </a:t>
            </a:r>
            <a:r>
              <a:rPr spc="-25" dirty="0"/>
              <a:t>affiliates.</a:t>
            </a:r>
            <a:r>
              <a:rPr spc="-15" dirty="0"/>
              <a:t> </a:t>
            </a:r>
            <a:r>
              <a:rPr dirty="0"/>
              <a:t>All</a:t>
            </a:r>
            <a:r>
              <a:rPr spc="15" dirty="0"/>
              <a:t> </a:t>
            </a:r>
            <a:r>
              <a:rPr dirty="0"/>
              <a:t>rights</a:t>
            </a:r>
            <a:r>
              <a:rPr spc="-25" dirty="0"/>
              <a:t> </a:t>
            </a:r>
            <a:r>
              <a:rPr spc="-10" dirty="0"/>
              <a:t>reserved.</a:t>
            </a:r>
            <a:r>
              <a:rPr spc="70" dirty="0"/>
              <a:t> </a:t>
            </a:r>
            <a:r>
              <a:rPr b="1" dirty="0">
                <a:solidFill>
                  <a:srgbClr val="F1F4F4"/>
                </a:solidFill>
                <a:latin typeface="Trebuchet MS"/>
                <a:cs typeface="Trebuchet MS"/>
              </a:rPr>
              <a:t>Amazon Confidential</a:t>
            </a:r>
            <a:r>
              <a:rPr b="1" spc="5" dirty="0">
                <a:solidFill>
                  <a:srgbClr val="F1F4F4"/>
                </a:solidFill>
                <a:latin typeface="Trebuchet MS"/>
                <a:cs typeface="Trebuchet MS"/>
              </a:rPr>
              <a:t> </a:t>
            </a:r>
            <a:r>
              <a:rPr b="1" dirty="0">
                <a:solidFill>
                  <a:srgbClr val="F1F4F4"/>
                </a:solidFill>
                <a:latin typeface="Trebuchet MS"/>
                <a:cs typeface="Trebuchet MS"/>
              </a:rPr>
              <a:t>and</a:t>
            </a:r>
            <a:r>
              <a:rPr b="1" spc="10" dirty="0">
                <a:solidFill>
                  <a:srgbClr val="F1F4F4"/>
                </a:solidFill>
                <a:latin typeface="Trebuchet MS"/>
                <a:cs typeface="Trebuchet MS"/>
              </a:rPr>
              <a:t> </a:t>
            </a:r>
            <a:r>
              <a:rPr b="1" spc="-10" dirty="0">
                <a:solidFill>
                  <a:srgbClr val="F1F4F4"/>
                </a:solidFill>
                <a:latin typeface="Trebuchet MS"/>
                <a:cs typeface="Trebuchet MS"/>
              </a:rPr>
              <a:t>Trademark.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12/9/24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2191999" cy="6857997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310388" y="2427858"/>
            <a:ext cx="9693910" cy="1300480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12700" marR="5080">
              <a:lnSpc>
                <a:spcPts val="4750"/>
              </a:lnSpc>
              <a:spcBef>
                <a:spcPts val="705"/>
              </a:spcBef>
            </a:pPr>
            <a:r>
              <a:rPr sz="4400" spc="55" dirty="0"/>
              <a:t>How</a:t>
            </a:r>
            <a:r>
              <a:rPr sz="4400" spc="-360" dirty="0"/>
              <a:t> </a:t>
            </a:r>
            <a:r>
              <a:rPr sz="4400" dirty="0"/>
              <a:t>to</a:t>
            </a:r>
            <a:r>
              <a:rPr sz="4400" spc="-365" dirty="0"/>
              <a:t> </a:t>
            </a:r>
            <a:r>
              <a:rPr sz="4400" spc="-60" dirty="0"/>
              <a:t>perform</a:t>
            </a:r>
            <a:r>
              <a:rPr sz="4400" spc="-375" dirty="0"/>
              <a:t> </a:t>
            </a:r>
            <a:r>
              <a:rPr sz="4400" spc="-114" dirty="0"/>
              <a:t>Function</a:t>
            </a:r>
            <a:r>
              <a:rPr sz="4400" spc="-390" dirty="0"/>
              <a:t> </a:t>
            </a:r>
            <a:r>
              <a:rPr sz="4400" spc="-10" dirty="0"/>
              <a:t>calling</a:t>
            </a:r>
            <a:r>
              <a:rPr sz="4400" spc="-380" dirty="0"/>
              <a:t> </a:t>
            </a:r>
            <a:r>
              <a:rPr sz="4400" spc="-10" dirty="0"/>
              <a:t>using Amazon</a:t>
            </a:r>
            <a:r>
              <a:rPr sz="4400" spc="-375" dirty="0"/>
              <a:t> </a:t>
            </a:r>
            <a:r>
              <a:rPr sz="4400" spc="-80" dirty="0"/>
              <a:t>Bedrock</a:t>
            </a:r>
            <a:r>
              <a:rPr sz="4400" spc="-370" dirty="0"/>
              <a:t> </a:t>
            </a:r>
            <a:r>
              <a:rPr sz="4400" spc="-65" dirty="0"/>
              <a:t>with</a:t>
            </a:r>
            <a:r>
              <a:rPr sz="4400" spc="-370" dirty="0"/>
              <a:t> </a:t>
            </a:r>
            <a:r>
              <a:rPr sz="4400" spc="-45" dirty="0"/>
              <a:t>multiple</a:t>
            </a:r>
            <a:r>
              <a:rPr sz="4400" spc="-375" dirty="0"/>
              <a:t> </a:t>
            </a:r>
            <a:r>
              <a:rPr sz="4400" spc="-10" dirty="0"/>
              <a:t>tools</a:t>
            </a:r>
            <a:endParaRPr sz="4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10" dirty="0"/>
              <a:t>Function</a:t>
            </a:r>
            <a:r>
              <a:rPr spc="-370" dirty="0"/>
              <a:t> </a:t>
            </a:r>
            <a:r>
              <a:rPr spc="-10" dirty="0"/>
              <a:t>calling</a:t>
            </a:r>
            <a:r>
              <a:rPr spc="-335" dirty="0"/>
              <a:t> </a:t>
            </a:r>
            <a:r>
              <a:rPr spc="515" dirty="0"/>
              <a:t>–</a:t>
            </a:r>
            <a:r>
              <a:rPr spc="-335" dirty="0"/>
              <a:t> </a:t>
            </a:r>
            <a:r>
              <a:rPr spc="-60" dirty="0"/>
              <a:t>Key</a:t>
            </a:r>
            <a:r>
              <a:rPr spc="-315" dirty="0"/>
              <a:t> </a:t>
            </a:r>
            <a:r>
              <a:rPr spc="-35" dirty="0"/>
              <a:t>Aspects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92100" y="1338046"/>
            <a:ext cx="3341370" cy="1209040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15"/>
              </a:spcBef>
            </a:pPr>
            <a:r>
              <a:rPr sz="3200" dirty="0">
                <a:solidFill>
                  <a:srgbClr val="FFFFFF"/>
                </a:solidFill>
                <a:latin typeface="Trebuchet MS"/>
                <a:cs typeface="Trebuchet MS"/>
              </a:rPr>
              <a:t>Structured</a:t>
            </a:r>
            <a:r>
              <a:rPr sz="32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10" dirty="0">
                <a:solidFill>
                  <a:srgbClr val="FFFFFF"/>
                </a:solidFill>
                <a:latin typeface="Trebuchet MS"/>
                <a:cs typeface="Trebuchet MS"/>
              </a:rPr>
              <a:t>output</a:t>
            </a:r>
            <a:endParaRPr sz="3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819"/>
              </a:spcBef>
            </a:pPr>
            <a:r>
              <a:rPr sz="3200" b="1" spc="-10" dirty="0">
                <a:solidFill>
                  <a:srgbClr val="FFFFFF"/>
                </a:solidFill>
                <a:latin typeface="Trebuchet MS"/>
                <a:cs typeface="Trebuchet MS"/>
              </a:rPr>
              <a:t>Integration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84189" y="1489913"/>
            <a:ext cx="5370830" cy="10026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1E90ED"/>
                </a:solidFill>
                <a:latin typeface="Trebuchet MS"/>
                <a:cs typeface="Trebuchet MS"/>
              </a:rPr>
              <a:t>Enables</a:t>
            </a:r>
            <a:r>
              <a:rPr sz="3200" spc="135" dirty="0">
                <a:solidFill>
                  <a:srgbClr val="1E90ED"/>
                </a:solidFill>
                <a:latin typeface="Trebuchet MS"/>
                <a:cs typeface="Trebuchet MS"/>
              </a:rPr>
              <a:t> </a:t>
            </a:r>
            <a:r>
              <a:rPr sz="3200" dirty="0">
                <a:solidFill>
                  <a:srgbClr val="1E90ED"/>
                </a:solidFill>
                <a:latin typeface="Trebuchet MS"/>
                <a:cs typeface="Trebuchet MS"/>
              </a:rPr>
              <a:t>seamless</a:t>
            </a:r>
            <a:r>
              <a:rPr sz="3200" spc="155" dirty="0">
                <a:solidFill>
                  <a:srgbClr val="1E90ED"/>
                </a:solidFill>
                <a:latin typeface="Trebuchet MS"/>
                <a:cs typeface="Trebuchet MS"/>
              </a:rPr>
              <a:t> </a:t>
            </a:r>
            <a:r>
              <a:rPr sz="3200" spc="-10" dirty="0">
                <a:solidFill>
                  <a:srgbClr val="1E90ED"/>
                </a:solidFill>
                <a:latin typeface="Trebuchet MS"/>
                <a:cs typeface="Trebuchet MS"/>
              </a:rPr>
              <a:t>integration </a:t>
            </a:r>
            <a:r>
              <a:rPr sz="3200" dirty="0">
                <a:solidFill>
                  <a:srgbClr val="1E90ED"/>
                </a:solidFill>
                <a:latin typeface="Trebuchet MS"/>
                <a:cs typeface="Trebuchet MS"/>
              </a:rPr>
              <a:t>to</a:t>
            </a:r>
            <a:r>
              <a:rPr sz="3200" spc="-50" dirty="0">
                <a:solidFill>
                  <a:srgbClr val="1E90ED"/>
                </a:solidFill>
                <a:latin typeface="Trebuchet MS"/>
                <a:cs typeface="Trebuchet MS"/>
              </a:rPr>
              <a:t> </a:t>
            </a:r>
            <a:r>
              <a:rPr sz="3200" dirty="0">
                <a:solidFill>
                  <a:srgbClr val="1E90ED"/>
                </a:solidFill>
                <a:latin typeface="Trebuchet MS"/>
                <a:cs typeface="Trebuchet MS"/>
              </a:rPr>
              <a:t>various</a:t>
            </a:r>
            <a:r>
              <a:rPr sz="3200" spc="-75" dirty="0">
                <a:solidFill>
                  <a:srgbClr val="1E90ED"/>
                </a:solidFill>
                <a:latin typeface="Trebuchet MS"/>
                <a:cs typeface="Trebuchet MS"/>
              </a:rPr>
              <a:t> </a:t>
            </a:r>
            <a:r>
              <a:rPr sz="3200" spc="55" dirty="0">
                <a:solidFill>
                  <a:srgbClr val="1E90ED"/>
                </a:solidFill>
                <a:latin typeface="Trebuchet MS"/>
                <a:cs typeface="Trebuchet MS"/>
              </a:rPr>
              <a:t>tools</a:t>
            </a:r>
            <a:r>
              <a:rPr sz="3200" spc="-65" dirty="0">
                <a:solidFill>
                  <a:srgbClr val="1E90ED"/>
                </a:solidFill>
                <a:latin typeface="Trebuchet MS"/>
                <a:cs typeface="Trebuchet MS"/>
              </a:rPr>
              <a:t> </a:t>
            </a:r>
            <a:r>
              <a:rPr sz="3200" dirty="0">
                <a:solidFill>
                  <a:srgbClr val="1E90ED"/>
                </a:solidFill>
                <a:latin typeface="Trebuchet MS"/>
                <a:cs typeface="Trebuchet MS"/>
              </a:rPr>
              <a:t>or</a:t>
            </a:r>
            <a:r>
              <a:rPr sz="3200" spc="-55" dirty="0">
                <a:solidFill>
                  <a:srgbClr val="1E90ED"/>
                </a:solidFill>
                <a:latin typeface="Trebuchet MS"/>
                <a:cs typeface="Trebuchet MS"/>
              </a:rPr>
              <a:t> </a:t>
            </a:r>
            <a:r>
              <a:rPr sz="3200" spc="-10" dirty="0">
                <a:solidFill>
                  <a:srgbClr val="1E90ED"/>
                </a:solidFill>
                <a:latin typeface="Trebuchet MS"/>
                <a:cs typeface="Trebuchet MS"/>
              </a:rPr>
              <a:t>services.</a:t>
            </a:r>
            <a:endParaRPr sz="3200">
              <a:latin typeface="Trebuchet MS"/>
              <a:cs typeface="Trebuchet MS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6524243" y="3480776"/>
            <a:ext cx="763905" cy="2272665"/>
            <a:chOff x="6524243" y="3480776"/>
            <a:chExt cx="763905" cy="2272665"/>
          </a:xfrm>
        </p:grpSpPr>
        <p:sp>
          <p:nvSpPr>
            <p:cNvPr id="6" name="object 6"/>
            <p:cNvSpPr/>
            <p:nvPr/>
          </p:nvSpPr>
          <p:spPr>
            <a:xfrm>
              <a:off x="6603651" y="3480776"/>
              <a:ext cx="611505" cy="841375"/>
            </a:xfrm>
            <a:custGeom>
              <a:avLst/>
              <a:gdLst/>
              <a:ahLst/>
              <a:cxnLst/>
              <a:rect l="l" t="t" r="r" b="b"/>
              <a:pathLst>
                <a:path w="611504" h="841375">
                  <a:moveTo>
                    <a:pt x="406048" y="0"/>
                  </a:moveTo>
                  <a:lnTo>
                    <a:pt x="38187" y="0"/>
                  </a:lnTo>
                  <a:lnTo>
                    <a:pt x="22735" y="2806"/>
                  </a:lnTo>
                  <a:lnTo>
                    <a:pt x="10662" y="10671"/>
                  </a:lnTo>
                  <a:lnTo>
                    <a:pt x="2805" y="22760"/>
                  </a:lnTo>
                  <a:lnTo>
                    <a:pt x="0" y="38240"/>
                  </a:lnTo>
                  <a:lnTo>
                    <a:pt x="0" y="803041"/>
                  </a:lnTo>
                  <a:lnTo>
                    <a:pt x="2905" y="818211"/>
                  </a:lnTo>
                  <a:lnTo>
                    <a:pt x="10931" y="830335"/>
                  </a:lnTo>
                  <a:lnTo>
                    <a:pt x="23038" y="838371"/>
                  </a:lnTo>
                  <a:lnTo>
                    <a:pt x="38187" y="841281"/>
                  </a:lnTo>
                  <a:lnTo>
                    <a:pt x="572817" y="841281"/>
                  </a:lnTo>
                  <a:lnTo>
                    <a:pt x="587974" y="838371"/>
                  </a:lnTo>
                  <a:lnTo>
                    <a:pt x="600080" y="830335"/>
                  </a:lnTo>
                  <a:lnTo>
                    <a:pt x="608101" y="818211"/>
                  </a:lnTo>
                  <a:lnTo>
                    <a:pt x="611005" y="803041"/>
                  </a:lnTo>
                  <a:lnTo>
                    <a:pt x="38187" y="803041"/>
                  </a:lnTo>
                  <a:lnTo>
                    <a:pt x="38315" y="38240"/>
                  </a:lnTo>
                  <a:lnTo>
                    <a:pt x="447081" y="38240"/>
                  </a:lnTo>
                  <a:lnTo>
                    <a:pt x="410901" y="2007"/>
                  </a:lnTo>
                  <a:lnTo>
                    <a:pt x="406048" y="0"/>
                  </a:lnTo>
                  <a:close/>
                </a:path>
                <a:path w="611504" h="841375">
                  <a:moveTo>
                    <a:pt x="447081" y="38240"/>
                  </a:moveTo>
                  <a:lnTo>
                    <a:pt x="381878" y="38240"/>
                  </a:lnTo>
                  <a:lnTo>
                    <a:pt x="381878" y="210321"/>
                  </a:lnTo>
                  <a:lnTo>
                    <a:pt x="383378" y="217758"/>
                  </a:lnTo>
                  <a:lnTo>
                    <a:pt x="387469" y="223836"/>
                  </a:lnTo>
                  <a:lnTo>
                    <a:pt x="393538" y="227937"/>
                  </a:lnTo>
                  <a:lnTo>
                    <a:pt x="400972" y="229441"/>
                  </a:lnTo>
                  <a:lnTo>
                    <a:pt x="572817" y="229441"/>
                  </a:lnTo>
                  <a:lnTo>
                    <a:pt x="572817" y="803041"/>
                  </a:lnTo>
                  <a:lnTo>
                    <a:pt x="611005" y="803041"/>
                  </a:lnTo>
                  <a:lnTo>
                    <a:pt x="611005" y="205238"/>
                  </a:lnTo>
                  <a:lnTo>
                    <a:pt x="609000" y="200378"/>
                  </a:lnTo>
                  <a:lnTo>
                    <a:pt x="599820" y="191201"/>
                  </a:lnTo>
                  <a:lnTo>
                    <a:pt x="420066" y="191201"/>
                  </a:lnTo>
                  <a:lnTo>
                    <a:pt x="420066" y="65279"/>
                  </a:lnTo>
                  <a:lnTo>
                    <a:pt x="474080" y="65279"/>
                  </a:lnTo>
                  <a:lnTo>
                    <a:pt x="447081" y="38240"/>
                  </a:lnTo>
                  <a:close/>
                </a:path>
                <a:path w="611504" h="841375">
                  <a:moveTo>
                    <a:pt x="325583" y="338123"/>
                  </a:moveTo>
                  <a:lnTo>
                    <a:pt x="249207" y="567564"/>
                  </a:lnTo>
                  <a:lnTo>
                    <a:pt x="285406" y="579657"/>
                  </a:lnTo>
                  <a:lnTo>
                    <a:pt x="361782" y="350216"/>
                  </a:lnTo>
                  <a:lnTo>
                    <a:pt x="325583" y="338123"/>
                  </a:lnTo>
                  <a:close/>
                </a:path>
                <a:path w="611504" h="841375">
                  <a:moveTo>
                    <a:pt x="198099" y="367488"/>
                  </a:moveTo>
                  <a:lnTo>
                    <a:pt x="98095" y="447585"/>
                  </a:lnTo>
                  <a:lnTo>
                    <a:pt x="95469" y="453082"/>
                  </a:lnTo>
                  <a:lnTo>
                    <a:pt x="95469" y="464698"/>
                  </a:lnTo>
                  <a:lnTo>
                    <a:pt x="98095" y="470195"/>
                  </a:lnTo>
                  <a:lnTo>
                    <a:pt x="198099" y="550292"/>
                  </a:lnTo>
                  <a:lnTo>
                    <a:pt x="221966" y="520449"/>
                  </a:lnTo>
                  <a:lnTo>
                    <a:pt x="145129" y="458882"/>
                  </a:lnTo>
                  <a:lnTo>
                    <a:pt x="221966" y="397331"/>
                  </a:lnTo>
                  <a:lnTo>
                    <a:pt x="198099" y="367488"/>
                  </a:lnTo>
                  <a:close/>
                </a:path>
                <a:path w="611504" h="841375">
                  <a:moveTo>
                    <a:pt x="412906" y="367488"/>
                  </a:moveTo>
                  <a:lnTo>
                    <a:pt x="389038" y="397331"/>
                  </a:lnTo>
                  <a:lnTo>
                    <a:pt x="465891" y="458882"/>
                  </a:lnTo>
                  <a:lnTo>
                    <a:pt x="389038" y="520449"/>
                  </a:lnTo>
                  <a:lnTo>
                    <a:pt x="412906" y="550292"/>
                  </a:lnTo>
                  <a:lnTo>
                    <a:pt x="512910" y="470195"/>
                  </a:lnTo>
                  <a:lnTo>
                    <a:pt x="515535" y="464698"/>
                  </a:lnTo>
                  <a:lnTo>
                    <a:pt x="515535" y="453082"/>
                  </a:lnTo>
                  <a:lnTo>
                    <a:pt x="512910" y="447585"/>
                  </a:lnTo>
                  <a:lnTo>
                    <a:pt x="412906" y="367488"/>
                  </a:lnTo>
                  <a:close/>
                </a:path>
                <a:path w="611504" h="841375">
                  <a:moveTo>
                    <a:pt x="474080" y="65279"/>
                  </a:moveTo>
                  <a:lnTo>
                    <a:pt x="420066" y="65279"/>
                  </a:lnTo>
                  <a:lnTo>
                    <a:pt x="545815" y="191201"/>
                  </a:lnTo>
                  <a:lnTo>
                    <a:pt x="599820" y="191201"/>
                  </a:lnTo>
                  <a:lnTo>
                    <a:pt x="474080" y="6527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24243" y="4991100"/>
              <a:ext cx="763524" cy="76200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6869429" y="4357116"/>
              <a:ext cx="76200" cy="633730"/>
            </a:xfrm>
            <a:custGeom>
              <a:avLst/>
              <a:gdLst/>
              <a:ahLst/>
              <a:cxnLst/>
              <a:rect l="l" t="t" r="r" b="b"/>
              <a:pathLst>
                <a:path w="76200" h="633729">
                  <a:moveTo>
                    <a:pt x="28194" y="557275"/>
                  </a:moveTo>
                  <a:lnTo>
                    <a:pt x="0" y="557275"/>
                  </a:lnTo>
                  <a:lnTo>
                    <a:pt x="38100" y="633475"/>
                  </a:lnTo>
                  <a:lnTo>
                    <a:pt x="64897" y="579881"/>
                  </a:lnTo>
                  <a:lnTo>
                    <a:pt x="32639" y="579881"/>
                  </a:lnTo>
                  <a:lnTo>
                    <a:pt x="28194" y="575436"/>
                  </a:lnTo>
                  <a:lnTo>
                    <a:pt x="28194" y="557275"/>
                  </a:lnTo>
                  <a:close/>
                </a:path>
                <a:path w="76200" h="633729">
                  <a:moveTo>
                    <a:pt x="43561" y="0"/>
                  </a:moveTo>
                  <a:lnTo>
                    <a:pt x="32639" y="0"/>
                  </a:lnTo>
                  <a:lnTo>
                    <a:pt x="28194" y="4444"/>
                  </a:lnTo>
                  <a:lnTo>
                    <a:pt x="28194" y="575436"/>
                  </a:lnTo>
                  <a:lnTo>
                    <a:pt x="32639" y="579881"/>
                  </a:lnTo>
                  <a:lnTo>
                    <a:pt x="43561" y="579881"/>
                  </a:lnTo>
                  <a:lnTo>
                    <a:pt x="48005" y="575436"/>
                  </a:lnTo>
                  <a:lnTo>
                    <a:pt x="48005" y="4444"/>
                  </a:lnTo>
                  <a:lnTo>
                    <a:pt x="43561" y="0"/>
                  </a:lnTo>
                  <a:close/>
                </a:path>
                <a:path w="76200" h="633729">
                  <a:moveTo>
                    <a:pt x="76200" y="557275"/>
                  </a:moveTo>
                  <a:lnTo>
                    <a:pt x="48005" y="557275"/>
                  </a:lnTo>
                  <a:lnTo>
                    <a:pt x="48005" y="575436"/>
                  </a:lnTo>
                  <a:lnTo>
                    <a:pt x="43561" y="579881"/>
                  </a:lnTo>
                  <a:lnTo>
                    <a:pt x="64897" y="579881"/>
                  </a:lnTo>
                  <a:lnTo>
                    <a:pt x="76200" y="55727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8495340" y="3480776"/>
            <a:ext cx="752475" cy="2295525"/>
            <a:chOff x="8495340" y="3480776"/>
            <a:chExt cx="752475" cy="2295525"/>
          </a:xfrm>
        </p:grpSpPr>
        <p:sp>
          <p:nvSpPr>
            <p:cNvPr id="10" name="object 10"/>
            <p:cNvSpPr/>
            <p:nvPr/>
          </p:nvSpPr>
          <p:spPr>
            <a:xfrm>
              <a:off x="8566289" y="3480776"/>
              <a:ext cx="610235" cy="841375"/>
            </a:xfrm>
            <a:custGeom>
              <a:avLst/>
              <a:gdLst/>
              <a:ahLst/>
              <a:cxnLst/>
              <a:rect l="l" t="t" r="r" b="b"/>
              <a:pathLst>
                <a:path w="610234" h="841375">
                  <a:moveTo>
                    <a:pt x="405375" y="0"/>
                  </a:moveTo>
                  <a:lnTo>
                    <a:pt x="38124" y="0"/>
                  </a:lnTo>
                  <a:lnTo>
                    <a:pt x="22698" y="2806"/>
                  </a:lnTo>
                  <a:lnTo>
                    <a:pt x="10645" y="10671"/>
                  </a:lnTo>
                  <a:lnTo>
                    <a:pt x="2800" y="22760"/>
                  </a:lnTo>
                  <a:lnTo>
                    <a:pt x="0" y="38240"/>
                  </a:lnTo>
                  <a:lnTo>
                    <a:pt x="0" y="803041"/>
                  </a:lnTo>
                  <a:lnTo>
                    <a:pt x="2901" y="818211"/>
                  </a:lnTo>
                  <a:lnTo>
                    <a:pt x="10913" y="830335"/>
                  </a:lnTo>
                  <a:lnTo>
                    <a:pt x="22999" y="838371"/>
                  </a:lnTo>
                  <a:lnTo>
                    <a:pt x="38124" y="841281"/>
                  </a:lnTo>
                  <a:lnTo>
                    <a:pt x="571869" y="841281"/>
                  </a:lnTo>
                  <a:lnTo>
                    <a:pt x="587000" y="838371"/>
                  </a:lnTo>
                  <a:lnTo>
                    <a:pt x="599086" y="830335"/>
                  </a:lnTo>
                  <a:lnTo>
                    <a:pt x="607095" y="818211"/>
                  </a:lnTo>
                  <a:lnTo>
                    <a:pt x="609993" y="803041"/>
                  </a:lnTo>
                  <a:lnTo>
                    <a:pt x="38124" y="803041"/>
                  </a:lnTo>
                  <a:lnTo>
                    <a:pt x="38251" y="38240"/>
                  </a:lnTo>
                  <a:lnTo>
                    <a:pt x="446340" y="38240"/>
                  </a:lnTo>
                  <a:lnTo>
                    <a:pt x="410220" y="2007"/>
                  </a:lnTo>
                  <a:lnTo>
                    <a:pt x="405375" y="0"/>
                  </a:lnTo>
                  <a:close/>
                </a:path>
                <a:path w="610234" h="841375">
                  <a:moveTo>
                    <a:pt x="446340" y="38240"/>
                  </a:moveTo>
                  <a:lnTo>
                    <a:pt x="381246" y="38240"/>
                  </a:lnTo>
                  <a:lnTo>
                    <a:pt x="381246" y="210321"/>
                  </a:lnTo>
                  <a:lnTo>
                    <a:pt x="382743" y="217758"/>
                  </a:lnTo>
                  <a:lnTo>
                    <a:pt x="386827" y="223836"/>
                  </a:lnTo>
                  <a:lnTo>
                    <a:pt x="392886" y="227937"/>
                  </a:lnTo>
                  <a:lnTo>
                    <a:pt x="400308" y="229441"/>
                  </a:lnTo>
                  <a:lnTo>
                    <a:pt x="571869" y="229441"/>
                  </a:lnTo>
                  <a:lnTo>
                    <a:pt x="571869" y="803041"/>
                  </a:lnTo>
                  <a:lnTo>
                    <a:pt x="609993" y="803041"/>
                  </a:lnTo>
                  <a:lnTo>
                    <a:pt x="609993" y="205238"/>
                  </a:lnTo>
                  <a:lnTo>
                    <a:pt x="607992" y="200378"/>
                  </a:lnTo>
                  <a:lnTo>
                    <a:pt x="598826" y="191201"/>
                  </a:lnTo>
                  <a:lnTo>
                    <a:pt x="419370" y="191201"/>
                  </a:lnTo>
                  <a:lnTo>
                    <a:pt x="419370" y="65279"/>
                  </a:lnTo>
                  <a:lnTo>
                    <a:pt x="473296" y="65279"/>
                  </a:lnTo>
                  <a:lnTo>
                    <a:pt x="446340" y="38240"/>
                  </a:lnTo>
                  <a:close/>
                </a:path>
                <a:path w="610234" h="841375">
                  <a:moveTo>
                    <a:pt x="325044" y="338123"/>
                  </a:moveTo>
                  <a:lnTo>
                    <a:pt x="248794" y="567564"/>
                  </a:lnTo>
                  <a:lnTo>
                    <a:pt x="284933" y="579657"/>
                  </a:lnTo>
                  <a:lnTo>
                    <a:pt x="361183" y="350216"/>
                  </a:lnTo>
                  <a:lnTo>
                    <a:pt x="325044" y="338123"/>
                  </a:lnTo>
                  <a:close/>
                </a:path>
                <a:path w="610234" h="841375">
                  <a:moveTo>
                    <a:pt x="197771" y="367488"/>
                  </a:moveTo>
                  <a:lnTo>
                    <a:pt x="97932" y="447585"/>
                  </a:lnTo>
                  <a:lnTo>
                    <a:pt x="95311" y="453082"/>
                  </a:lnTo>
                  <a:lnTo>
                    <a:pt x="95311" y="464698"/>
                  </a:lnTo>
                  <a:lnTo>
                    <a:pt x="97932" y="470195"/>
                  </a:lnTo>
                  <a:lnTo>
                    <a:pt x="197771" y="550292"/>
                  </a:lnTo>
                  <a:lnTo>
                    <a:pt x="221599" y="520449"/>
                  </a:lnTo>
                  <a:lnTo>
                    <a:pt x="144889" y="458882"/>
                  </a:lnTo>
                  <a:lnTo>
                    <a:pt x="221599" y="397331"/>
                  </a:lnTo>
                  <a:lnTo>
                    <a:pt x="197771" y="367488"/>
                  </a:lnTo>
                  <a:close/>
                </a:path>
                <a:path w="610234" h="841375">
                  <a:moveTo>
                    <a:pt x="412222" y="367488"/>
                  </a:moveTo>
                  <a:lnTo>
                    <a:pt x="388394" y="397331"/>
                  </a:lnTo>
                  <a:lnTo>
                    <a:pt x="465120" y="458882"/>
                  </a:lnTo>
                  <a:lnTo>
                    <a:pt x="388394" y="520449"/>
                  </a:lnTo>
                  <a:lnTo>
                    <a:pt x="412222" y="550292"/>
                  </a:lnTo>
                  <a:lnTo>
                    <a:pt x="512061" y="470195"/>
                  </a:lnTo>
                  <a:lnTo>
                    <a:pt x="514682" y="464698"/>
                  </a:lnTo>
                  <a:lnTo>
                    <a:pt x="514682" y="453082"/>
                  </a:lnTo>
                  <a:lnTo>
                    <a:pt x="512061" y="447585"/>
                  </a:lnTo>
                  <a:lnTo>
                    <a:pt x="412222" y="367488"/>
                  </a:lnTo>
                  <a:close/>
                </a:path>
                <a:path w="610234" h="841375">
                  <a:moveTo>
                    <a:pt x="473296" y="65279"/>
                  </a:moveTo>
                  <a:lnTo>
                    <a:pt x="419370" y="65279"/>
                  </a:lnTo>
                  <a:lnTo>
                    <a:pt x="544911" y="191201"/>
                  </a:lnTo>
                  <a:lnTo>
                    <a:pt x="598826" y="191201"/>
                  </a:lnTo>
                  <a:lnTo>
                    <a:pt x="473296" y="6527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495340" y="5025190"/>
              <a:ext cx="752475" cy="751205"/>
            </a:xfrm>
            <a:custGeom>
              <a:avLst/>
              <a:gdLst/>
              <a:ahLst/>
              <a:cxnLst/>
              <a:rect l="l" t="t" r="r" b="b"/>
              <a:pathLst>
                <a:path w="752475" h="751204">
                  <a:moveTo>
                    <a:pt x="752202" y="0"/>
                  </a:moveTo>
                  <a:lnTo>
                    <a:pt x="0" y="0"/>
                  </a:lnTo>
                  <a:lnTo>
                    <a:pt x="0" y="750800"/>
                  </a:lnTo>
                  <a:lnTo>
                    <a:pt x="752202" y="750800"/>
                  </a:lnTo>
                  <a:lnTo>
                    <a:pt x="752202" y="0"/>
                  </a:lnTo>
                  <a:close/>
                </a:path>
              </a:pathLst>
            </a:custGeom>
            <a:solidFill>
              <a:srgbClr val="C824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598764" y="4357116"/>
              <a:ext cx="545465" cy="1297305"/>
            </a:xfrm>
            <a:custGeom>
              <a:avLst/>
              <a:gdLst/>
              <a:ahLst/>
              <a:cxnLst/>
              <a:rect l="l" t="t" r="r" b="b"/>
              <a:pathLst>
                <a:path w="545465" h="1297304">
                  <a:moveTo>
                    <a:pt x="301688" y="908456"/>
                  </a:moveTo>
                  <a:lnTo>
                    <a:pt x="288404" y="881976"/>
                  </a:lnTo>
                  <a:lnTo>
                    <a:pt x="282829" y="878890"/>
                  </a:lnTo>
                  <a:lnTo>
                    <a:pt x="282829" y="908456"/>
                  </a:lnTo>
                  <a:lnTo>
                    <a:pt x="282829" y="939330"/>
                  </a:lnTo>
                  <a:lnTo>
                    <a:pt x="282829" y="1030046"/>
                  </a:lnTo>
                  <a:lnTo>
                    <a:pt x="266128" y="1043330"/>
                  </a:lnTo>
                  <a:lnTo>
                    <a:pt x="237642" y="1054862"/>
                  </a:lnTo>
                  <a:lnTo>
                    <a:pt x="199224" y="1062990"/>
                  </a:lnTo>
                  <a:lnTo>
                    <a:pt x="152730" y="1066063"/>
                  </a:lnTo>
                  <a:lnTo>
                    <a:pt x="99491" y="1061974"/>
                  </a:lnTo>
                  <a:lnTo>
                    <a:pt x="62357" y="1052677"/>
                  </a:lnTo>
                  <a:lnTo>
                    <a:pt x="57061" y="1051344"/>
                  </a:lnTo>
                  <a:lnTo>
                    <a:pt x="28994" y="1036688"/>
                  </a:lnTo>
                  <a:lnTo>
                    <a:pt x="18846" y="1020495"/>
                  </a:lnTo>
                  <a:lnTo>
                    <a:pt x="18846" y="939330"/>
                  </a:lnTo>
                  <a:lnTo>
                    <a:pt x="43853" y="952588"/>
                  </a:lnTo>
                  <a:lnTo>
                    <a:pt x="75946" y="962190"/>
                  </a:lnTo>
                  <a:lnTo>
                    <a:pt x="112483" y="968032"/>
                  </a:lnTo>
                  <a:lnTo>
                    <a:pt x="150837" y="970013"/>
                  </a:lnTo>
                  <a:lnTo>
                    <a:pt x="189204" y="968032"/>
                  </a:lnTo>
                  <a:lnTo>
                    <a:pt x="225742" y="962190"/>
                  </a:lnTo>
                  <a:lnTo>
                    <a:pt x="257822" y="952588"/>
                  </a:lnTo>
                  <a:lnTo>
                    <a:pt x="260692" y="951064"/>
                  </a:lnTo>
                  <a:lnTo>
                    <a:pt x="282829" y="939330"/>
                  </a:lnTo>
                  <a:lnTo>
                    <a:pt x="282829" y="908456"/>
                  </a:lnTo>
                  <a:lnTo>
                    <a:pt x="273697" y="922616"/>
                  </a:lnTo>
                  <a:lnTo>
                    <a:pt x="247497" y="936434"/>
                  </a:lnTo>
                  <a:lnTo>
                    <a:pt x="205955" y="946912"/>
                  </a:lnTo>
                  <a:lnTo>
                    <a:pt x="150837" y="951064"/>
                  </a:lnTo>
                  <a:lnTo>
                    <a:pt x="95719" y="946912"/>
                  </a:lnTo>
                  <a:lnTo>
                    <a:pt x="65684" y="939330"/>
                  </a:lnTo>
                  <a:lnTo>
                    <a:pt x="54178" y="936434"/>
                  </a:lnTo>
                  <a:lnTo>
                    <a:pt x="27978" y="922616"/>
                  </a:lnTo>
                  <a:lnTo>
                    <a:pt x="18846" y="908456"/>
                  </a:lnTo>
                  <a:lnTo>
                    <a:pt x="27978" y="894295"/>
                  </a:lnTo>
                  <a:lnTo>
                    <a:pt x="54178" y="880478"/>
                  </a:lnTo>
                  <a:lnTo>
                    <a:pt x="95719" y="870000"/>
                  </a:lnTo>
                  <a:lnTo>
                    <a:pt x="150837" y="865847"/>
                  </a:lnTo>
                  <a:lnTo>
                    <a:pt x="205955" y="870000"/>
                  </a:lnTo>
                  <a:lnTo>
                    <a:pt x="247497" y="880478"/>
                  </a:lnTo>
                  <a:lnTo>
                    <a:pt x="273697" y="894295"/>
                  </a:lnTo>
                  <a:lnTo>
                    <a:pt x="282829" y="908456"/>
                  </a:lnTo>
                  <a:lnTo>
                    <a:pt x="282829" y="878890"/>
                  </a:lnTo>
                  <a:lnTo>
                    <a:pt x="259372" y="865847"/>
                  </a:lnTo>
                  <a:lnTo>
                    <a:pt x="253682" y="862685"/>
                  </a:lnTo>
                  <a:lnTo>
                    <a:pt x="205257" y="850900"/>
                  </a:lnTo>
                  <a:lnTo>
                    <a:pt x="150837" y="846899"/>
                  </a:lnTo>
                  <a:lnTo>
                    <a:pt x="98602" y="850582"/>
                  </a:lnTo>
                  <a:lnTo>
                    <a:pt x="51625" y="861466"/>
                  </a:lnTo>
                  <a:lnTo>
                    <a:pt x="16687" y="879271"/>
                  </a:lnTo>
                  <a:lnTo>
                    <a:pt x="584" y="903719"/>
                  </a:lnTo>
                  <a:lnTo>
                    <a:pt x="0" y="903719"/>
                  </a:lnTo>
                  <a:lnTo>
                    <a:pt x="0" y="1221257"/>
                  </a:lnTo>
                  <a:lnTo>
                    <a:pt x="13284" y="1249299"/>
                  </a:lnTo>
                  <a:lnTo>
                    <a:pt x="47980" y="1269720"/>
                  </a:lnTo>
                  <a:lnTo>
                    <a:pt x="96393" y="1282204"/>
                  </a:lnTo>
                  <a:lnTo>
                    <a:pt x="150787" y="1286446"/>
                  </a:lnTo>
                  <a:lnTo>
                    <a:pt x="205232" y="1282204"/>
                  </a:lnTo>
                  <a:lnTo>
                    <a:pt x="253669" y="1269720"/>
                  </a:lnTo>
                  <a:lnTo>
                    <a:pt x="257454" y="1267498"/>
                  </a:lnTo>
                  <a:lnTo>
                    <a:pt x="288391" y="1249299"/>
                  </a:lnTo>
                  <a:lnTo>
                    <a:pt x="301688" y="1221257"/>
                  </a:lnTo>
                  <a:lnTo>
                    <a:pt x="301688" y="1187805"/>
                  </a:lnTo>
                  <a:lnTo>
                    <a:pt x="282829" y="1187805"/>
                  </a:lnTo>
                  <a:lnTo>
                    <a:pt x="282829" y="1221257"/>
                  </a:lnTo>
                  <a:lnTo>
                    <a:pt x="272821" y="1237691"/>
                  </a:lnTo>
                  <a:lnTo>
                    <a:pt x="245148" y="1252562"/>
                  </a:lnTo>
                  <a:lnTo>
                    <a:pt x="203301" y="1263345"/>
                  </a:lnTo>
                  <a:lnTo>
                    <a:pt x="150787" y="1267498"/>
                  </a:lnTo>
                  <a:lnTo>
                    <a:pt x="98323" y="1263345"/>
                  </a:lnTo>
                  <a:lnTo>
                    <a:pt x="56502" y="1252562"/>
                  </a:lnTo>
                  <a:lnTo>
                    <a:pt x="28841" y="1237691"/>
                  </a:lnTo>
                  <a:lnTo>
                    <a:pt x="18846" y="1221257"/>
                  </a:lnTo>
                  <a:lnTo>
                    <a:pt x="18846" y="1160741"/>
                  </a:lnTo>
                  <a:lnTo>
                    <a:pt x="44234" y="1174737"/>
                  </a:lnTo>
                  <a:lnTo>
                    <a:pt x="76898" y="1184871"/>
                  </a:lnTo>
                  <a:lnTo>
                    <a:pt x="114147" y="1191044"/>
                  </a:lnTo>
                  <a:lnTo>
                    <a:pt x="153263" y="1193126"/>
                  </a:lnTo>
                  <a:lnTo>
                    <a:pt x="180162" y="1192174"/>
                  </a:lnTo>
                  <a:lnTo>
                    <a:pt x="206006" y="1189380"/>
                  </a:lnTo>
                  <a:lnTo>
                    <a:pt x="230187" y="1184833"/>
                  </a:lnTo>
                  <a:lnTo>
                    <a:pt x="252082" y="1178623"/>
                  </a:lnTo>
                  <a:lnTo>
                    <a:pt x="250596" y="1174191"/>
                  </a:lnTo>
                  <a:lnTo>
                    <a:pt x="246037" y="1160678"/>
                  </a:lnTo>
                  <a:lnTo>
                    <a:pt x="225602" y="1166469"/>
                  </a:lnTo>
                  <a:lnTo>
                    <a:pt x="202946" y="1170698"/>
                  </a:lnTo>
                  <a:lnTo>
                    <a:pt x="178650" y="1173302"/>
                  </a:lnTo>
                  <a:lnTo>
                    <a:pt x="153263" y="1174191"/>
                  </a:lnTo>
                  <a:lnTo>
                    <a:pt x="99809" y="1170089"/>
                  </a:lnTo>
                  <a:lnTo>
                    <a:pt x="62306" y="1160741"/>
                  </a:lnTo>
                  <a:lnTo>
                    <a:pt x="57213" y="1159471"/>
                  </a:lnTo>
                  <a:lnTo>
                    <a:pt x="29032" y="1144816"/>
                  </a:lnTo>
                  <a:lnTo>
                    <a:pt x="18846" y="1128636"/>
                  </a:lnTo>
                  <a:lnTo>
                    <a:pt x="18846" y="1052677"/>
                  </a:lnTo>
                  <a:lnTo>
                    <a:pt x="44157" y="1066634"/>
                  </a:lnTo>
                  <a:lnTo>
                    <a:pt x="76695" y="1076756"/>
                  </a:lnTo>
                  <a:lnTo>
                    <a:pt x="113779" y="1082916"/>
                  </a:lnTo>
                  <a:lnTo>
                    <a:pt x="152730" y="1084999"/>
                  </a:lnTo>
                  <a:lnTo>
                    <a:pt x="192811" y="1082916"/>
                  </a:lnTo>
                  <a:lnTo>
                    <a:pt x="228676" y="1076960"/>
                  </a:lnTo>
                  <a:lnTo>
                    <a:pt x="259092" y="1067574"/>
                  </a:lnTo>
                  <a:lnTo>
                    <a:pt x="262001" y="1066063"/>
                  </a:lnTo>
                  <a:lnTo>
                    <a:pt x="282829" y="1055230"/>
                  </a:lnTo>
                  <a:lnTo>
                    <a:pt x="282829" y="1083640"/>
                  </a:lnTo>
                  <a:lnTo>
                    <a:pt x="301688" y="1083640"/>
                  </a:lnTo>
                  <a:lnTo>
                    <a:pt x="301688" y="1055230"/>
                  </a:lnTo>
                  <a:lnTo>
                    <a:pt x="301688" y="939330"/>
                  </a:lnTo>
                  <a:lnTo>
                    <a:pt x="301688" y="908456"/>
                  </a:lnTo>
                  <a:close/>
                </a:path>
                <a:path w="545465" h="1297304">
                  <a:moveTo>
                    <a:pt x="309778" y="585978"/>
                  </a:moveTo>
                  <a:lnTo>
                    <a:pt x="281584" y="585978"/>
                  </a:lnTo>
                  <a:lnTo>
                    <a:pt x="281584" y="4445"/>
                  </a:lnTo>
                  <a:lnTo>
                    <a:pt x="277139" y="0"/>
                  </a:lnTo>
                  <a:lnTo>
                    <a:pt x="266217" y="0"/>
                  </a:lnTo>
                  <a:lnTo>
                    <a:pt x="261772" y="4445"/>
                  </a:lnTo>
                  <a:lnTo>
                    <a:pt x="261772" y="585978"/>
                  </a:lnTo>
                  <a:lnTo>
                    <a:pt x="233578" y="585978"/>
                  </a:lnTo>
                  <a:lnTo>
                    <a:pt x="271678" y="662178"/>
                  </a:lnTo>
                  <a:lnTo>
                    <a:pt x="298475" y="608584"/>
                  </a:lnTo>
                  <a:lnTo>
                    <a:pt x="309778" y="585978"/>
                  </a:lnTo>
                  <a:close/>
                </a:path>
                <a:path w="545465" h="1297304">
                  <a:moveTo>
                    <a:pt x="367677" y="818502"/>
                  </a:moveTo>
                  <a:lnTo>
                    <a:pt x="339394" y="818502"/>
                  </a:lnTo>
                  <a:lnTo>
                    <a:pt x="339394" y="790079"/>
                  </a:lnTo>
                  <a:lnTo>
                    <a:pt x="320535" y="790079"/>
                  </a:lnTo>
                  <a:lnTo>
                    <a:pt x="320535" y="818502"/>
                  </a:lnTo>
                  <a:lnTo>
                    <a:pt x="292265" y="818502"/>
                  </a:lnTo>
                  <a:lnTo>
                    <a:pt x="292265" y="837425"/>
                  </a:lnTo>
                  <a:lnTo>
                    <a:pt x="320535" y="837425"/>
                  </a:lnTo>
                  <a:lnTo>
                    <a:pt x="320535" y="865847"/>
                  </a:lnTo>
                  <a:lnTo>
                    <a:pt x="339394" y="865847"/>
                  </a:lnTo>
                  <a:lnTo>
                    <a:pt x="339394" y="837425"/>
                  </a:lnTo>
                  <a:lnTo>
                    <a:pt x="367677" y="837425"/>
                  </a:lnTo>
                  <a:lnTo>
                    <a:pt x="367677" y="818502"/>
                  </a:lnTo>
                  <a:close/>
                </a:path>
                <a:path w="545465" h="1297304">
                  <a:moveTo>
                    <a:pt x="480809" y="922667"/>
                  </a:moveTo>
                  <a:lnTo>
                    <a:pt x="452526" y="922667"/>
                  </a:lnTo>
                  <a:lnTo>
                    <a:pt x="452526" y="894257"/>
                  </a:lnTo>
                  <a:lnTo>
                    <a:pt x="433679" y="894257"/>
                  </a:lnTo>
                  <a:lnTo>
                    <a:pt x="433679" y="922667"/>
                  </a:lnTo>
                  <a:lnTo>
                    <a:pt x="405384" y="922667"/>
                  </a:lnTo>
                  <a:lnTo>
                    <a:pt x="405384" y="941603"/>
                  </a:lnTo>
                  <a:lnTo>
                    <a:pt x="433679" y="941603"/>
                  </a:lnTo>
                  <a:lnTo>
                    <a:pt x="433679" y="970013"/>
                  </a:lnTo>
                  <a:lnTo>
                    <a:pt x="452526" y="970013"/>
                  </a:lnTo>
                  <a:lnTo>
                    <a:pt x="452526" y="941603"/>
                  </a:lnTo>
                  <a:lnTo>
                    <a:pt x="480809" y="941603"/>
                  </a:lnTo>
                  <a:lnTo>
                    <a:pt x="480809" y="922667"/>
                  </a:lnTo>
                  <a:close/>
                </a:path>
                <a:path w="545465" h="1297304">
                  <a:moveTo>
                    <a:pt x="545350" y="1130147"/>
                  </a:moveTo>
                  <a:lnTo>
                    <a:pt x="541121" y="1125905"/>
                  </a:lnTo>
                  <a:lnTo>
                    <a:pt x="535914" y="1125905"/>
                  </a:lnTo>
                  <a:lnTo>
                    <a:pt x="495693" y="1117473"/>
                  </a:lnTo>
                  <a:lnTo>
                    <a:pt x="489610" y="1113904"/>
                  </a:lnTo>
                  <a:lnTo>
                    <a:pt x="489610" y="1135380"/>
                  </a:lnTo>
                  <a:lnTo>
                    <a:pt x="456552" y="1153083"/>
                  </a:lnTo>
                  <a:lnTo>
                    <a:pt x="426796" y="1177798"/>
                  </a:lnTo>
                  <a:lnTo>
                    <a:pt x="402196" y="1207681"/>
                  </a:lnTo>
                  <a:lnTo>
                    <a:pt x="384581" y="1240878"/>
                  </a:lnTo>
                  <a:lnTo>
                    <a:pt x="366953" y="1207681"/>
                  </a:lnTo>
                  <a:lnTo>
                    <a:pt x="342353" y="1177798"/>
                  </a:lnTo>
                  <a:lnTo>
                    <a:pt x="312597" y="1153083"/>
                  </a:lnTo>
                  <a:lnTo>
                    <a:pt x="279527" y="1135380"/>
                  </a:lnTo>
                  <a:lnTo>
                    <a:pt x="312597" y="1117688"/>
                  </a:lnTo>
                  <a:lnTo>
                    <a:pt x="342353" y="1092974"/>
                  </a:lnTo>
                  <a:lnTo>
                    <a:pt x="366953" y="1063091"/>
                  </a:lnTo>
                  <a:lnTo>
                    <a:pt x="384581" y="1029881"/>
                  </a:lnTo>
                  <a:lnTo>
                    <a:pt x="402196" y="1063091"/>
                  </a:lnTo>
                  <a:lnTo>
                    <a:pt x="426796" y="1092974"/>
                  </a:lnTo>
                  <a:lnTo>
                    <a:pt x="456552" y="1117688"/>
                  </a:lnTo>
                  <a:lnTo>
                    <a:pt x="489610" y="1135380"/>
                  </a:lnTo>
                  <a:lnTo>
                    <a:pt x="489610" y="1113904"/>
                  </a:lnTo>
                  <a:lnTo>
                    <a:pt x="457314" y="1094917"/>
                  </a:lnTo>
                  <a:lnTo>
                    <a:pt x="424853" y="1062316"/>
                  </a:lnTo>
                  <a:lnTo>
                    <a:pt x="405955" y="1029881"/>
                  </a:lnTo>
                  <a:lnTo>
                    <a:pt x="402399" y="1023759"/>
                  </a:lnTo>
                  <a:lnTo>
                    <a:pt x="394004" y="983361"/>
                  </a:lnTo>
                  <a:lnTo>
                    <a:pt x="394004" y="978141"/>
                  </a:lnTo>
                  <a:lnTo>
                    <a:pt x="389788" y="973899"/>
                  </a:lnTo>
                  <a:lnTo>
                    <a:pt x="379361" y="973899"/>
                  </a:lnTo>
                  <a:lnTo>
                    <a:pt x="375145" y="978141"/>
                  </a:lnTo>
                  <a:lnTo>
                    <a:pt x="375145" y="983361"/>
                  </a:lnTo>
                  <a:lnTo>
                    <a:pt x="366750" y="1023759"/>
                  </a:lnTo>
                  <a:lnTo>
                    <a:pt x="344284" y="1062316"/>
                  </a:lnTo>
                  <a:lnTo>
                    <a:pt x="311823" y="1094917"/>
                  </a:lnTo>
                  <a:lnTo>
                    <a:pt x="273443" y="1117473"/>
                  </a:lnTo>
                  <a:lnTo>
                    <a:pt x="233222" y="1125905"/>
                  </a:lnTo>
                  <a:lnTo>
                    <a:pt x="228015" y="1125905"/>
                  </a:lnTo>
                  <a:lnTo>
                    <a:pt x="223799" y="1130147"/>
                  </a:lnTo>
                  <a:lnTo>
                    <a:pt x="223799" y="1140625"/>
                  </a:lnTo>
                  <a:lnTo>
                    <a:pt x="228015" y="1144854"/>
                  </a:lnTo>
                  <a:lnTo>
                    <a:pt x="233222" y="1144854"/>
                  </a:lnTo>
                  <a:lnTo>
                    <a:pt x="273443" y="1153287"/>
                  </a:lnTo>
                  <a:lnTo>
                    <a:pt x="311823" y="1175842"/>
                  </a:lnTo>
                  <a:lnTo>
                    <a:pt x="344284" y="1208443"/>
                  </a:lnTo>
                  <a:lnTo>
                    <a:pt x="366750" y="1247000"/>
                  </a:lnTo>
                  <a:lnTo>
                    <a:pt x="375145" y="1287411"/>
                  </a:lnTo>
                  <a:lnTo>
                    <a:pt x="375145" y="1292631"/>
                  </a:lnTo>
                  <a:lnTo>
                    <a:pt x="379361" y="1296873"/>
                  </a:lnTo>
                  <a:lnTo>
                    <a:pt x="389788" y="1296873"/>
                  </a:lnTo>
                  <a:lnTo>
                    <a:pt x="394004" y="1292631"/>
                  </a:lnTo>
                  <a:lnTo>
                    <a:pt x="394004" y="1287411"/>
                  </a:lnTo>
                  <a:lnTo>
                    <a:pt x="402399" y="1247000"/>
                  </a:lnTo>
                  <a:lnTo>
                    <a:pt x="424853" y="1208443"/>
                  </a:lnTo>
                  <a:lnTo>
                    <a:pt x="457314" y="1175842"/>
                  </a:lnTo>
                  <a:lnTo>
                    <a:pt x="495693" y="1153287"/>
                  </a:lnTo>
                  <a:lnTo>
                    <a:pt x="535914" y="1144854"/>
                  </a:lnTo>
                  <a:lnTo>
                    <a:pt x="541121" y="1144854"/>
                  </a:lnTo>
                  <a:lnTo>
                    <a:pt x="545350" y="1140625"/>
                  </a:lnTo>
                  <a:lnTo>
                    <a:pt x="545350" y="113014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10484574" y="3480776"/>
            <a:ext cx="675005" cy="2270125"/>
            <a:chOff x="10484574" y="3480776"/>
            <a:chExt cx="675005" cy="2270125"/>
          </a:xfrm>
        </p:grpSpPr>
        <p:sp>
          <p:nvSpPr>
            <p:cNvPr id="14" name="object 14"/>
            <p:cNvSpPr/>
            <p:nvPr/>
          </p:nvSpPr>
          <p:spPr>
            <a:xfrm>
              <a:off x="10529201" y="3480776"/>
              <a:ext cx="610235" cy="841375"/>
            </a:xfrm>
            <a:custGeom>
              <a:avLst/>
              <a:gdLst/>
              <a:ahLst/>
              <a:cxnLst/>
              <a:rect l="l" t="t" r="r" b="b"/>
              <a:pathLst>
                <a:path w="610234" h="841375">
                  <a:moveTo>
                    <a:pt x="405375" y="0"/>
                  </a:moveTo>
                  <a:lnTo>
                    <a:pt x="38124" y="0"/>
                  </a:lnTo>
                  <a:lnTo>
                    <a:pt x="22698" y="2806"/>
                  </a:lnTo>
                  <a:lnTo>
                    <a:pt x="10645" y="10671"/>
                  </a:lnTo>
                  <a:lnTo>
                    <a:pt x="2800" y="22760"/>
                  </a:lnTo>
                  <a:lnTo>
                    <a:pt x="0" y="38240"/>
                  </a:lnTo>
                  <a:lnTo>
                    <a:pt x="0" y="803041"/>
                  </a:lnTo>
                  <a:lnTo>
                    <a:pt x="2901" y="818211"/>
                  </a:lnTo>
                  <a:lnTo>
                    <a:pt x="10913" y="830335"/>
                  </a:lnTo>
                  <a:lnTo>
                    <a:pt x="22999" y="838371"/>
                  </a:lnTo>
                  <a:lnTo>
                    <a:pt x="38124" y="841281"/>
                  </a:lnTo>
                  <a:lnTo>
                    <a:pt x="571869" y="841281"/>
                  </a:lnTo>
                  <a:lnTo>
                    <a:pt x="587000" y="838371"/>
                  </a:lnTo>
                  <a:lnTo>
                    <a:pt x="599086" y="830335"/>
                  </a:lnTo>
                  <a:lnTo>
                    <a:pt x="607095" y="818211"/>
                  </a:lnTo>
                  <a:lnTo>
                    <a:pt x="609993" y="803041"/>
                  </a:lnTo>
                  <a:lnTo>
                    <a:pt x="38124" y="803041"/>
                  </a:lnTo>
                  <a:lnTo>
                    <a:pt x="38251" y="38240"/>
                  </a:lnTo>
                  <a:lnTo>
                    <a:pt x="446340" y="38240"/>
                  </a:lnTo>
                  <a:lnTo>
                    <a:pt x="410220" y="2007"/>
                  </a:lnTo>
                  <a:lnTo>
                    <a:pt x="405375" y="0"/>
                  </a:lnTo>
                  <a:close/>
                </a:path>
                <a:path w="610234" h="841375">
                  <a:moveTo>
                    <a:pt x="446340" y="38240"/>
                  </a:moveTo>
                  <a:lnTo>
                    <a:pt x="381246" y="38240"/>
                  </a:lnTo>
                  <a:lnTo>
                    <a:pt x="381246" y="210321"/>
                  </a:lnTo>
                  <a:lnTo>
                    <a:pt x="382743" y="217758"/>
                  </a:lnTo>
                  <a:lnTo>
                    <a:pt x="386827" y="223836"/>
                  </a:lnTo>
                  <a:lnTo>
                    <a:pt x="392886" y="227937"/>
                  </a:lnTo>
                  <a:lnTo>
                    <a:pt x="400308" y="229441"/>
                  </a:lnTo>
                  <a:lnTo>
                    <a:pt x="571869" y="229441"/>
                  </a:lnTo>
                  <a:lnTo>
                    <a:pt x="571869" y="803041"/>
                  </a:lnTo>
                  <a:lnTo>
                    <a:pt x="609993" y="803041"/>
                  </a:lnTo>
                  <a:lnTo>
                    <a:pt x="609993" y="205238"/>
                  </a:lnTo>
                  <a:lnTo>
                    <a:pt x="607992" y="200378"/>
                  </a:lnTo>
                  <a:lnTo>
                    <a:pt x="598826" y="191201"/>
                  </a:lnTo>
                  <a:lnTo>
                    <a:pt x="419370" y="191201"/>
                  </a:lnTo>
                  <a:lnTo>
                    <a:pt x="419370" y="65279"/>
                  </a:lnTo>
                  <a:lnTo>
                    <a:pt x="473296" y="65279"/>
                  </a:lnTo>
                  <a:lnTo>
                    <a:pt x="446340" y="38240"/>
                  </a:lnTo>
                  <a:close/>
                </a:path>
                <a:path w="610234" h="841375">
                  <a:moveTo>
                    <a:pt x="325044" y="338123"/>
                  </a:moveTo>
                  <a:lnTo>
                    <a:pt x="248794" y="567564"/>
                  </a:lnTo>
                  <a:lnTo>
                    <a:pt x="284933" y="579657"/>
                  </a:lnTo>
                  <a:lnTo>
                    <a:pt x="361183" y="350216"/>
                  </a:lnTo>
                  <a:lnTo>
                    <a:pt x="325044" y="338123"/>
                  </a:lnTo>
                  <a:close/>
                </a:path>
                <a:path w="610234" h="841375">
                  <a:moveTo>
                    <a:pt x="197771" y="367488"/>
                  </a:moveTo>
                  <a:lnTo>
                    <a:pt x="97932" y="447585"/>
                  </a:lnTo>
                  <a:lnTo>
                    <a:pt x="95311" y="453082"/>
                  </a:lnTo>
                  <a:lnTo>
                    <a:pt x="95311" y="464698"/>
                  </a:lnTo>
                  <a:lnTo>
                    <a:pt x="97932" y="470195"/>
                  </a:lnTo>
                  <a:lnTo>
                    <a:pt x="197771" y="550292"/>
                  </a:lnTo>
                  <a:lnTo>
                    <a:pt x="221599" y="520449"/>
                  </a:lnTo>
                  <a:lnTo>
                    <a:pt x="144889" y="458882"/>
                  </a:lnTo>
                  <a:lnTo>
                    <a:pt x="221599" y="397331"/>
                  </a:lnTo>
                  <a:lnTo>
                    <a:pt x="197771" y="367488"/>
                  </a:lnTo>
                  <a:close/>
                </a:path>
                <a:path w="610234" h="841375">
                  <a:moveTo>
                    <a:pt x="412222" y="367488"/>
                  </a:moveTo>
                  <a:lnTo>
                    <a:pt x="388394" y="397331"/>
                  </a:lnTo>
                  <a:lnTo>
                    <a:pt x="465120" y="458882"/>
                  </a:lnTo>
                  <a:lnTo>
                    <a:pt x="388394" y="520449"/>
                  </a:lnTo>
                  <a:lnTo>
                    <a:pt x="412222" y="550292"/>
                  </a:lnTo>
                  <a:lnTo>
                    <a:pt x="512061" y="470195"/>
                  </a:lnTo>
                  <a:lnTo>
                    <a:pt x="514682" y="464698"/>
                  </a:lnTo>
                  <a:lnTo>
                    <a:pt x="514682" y="453082"/>
                  </a:lnTo>
                  <a:lnTo>
                    <a:pt x="512061" y="447585"/>
                  </a:lnTo>
                  <a:lnTo>
                    <a:pt x="412222" y="367488"/>
                  </a:lnTo>
                  <a:close/>
                </a:path>
                <a:path w="610234" h="841375">
                  <a:moveTo>
                    <a:pt x="473296" y="65279"/>
                  </a:moveTo>
                  <a:lnTo>
                    <a:pt x="419370" y="65279"/>
                  </a:lnTo>
                  <a:lnTo>
                    <a:pt x="544911" y="191201"/>
                  </a:lnTo>
                  <a:lnTo>
                    <a:pt x="598826" y="191201"/>
                  </a:lnTo>
                  <a:lnTo>
                    <a:pt x="473296" y="6527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762576" y="5317339"/>
              <a:ext cx="113008" cy="113071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10484574" y="4357116"/>
              <a:ext cx="675005" cy="1393825"/>
            </a:xfrm>
            <a:custGeom>
              <a:avLst/>
              <a:gdLst/>
              <a:ahLst/>
              <a:cxnLst/>
              <a:rect l="l" t="t" r="r" b="b"/>
              <a:pathLst>
                <a:path w="675004" h="1393825">
                  <a:moveTo>
                    <a:pt x="674738" y="859002"/>
                  </a:moveTo>
                  <a:lnTo>
                    <a:pt x="650379" y="810742"/>
                  </a:lnTo>
                  <a:lnTo>
                    <a:pt x="636219" y="802716"/>
                  </a:lnTo>
                  <a:lnTo>
                    <a:pt x="636219" y="871702"/>
                  </a:lnTo>
                  <a:lnTo>
                    <a:pt x="624674" y="905992"/>
                  </a:lnTo>
                  <a:lnTo>
                    <a:pt x="598462" y="947902"/>
                  </a:lnTo>
                  <a:lnTo>
                    <a:pt x="557695" y="993622"/>
                  </a:lnTo>
                  <a:lnTo>
                    <a:pt x="544588" y="982192"/>
                  </a:lnTo>
                  <a:lnTo>
                    <a:pt x="540207" y="978382"/>
                  </a:lnTo>
                  <a:lnTo>
                    <a:pt x="530377" y="970305"/>
                  </a:lnTo>
                  <a:lnTo>
                    <a:pt x="530377" y="1020292"/>
                  </a:lnTo>
                  <a:lnTo>
                    <a:pt x="519595" y="1029182"/>
                  </a:lnTo>
                  <a:lnTo>
                    <a:pt x="508368" y="1039342"/>
                  </a:lnTo>
                  <a:lnTo>
                    <a:pt x="496608" y="1048232"/>
                  </a:lnTo>
                  <a:lnTo>
                    <a:pt x="484238" y="1058392"/>
                  </a:lnTo>
                  <a:lnTo>
                    <a:pt x="484784" y="1048232"/>
                  </a:lnTo>
                  <a:lnTo>
                    <a:pt x="485025" y="1039342"/>
                  </a:lnTo>
                  <a:lnTo>
                    <a:pt x="485152" y="1029182"/>
                  </a:lnTo>
                  <a:lnTo>
                    <a:pt x="485063" y="998702"/>
                  </a:lnTo>
                  <a:lnTo>
                    <a:pt x="484784" y="989812"/>
                  </a:lnTo>
                  <a:lnTo>
                    <a:pt x="484238" y="982192"/>
                  </a:lnTo>
                  <a:lnTo>
                    <a:pt x="496608" y="991082"/>
                  </a:lnTo>
                  <a:lnTo>
                    <a:pt x="508368" y="1001242"/>
                  </a:lnTo>
                  <a:lnTo>
                    <a:pt x="519595" y="1010132"/>
                  </a:lnTo>
                  <a:lnTo>
                    <a:pt x="530377" y="1020292"/>
                  </a:lnTo>
                  <a:lnTo>
                    <a:pt x="530377" y="970305"/>
                  </a:lnTo>
                  <a:lnTo>
                    <a:pt x="521677" y="963142"/>
                  </a:lnTo>
                  <a:lnTo>
                    <a:pt x="502069" y="947902"/>
                  </a:lnTo>
                  <a:lnTo>
                    <a:pt x="481406" y="932662"/>
                  </a:lnTo>
                  <a:lnTo>
                    <a:pt x="478942" y="908532"/>
                  </a:lnTo>
                  <a:lnTo>
                    <a:pt x="478409" y="904722"/>
                  </a:lnTo>
                  <a:lnTo>
                    <a:pt x="475767" y="885672"/>
                  </a:lnTo>
                  <a:lnTo>
                    <a:pt x="471881" y="862812"/>
                  </a:lnTo>
                  <a:lnTo>
                    <a:pt x="469582" y="851382"/>
                  </a:lnTo>
                  <a:lnTo>
                    <a:pt x="469328" y="850112"/>
                  </a:lnTo>
                  <a:lnTo>
                    <a:pt x="469074" y="848842"/>
                  </a:lnTo>
                  <a:lnTo>
                    <a:pt x="519087" y="829792"/>
                  </a:lnTo>
                  <a:lnTo>
                    <a:pt x="565226" y="825982"/>
                  </a:lnTo>
                  <a:lnTo>
                    <a:pt x="589457" y="827252"/>
                  </a:lnTo>
                  <a:lnTo>
                    <a:pt x="609371" y="832332"/>
                  </a:lnTo>
                  <a:lnTo>
                    <a:pt x="624154" y="838682"/>
                  </a:lnTo>
                  <a:lnTo>
                    <a:pt x="633031" y="847572"/>
                  </a:lnTo>
                  <a:lnTo>
                    <a:pt x="636219" y="871702"/>
                  </a:lnTo>
                  <a:lnTo>
                    <a:pt x="636219" y="802716"/>
                  </a:lnTo>
                  <a:lnTo>
                    <a:pt x="627976" y="798042"/>
                  </a:lnTo>
                  <a:lnTo>
                    <a:pt x="599376" y="790422"/>
                  </a:lnTo>
                  <a:lnTo>
                    <a:pt x="565226" y="787882"/>
                  </a:lnTo>
                  <a:lnTo>
                    <a:pt x="541045" y="789152"/>
                  </a:lnTo>
                  <a:lnTo>
                    <a:pt x="515200" y="792962"/>
                  </a:lnTo>
                  <a:lnTo>
                    <a:pt x="487756" y="798042"/>
                  </a:lnTo>
                  <a:lnTo>
                    <a:pt x="458812" y="804392"/>
                  </a:lnTo>
                  <a:lnTo>
                    <a:pt x="447408" y="770623"/>
                  </a:lnTo>
                  <a:lnTo>
                    <a:pt x="447408" y="1026642"/>
                  </a:lnTo>
                  <a:lnTo>
                    <a:pt x="447294" y="1035532"/>
                  </a:lnTo>
                  <a:lnTo>
                    <a:pt x="444690" y="1085062"/>
                  </a:lnTo>
                  <a:lnTo>
                    <a:pt x="439978" y="1088199"/>
                  </a:lnTo>
                  <a:lnTo>
                    <a:pt x="439978" y="1133322"/>
                  </a:lnTo>
                  <a:lnTo>
                    <a:pt x="437857" y="1147292"/>
                  </a:lnTo>
                  <a:lnTo>
                    <a:pt x="431495" y="1185392"/>
                  </a:lnTo>
                  <a:lnTo>
                    <a:pt x="422084" y="1181468"/>
                  </a:lnTo>
                  <a:lnTo>
                    <a:pt x="422084" y="1220952"/>
                  </a:lnTo>
                  <a:lnTo>
                    <a:pt x="402437" y="1278102"/>
                  </a:lnTo>
                  <a:lnTo>
                    <a:pt x="380060" y="1321282"/>
                  </a:lnTo>
                  <a:lnTo>
                    <a:pt x="356793" y="1347952"/>
                  </a:lnTo>
                  <a:lnTo>
                    <a:pt x="334505" y="1356842"/>
                  </a:lnTo>
                  <a:lnTo>
                    <a:pt x="312204" y="1347952"/>
                  </a:lnTo>
                  <a:lnTo>
                    <a:pt x="288937" y="1321282"/>
                  </a:lnTo>
                  <a:lnTo>
                    <a:pt x="266560" y="1279372"/>
                  </a:lnTo>
                  <a:lnTo>
                    <a:pt x="250405" y="1232382"/>
                  </a:lnTo>
                  <a:lnTo>
                    <a:pt x="246913" y="1222222"/>
                  </a:lnTo>
                  <a:lnTo>
                    <a:pt x="268986" y="1215872"/>
                  </a:lnTo>
                  <a:lnTo>
                    <a:pt x="288213" y="1208252"/>
                  </a:lnTo>
                  <a:lnTo>
                    <a:pt x="314198" y="1198092"/>
                  </a:lnTo>
                  <a:lnTo>
                    <a:pt x="337324" y="1187932"/>
                  </a:lnTo>
                  <a:lnTo>
                    <a:pt x="359041" y="1198092"/>
                  </a:lnTo>
                  <a:lnTo>
                    <a:pt x="380415" y="1205712"/>
                  </a:lnTo>
                  <a:lnTo>
                    <a:pt x="401421" y="1214602"/>
                  </a:lnTo>
                  <a:lnTo>
                    <a:pt x="422084" y="1220952"/>
                  </a:lnTo>
                  <a:lnTo>
                    <a:pt x="422084" y="1181468"/>
                  </a:lnTo>
                  <a:lnTo>
                    <a:pt x="419328" y="1180312"/>
                  </a:lnTo>
                  <a:lnTo>
                    <a:pt x="406895" y="1176502"/>
                  </a:lnTo>
                  <a:lnTo>
                    <a:pt x="381584" y="1166342"/>
                  </a:lnTo>
                  <a:lnTo>
                    <a:pt x="390067" y="1161262"/>
                  </a:lnTo>
                  <a:lnTo>
                    <a:pt x="398538" y="1157452"/>
                  </a:lnTo>
                  <a:lnTo>
                    <a:pt x="417601" y="1146022"/>
                  </a:lnTo>
                  <a:lnTo>
                    <a:pt x="421830" y="1143482"/>
                  </a:lnTo>
                  <a:lnTo>
                    <a:pt x="428091" y="1140942"/>
                  </a:lnTo>
                  <a:lnTo>
                    <a:pt x="434162" y="1137132"/>
                  </a:lnTo>
                  <a:lnTo>
                    <a:pt x="439978" y="1133322"/>
                  </a:lnTo>
                  <a:lnTo>
                    <a:pt x="439978" y="1088199"/>
                  </a:lnTo>
                  <a:lnTo>
                    <a:pt x="433209" y="1092682"/>
                  </a:lnTo>
                  <a:lnTo>
                    <a:pt x="421373" y="1100302"/>
                  </a:lnTo>
                  <a:lnTo>
                    <a:pt x="409194" y="1107922"/>
                  </a:lnTo>
                  <a:lnTo>
                    <a:pt x="396659" y="1115542"/>
                  </a:lnTo>
                  <a:lnTo>
                    <a:pt x="381825" y="1123162"/>
                  </a:lnTo>
                  <a:lnTo>
                    <a:pt x="366991" y="1132052"/>
                  </a:lnTo>
                  <a:lnTo>
                    <a:pt x="352158" y="1139672"/>
                  </a:lnTo>
                  <a:lnTo>
                    <a:pt x="337324" y="1146022"/>
                  </a:lnTo>
                  <a:lnTo>
                    <a:pt x="322491" y="1139672"/>
                  </a:lnTo>
                  <a:lnTo>
                    <a:pt x="307657" y="1132052"/>
                  </a:lnTo>
                  <a:lnTo>
                    <a:pt x="303428" y="1129512"/>
                  </a:lnTo>
                  <a:lnTo>
                    <a:pt x="293065" y="1123315"/>
                  </a:lnTo>
                  <a:lnTo>
                    <a:pt x="293065" y="1166342"/>
                  </a:lnTo>
                  <a:lnTo>
                    <a:pt x="279095" y="1171422"/>
                  </a:lnTo>
                  <a:lnTo>
                    <a:pt x="238442" y="1186662"/>
                  </a:lnTo>
                  <a:lnTo>
                    <a:pt x="235775" y="1172692"/>
                  </a:lnTo>
                  <a:lnTo>
                    <a:pt x="233375" y="1158722"/>
                  </a:lnTo>
                  <a:lnTo>
                    <a:pt x="231165" y="1144752"/>
                  </a:lnTo>
                  <a:lnTo>
                    <a:pt x="229031" y="1129512"/>
                  </a:lnTo>
                  <a:lnTo>
                    <a:pt x="236664" y="1134592"/>
                  </a:lnTo>
                  <a:lnTo>
                    <a:pt x="244208" y="1138402"/>
                  </a:lnTo>
                  <a:lnTo>
                    <a:pt x="251942" y="1143482"/>
                  </a:lnTo>
                  <a:lnTo>
                    <a:pt x="260108" y="1148562"/>
                  </a:lnTo>
                  <a:lnTo>
                    <a:pt x="268033" y="1152372"/>
                  </a:lnTo>
                  <a:lnTo>
                    <a:pt x="276225" y="1157452"/>
                  </a:lnTo>
                  <a:lnTo>
                    <a:pt x="284607" y="1161262"/>
                  </a:lnTo>
                  <a:lnTo>
                    <a:pt x="293065" y="1166342"/>
                  </a:lnTo>
                  <a:lnTo>
                    <a:pt x="293065" y="1123315"/>
                  </a:lnTo>
                  <a:lnTo>
                    <a:pt x="292823" y="1123162"/>
                  </a:lnTo>
                  <a:lnTo>
                    <a:pt x="277990" y="1115542"/>
                  </a:lnTo>
                  <a:lnTo>
                    <a:pt x="263893" y="1106652"/>
                  </a:lnTo>
                  <a:lnTo>
                    <a:pt x="223380" y="1081252"/>
                  </a:lnTo>
                  <a:lnTo>
                    <a:pt x="221564" y="1038072"/>
                  </a:lnTo>
                  <a:lnTo>
                    <a:pt x="221691" y="1001242"/>
                  </a:lnTo>
                  <a:lnTo>
                    <a:pt x="222084" y="987272"/>
                  </a:lnTo>
                  <a:lnTo>
                    <a:pt x="222186" y="984732"/>
                  </a:lnTo>
                  <a:lnTo>
                    <a:pt x="222796" y="969492"/>
                  </a:lnTo>
                  <a:lnTo>
                    <a:pt x="223380" y="956792"/>
                  </a:lnTo>
                  <a:lnTo>
                    <a:pt x="237693" y="947902"/>
                  </a:lnTo>
                  <a:lnTo>
                    <a:pt x="252450" y="937742"/>
                  </a:lnTo>
                  <a:lnTo>
                    <a:pt x="267741" y="928852"/>
                  </a:lnTo>
                  <a:lnTo>
                    <a:pt x="303771" y="908532"/>
                  </a:lnTo>
                  <a:lnTo>
                    <a:pt x="323900" y="897102"/>
                  </a:lnTo>
                  <a:lnTo>
                    <a:pt x="337324" y="890752"/>
                  </a:lnTo>
                  <a:lnTo>
                    <a:pt x="350748" y="897102"/>
                  </a:lnTo>
                  <a:lnTo>
                    <a:pt x="391007" y="919962"/>
                  </a:lnTo>
                  <a:lnTo>
                    <a:pt x="405104" y="927582"/>
                  </a:lnTo>
                  <a:lnTo>
                    <a:pt x="419023" y="936472"/>
                  </a:lnTo>
                  <a:lnTo>
                    <a:pt x="432587" y="945362"/>
                  </a:lnTo>
                  <a:lnTo>
                    <a:pt x="445630" y="952982"/>
                  </a:lnTo>
                  <a:lnTo>
                    <a:pt x="446709" y="969492"/>
                  </a:lnTo>
                  <a:lnTo>
                    <a:pt x="447179" y="982192"/>
                  </a:lnTo>
                  <a:lnTo>
                    <a:pt x="447306" y="987272"/>
                  </a:lnTo>
                  <a:lnTo>
                    <a:pt x="447408" y="1026642"/>
                  </a:lnTo>
                  <a:lnTo>
                    <a:pt x="447408" y="770623"/>
                  </a:lnTo>
                  <a:lnTo>
                    <a:pt x="440918" y="751408"/>
                  </a:lnTo>
                  <a:lnTo>
                    <a:pt x="440918" y="904722"/>
                  </a:lnTo>
                  <a:lnTo>
                    <a:pt x="433285" y="900912"/>
                  </a:lnTo>
                  <a:lnTo>
                    <a:pt x="425729" y="895832"/>
                  </a:lnTo>
                  <a:lnTo>
                    <a:pt x="418007" y="890752"/>
                  </a:lnTo>
                  <a:lnTo>
                    <a:pt x="409841" y="886942"/>
                  </a:lnTo>
                  <a:lnTo>
                    <a:pt x="395592" y="879322"/>
                  </a:lnTo>
                  <a:lnTo>
                    <a:pt x="388251" y="874242"/>
                  </a:lnTo>
                  <a:lnTo>
                    <a:pt x="380644" y="870432"/>
                  </a:lnTo>
                  <a:lnTo>
                    <a:pt x="406069" y="860272"/>
                  </a:lnTo>
                  <a:lnTo>
                    <a:pt x="418782" y="856462"/>
                  </a:lnTo>
                  <a:lnTo>
                    <a:pt x="431495" y="851382"/>
                  </a:lnTo>
                  <a:lnTo>
                    <a:pt x="434162" y="864082"/>
                  </a:lnTo>
                  <a:lnTo>
                    <a:pt x="436562" y="878052"/>
                  </a:lnTo>
                  <a:lnTo>
                    <a:pt x="438785" y="890752"/>
                  </a:lnTo>
                  <a:lnTo>
                    <a:pt x="440918" y="904722"/>
                  </a:lnTo>
                  <a:lnTo>
                    <a:pt x="440918" y="751408"/>
                  </a:lnTo>
                  <a:lnTo>
                    <a:pt x="440372" y="749782"/>
                  </a:lnTo>
                  <a:lnTo>
                    <a:pt x="423024" y="714057"/>
                  </a:lnTo>
                  <a:lnTo>
                    <a:pt x="423024" y="814552"/>
                  </a:lnTo>
                  <a:lnTo>
                    <a:pt x="380885" y="829792"/>
                  </a:lnTo>
                  <a:lnTo>
                    <a:pt x="359194" y="838682"/>
                  </a:lnTo>
                  <a:lnTo>
                    <a:pt x="337324" y="848842"/>
                  </a:lnTo>
                  <a:lnTo>
                    <a:pt x="293065" y="829259"/>
                  </a:lnTo>
                  <a:lnTo>
                    <a:pt x="293065" y="870432"/>
                  </a:lnTo>
                  <a:lnTo>
                    <a:pt x="285851" y="874242"/>
                  </a:lnTo>
                  <a:lnTo>
                    <a:pt x="271081" y="881862"/>
                  </a:lnTo>
                  <a:lnTo>
                    <a:pt x="263867" y="886942"/>
                  </a:lnTo>
                  <a:lnTo>
                    <a:pt x="255231" y="892022"/>
                  </a:lnTo>
                  <a:lnTo>
                    <a:pt x="246329" y="897102"/>
                  </a:lnTo>
                  <a:lnTo>
                    <a:pt x="237248" y="903452"/>
                  </a:lnTo>
                  <a:lnTo>
                    <a:pt x="228079" y="908532"/>
                  </a:lnTo>
                  <a:lnTo>
                    <a:pt x="230212" y="893292"/>
                  </a:lnTo>
                  <a:lnTo>
                    <a:pt x="232435" y="878052"/>
                  </a:lnTo>
                  <a:lnTo>
                    <a:pt x="234835" y="864082"/>
                  </a:lnTo>
                  <a:lnTo>
                    <a:pt x="237502" y="850112"/>
                  </a:lnTo>
                  <a:lnTo>
                    <a:pt x="251079" y="853922"/>
                  </a:lnTo>
                  <a:lnTo>
                    <a:pt x="264934" y="859002"/>
                  </a:lnTo>
                  <a:lnTo>
                    <a:pt x="278955" y="865352"/>
                  </a:lnTo>
                  <a:lnTo>
                    <a:pt x="293065" y="870432"/>
                  </a:lnTo>
                  <a:lnTo>
                    <a:pt x="293065" y="829259"/>
                  </a:lnTo>
                  <a:lnTo>
                    <a:pt x="291414" y="828522"/>
                  </a:lnTo>
                  <a:lnTo>
                    <a:pt x="283946" y="825982"/>
                  </a:lnTo>
                  <a:lnTo>
                    <a:pt x="246913" y="813282"/>
                  </a:lnTo>
                  <a:lnTo>
                    <a:pt x="266560" y="756132"/>
                  </a:lnTo>
                  <a:lnTo>
                    <a:pt x="288937" y="712952"/>
                  </a:lnTo>
                  <a:lnTo>
                    <a:pt x="334505" y="678662"/>
                  </a:lnTo>
                  <a:lnTo>
                    <a:pt x="356946" y="687552"/>
                  </a:lnTo>
                  <a:lnTo>
                    <a:pt x="380530" y="714222"/>
                  </a:lnTo>
                  <a:lnTo>
                    <a:pt x="403237" y="757402"/>
                  </a:lnTo>
                  <a:lnTo>
                    <a:pt x="423024" y="814552"/>
                  </a:lnTo>
                  <a:lnTo>
                    <a:pt x="423024" y="714057"/>
                  </a:lnTo>
                  <a:lnTo>
                    <a:pt x="418172" y="704062"/>
                  </a:lnTo>
                  <a:lnTo>
                    <a:pt x="399351" y="678662"/>
                  </a:lnTo>
                  <a:lnTo>
                    <a:pt x="392772" y="669772"/>
                  </a:lnTo>
                  <a:lnTo>
                    <a:pt x="364693" y="648182"/>
                  </a:lnTo>
                  <a:lnTo>
                    <a:pt x="355422" y="645845"/>
                  </a:lnTo>
                  <a:lnTo>
                    <a:pt x="374053" y="608584"/>
                  </a:lnTo>
                  <a:lnTo>
                    <a:pt x="385356" y="585978"/>
                  </a:lnTo>
                  <a:lnTo>
                    <a:pt x="357162" y="585978"/>
                  </a:lnTo>
                  <a:lnTo>
                    <a:pt x="357162" y="4445"/>
                  </a:lnTo>
                  <a:lnTo>
                    <a:pt x="352717" y="0"/>
                  </a:lnTo>
                  <a:lnTo>
                    <a:pt x="341795" y="0"/>
                  </a:lnTo>
                  <a:lnTo>
                    <a:pt x="337350" y="4445"/>
                  </a:lnTo>
                  <a:lnTo>
                    <a:pt x="337350" y="585978"/>
                  </a:lnTo>
                  <a:lnTo>
                    <a:pt x="309156" y="585978"/>
                  </a:lnTo>
                  <a:lnTo>
                    <a:pt x="336727" y="641134"/>
                  </a:lnTo>
                  <a:lnTo>
                    <a:pt x="334505" y="640562"/>
                  </a:lnTo>
                  <a:lnTo>
                    <a:pt x="304673" y="648182"/>
                  </a:lnTo>
                  <a:lnTo>
                    <a:pt x="276694" y="669772"/>
                  </a:lnTo>
                  <a:lnTo>
                    <a:pt x="251307" y="702792"/>
                  </a:lnTo>
                  <a:lnTo>
                    <a:pt x="229209" y="748512"/>
                  </a:lnTo>
                  <a:lnTo>
                    <a:pt x="211137" y="803122"/>
                  </a:lnTo>
                  <a:lnTo>
                    <a:pt x="201714" y="800950"/>
                  </a:lnTo>
                  <a:lnTo>
                    <a:pt x="201714" y="1196822"/>
                  </a:lnTo>
                  <a:lnTo>
                    <a:pt x="178625" y="1201902"/>
                  </a:lnTo>
                  <a:lnTo>
                    <a:pt x="156159" y="1205712"/>
                  </a:lnTo>
                  <a:lnTo>
                    <a:pt x="134569" y="1208252"/>
                  </a:lnTo>
                  <a:lnTo>
                    <a:pt x="114134" y="1208252"/>
                  </a:lnTo>
                  <a:lnTo>
                    <a:pt x="69989" y="1203172"/>
                  </a:lnTo>
                  <a:lnTo>
                    <a:pt x="42926" y="1163802"/>
                  </a:lnTo>
                  <a:lnTo>
                    <a:pt x="53746" y="1130782"/>
                  </a:lnTo>
                  <a:lnTo>
                    <a:pt x="78511" y="1090142"/>
                  </a:lnTo>
                  <a:lnTo>
                    <a:pt x="116954" y="1045692"/>
                  </a:lnTo>
                  <a:lnTo>
                    <a:pt x="133553" y="1059662"/>
                  </a:lnTo>
                  <a:lnTo>
                    <a:pt x="150863" y="1073632"/>
                  </a:lnTo>
                  <a:lnTo>
                    <a:pt x="168871" y="1087602"/>
                  </a:lnTo>
                  <a:lnTo>
                    <a:pt x="187591" y="1101572"/>
                  </a:lnTo>
                  <a:lnTo>
                    <a:pt x="190055" y="1126972"/>
                  </a:lnTo>
                  <a:lnTo>
                    <a:pt x="193243" y="1151102"/>
                  </a:lnTo>
                  <a:lnTo>
                    <a:pt x="197129" y="1173962"/>
                  </a:lnTo>
                  <a:lnTo>
                    <a:pt x="201714" y="1196822"/>
                  </a:lnTo>
                  <a:lnTo>
                    <a:pt x="201714" y="800950"/>
                  </a:lnTo>
                  <a:lnTo>
                    <a:pt x="200774" y="800735"/>
                  </a:lnTo>
                  <a:lnTo>
                    <a:pt x="200774" y="838682"/>
                  </a:lnTo>
                  <a:lnTo>
                    <a:pt x="196176" y="862812"/>
                  </a:lnTo>
                  <a:lnTo>
                    <a:pt x="192303" y="886942"/>
                  </a:lnTo>
                  <a:lnTo>
                    <a:pt x="189115" y="911072"/>
                  </a:lnTo>
                  <a:lnTo>
                    <a:pt x="186651" y="936472"/>
                  </a:lnTo>
                  <a:lnTo>
                    <a:pt x="184759" y="937856"/>
                  </a:lnTo>
                  <a:lnTo>
                    <a:pt x="184759" y="984732"/>
                  </a:lnTo>
                  <a:lnTo>
                    <a:pt x="184619" y="993622"/>
                  </a:lnTo>
                  <a:lnTo>
                    <a:pt x="183972" y="1008862"/>
                  </a:lnTo>
                  <a:lnTo>
                    <a:pt x="183934" y="1035532"/>
                  </a:lnTo>
                  <a:lnTo>
                    <a:pt x="184213" y="1044422"/>
                  </a:lnTo>
                  <a:lnTo>
                    <a:pt x="184759" y="1053312"/>
                  </a:lnTo>
                  <a:lnTo>
                    <a:pt x="175361" y="1045692"/>
                  </a:lnTo>
                  <a:lnTo>
                    <a:pt x="173799" y="1044422"/>
                  </a:lnTo>
                  <a:lnTo>
                    <a:pt x="163461" y="1036802"/>
                  </a:lnTo>
                  <a:lnTo>
                    <a:pt x="153644" y="1027912"/>
                  </a:lnTo>
                  <a:lnTo>
                    <a:pt x="144272" y="1019022"/>
                  </a:lnTo>
                  <a:lnTo>
                    <a:pt x="153771" y="1011402"/>
                  </a:lnTo>
                  <a:lnTo>
                    <a:pt x="163804" y="1002512"/>
                  </a:lnTo>
                  <a:lnTo>
                    <a:pt x="174193" y="993622"/>
                  </a:lnTo>
                  <a:lnTo>
                    <a:pt x="184759" y="984732"/>
                  </a:lnTo>
                  <a:lnTo>
                    <a:pt x="184759" y="937856"/>
                  </a:lnTo>
                  <a:lnTo>
                    <a:pt x="167398" y="950442"/>
                  </a:lnTo>
                  <a:lnTo>
                    <a:pt x="149212" y="964412"/>
                  </a:lnTo>
                  <a:lnTo>
                    <a:pt x="132080" y="979652"/>
                  </a:lnTo>
                  <a:lnTo>
                    <a:pt x="116014" y="993622"/>
                  </a:lnTo>
                  <a:lnTo>
                    <a:pt x="75641" y="947902"/>
                  </a:lnTo>
                  <a:lnTo>
                    <a:pt x="49390" y="905992"/>
                  </a:lnTo>
                  <a:lnTo>
                    <a:pt x="37617" y="871702"/>
                  </a:lnTo>
                  <a:lnTo>
                    <a:pt x="40678" y="847572"/>
                  </a:lnTo>
                  <a:lnTo>
                    <a:pt x="49949" y="838682"/>
                  </a:lnTo>
                  <a:lnTo>
                    <a:pt x="64693" y="831062"/>
                  </a:lnTo>
                  <a:lnTo>
                    <a:pt x="84378" y="827252"/>
                  </a:lnTo>
                  <a:lnTo>
                    <a:pt x="108483" y="825982"/>
                  </a:lnTo>
                  <a:lnTo>
                    <a:pt x="129654" y="827252"/>
                  </a:lnTo>
                  <a:lnTo>
                    <a:pt x="152158" y="829792"/>
                  </a:lnTo>
                  <a:lnTo>
                    <a:pt x="175895" y="833602"/>
                  </a:lnTo>
                  <a:lnTo>
                    <a:pt x="200774" y="838682"/>
                  </a:lnTo>
                  <a:lnTo>
                    <a:pt x="200774" y="800735"/>
                  </a:lnTo>
                  <a:lnTo>
                    <a:pt x="183591" y="796772"/>
                  </a:lnTo>
                  <a:lnTo>
                    <a:pt x="157454" y="791692"/>
                  </a:lnTo>
                  <a:lnTo>
                    <a:pt x="132727" y="789152"/>
                  </a:lnTo>
                  <a:lnTo>
                    <a:pt x="109423" y="787882"/>
                  </a:lnTo>
                  <a:lnTo>
                    <a:pt x="75272" y="790422"/>
                  </a:lnTo>
                  <a:lnTo>
                    <a:pt x="46685" y="798042"/>
                  </a:lnTo>
                  <a:lnTo>
                    <a:pt x="24269" y="810742"/>
                  </a:lnTo>
                  <a:lnTo>
                    <a:pt x="8661" y="828522"/>
                  </a:lnTo>
                  <a:lnTo>
                    <a:pt x="0" y="857732"/>
                  </a:lnTo>
                  <a:lnTo>
                    <a:pt x="4889" y="893292"/>
                  </a:lnTo>
                  <a:lnTo>
                    <a:pt x="22225" y="932662"/>
                  </a:lnTo>
                  <a:lnTo>
                    <a:pt x="50850" y="975842"/>
                  </a:lnTo>
                  <a:lnTo>
                    <a:pt x="89649" y="1019022"/>
                  </a:lnTo>
                  <a:lnTo>
                    <a:pt x="44754" y="1072362"/>
                  </a:lnTo>
                  <a:lnTo>
                    <a:pt x="15836" y="1121892"/>
                  </a:lnTo>
                  <a:lnTo>
                    <a:pt x="4762" y="1167612"/>
                  </a:lnTo>
                  <a:lnTo>
                    <a:pt x="13373" y="1204442"/>
                  </a:lnTo>
                  <a:lnTo>
                    <a:pt x="28981" y="1222222"/>
                  </a:lnTo>
                  <a:lnTo>
                    <a:pt x="51384" y="1234922"/>
                  </a:lnTo>
                  <a:lnTo>
                    <a:pt x="79984" y="1242542"/>
                  </a:lnTo>
                  <a:lnTo>
                    <a:pt x="114134" y="1245082"/>
                  </a:lnTo>
                  <a:lnTo>
                    <a:pt x="136182" y="1245082"/>
                  </a:lnTo>
                  <a:lnTo>
                    <a:pt x="159804" y="1242542"/>
                  </a:lnTo>
                  <a:lnTo>
                    <a:pt x="211137" y="1232382"/>
                  </a:lnTo>
                  <a:lnTo>
                    <a:pt x="229565" y="1286992"/>
                  </a:lnTo>
                  <a:lnTo>
                    <a:pt x="251714" y="1331442"/>
                  </a:lnTo>
                  <a:lnTo>
                    <a:pt x="276974" y="1365732"/>
                  </a:lnTo>
                  <a:lnTo>
                    <a:pt x="304761" y="1387322"/>
                  </a:lnTo>
                  <a:lnTo>
                    <a:pt x="334505" y="1393672"/>
                  </a:lnTo>
                  <a:lnTo>
                    <a:pt x="364324" y="1387322"/>
                  </a:lnTo>
                  <a:lnTo>
                    <a:pt x="392303" y="1365732"/>
                  </a:lnTo>
                  <a:lnTo>
                    <a:pt x="398881" y="1356842"/>
                  </a:lnTo>
                  <a:lnTo>
                    <a:pt x="417703" y="1331442"/>
                  </a:lnTo>
                  <a:lnTo>
                    <a:pt x="439801" y="1286992"/>
                  </a:lnTo>
                  <a:lnTo>
                    <a:pt x="457873" y="1232382"/>
                  </a:lnTo>
                  <a:lnTo>
                    <a:pt x="485419" y="1238732"/>
                  </a:lnTo>
                  <a:lnTo>
                    <a:pt x="511543" y="1243812"/>
                  </a:lnTo>
                  <a:lnTo>
                    <a:pt x="536270" y="1246352"/>
                  </a:lnTo>
                  <a:lnTo>
                    <a:pt x="559574" y="1247622"/>
                  </a:lnTo>
                  <a:lnTo>
                    <a:pt x="593725" y="1245082"/>
                  </a:lnTo>
                  <a:lnTo>
                    <a:pt x="622325" y="1237462"/>
                  </a:lnTo>
                  <a:lnTo>
                    <a:pt x="631278" y="1232382"/>
                  </a:lnTo>
                  <a:lnTo>
                    <a:pt x="644728" y="1224762"/>
                  </a:lnTo>
                  <a:lnTo>
                    <a:pt x="659231" y="1208252"/>
                  </a:lnTo>
                  <a:lnTo>
                    <a:pt x="660349" y="1206982"/>
                  </a:lnTo>
                  <a:lnTo>
                    <a:pt x="668947" y="1168882"/>
                  </a:lnTo>
                  <a:lnTo>
                    <a:pt x="657872" y="1124432"/>
                  </a:lnTo>
                  <a:lnTo>
                    <a:pt x="631723" y="1078496"/>
                  </a:lnTo>
                  <a:lnTo>
                    <a:pt x="631723" y="1163802"/>
                  </a:lnTo>
                  <a:lnTo>
                    <a:pt x="628319" y="1186662"/>
                  </a:lnTo>
                  <a:lnTo>
                    <a:pt x="619048" y="1196822"/>
                  </a:lnTo>
                  <a:lnTo>
                    <a:pt x="604304" y="1203172"/>
                  </a:lnTo>
                  <a:lnTo>
                    <a:pt x="584619" y="1206982"/>
                  </a:lnTo>
                  <a:lnTo>
                    <a:pt x="560514" y="1208252"/>
                  </a:lnTo>
                  <a:lnTo>
                    <a:pt x="539216" y="1208252"/>
                  </a:lnTo>
                  <a:lnTo>
                    <a:pt x="516496" y="1205712"/>
                  </a:lnTo>
                  <a:lnTo>
                    <a:pt x="468223" y="1195552"/>
                  </a:lnTo>
                  <a:lnTo>
                    <a:pt x="469658" y="1187932"/>
                  </a:lnTo>
                  <a:lnTo>
                    <a:pt x="469900" y="1186662"/>
                  </a:lnTo>
                  <a:lnTo>
                    <a:pt x="470128" y="1185392"/>
                  </a:lnTo>
                  <a:lnTo>
                    <a:pt x="478447" y="1133322"/>
                  </a:lnTo>
                  <a:lnTo>
                    <a:pt x="481406" y="1105382"/>
                  </a:lnTo>
                  <a:lnTo>
                    <a:pt x="502069" y="1091412"/>
                  </a:lnTo>
                  <a:lnTo>
                    <a:pt x="521677" y="1076172"/>
                  </a:lnTo>
                  <a:lnTo>
                    <a:pt x="540207" y="1060932"/>
                  </a:lnTo>
                  <a:lnTo>
                    <a:pt x="543128" y="1058392"/>
                  </a:lnTo>
                  <a:lnTo>
                    <a:pt x="557695" y="1045692"/>
                  </a:lnTo>
                  <a:lnTo>
                    <a:pt x="596138" y="1090142"/>
                  </a:lnTo>
                  <a:lnTo>
                    <a:pt x="620903" y="1130782"/>
                  </a:lnTo>
                  <a:lnTo>
                    <a:pt x="631723" y="1163802"/>
                  </a:lnTo>
                  <a:lnTo>
                    <a:pt x="631723" y="1078496"/>
                  </a:lnTo>
                  <a:lnTo>
                    <a:pt x="628954" y="1073632"/>
                  </a:lnTo>
                  <a:lnTo>
                    <a:pt x="604862" y="1045692"/>
                  </a:lnTo>
                  <a:lnTo>
                    <a:pt x="584060" y="1021562"/>
                  </a:lnTo>
                  <a:lnTo>
                    <a:pt x="608965" y="993622"/>
                  </a:lnTo>
                  <a:lnTo>
                    <a:pt x="623684" y="977112"/>
                  </a:lnTo>
                  <a:lnTo>
                    <a:pt x="652640" y="933932"/>
                  </a:lnTo>
                  <a:lnTo>
                    <a:pt x="669975" y="894562"/>
                  </a:lnTo>
                  <a:lnTo>
                    <a:pt x="674738" y="85900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8" name="Picture 17">
            <a:extLst>
              <a:ext uri="{FF2B5EF4-FFF2-40B4-BE49-F238E27FC236}">
                <a16:creationId xmlns:a16="http://schemas.microsoft.com/office/drawing/2014/main" id="{C19A4AA6-2BA1-5ED8-1B29-59CEE6E31B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569" y="6248400"/>
            <a:ext cx="685800" cy="482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10" dirty="0"/>
              <a:t>Function</a:t>
            </a:r>
            <a:r>
              <a:rPr spc="-370" dirty="0"/>
              <a:t> </a:t>
            </a:r>
            <a:r>
              <a:rPr spc="-10" dirty="0"/>
              <a:t>calling</a:t>
            </a:r>
            <a:r>
              <a:rPr spc="-335" dirty="0"/>
              <a:t> </a:t>
            </a:r>
            <a:r>
              <a:rPr spc="515" dirty="0"/>
              <a:t>–</a:t>
            </a:r>
            <a:r>
              <a:rPr spc="-335" dirty="0"/>
              <a:t> </a:t>
            </a:r>
            <a:r>
              <a:rPr spc="-60" dirty="0"/>
              <a:t>Key</a:t>
            </a:r>
            <a:r>
              <a:rPr spc="-315" dirty="0"/>
              <a:t> </a:t>
            </a:r>
            <a:r>
              <a:rPr spc="-35" dirty="0"/>
              <a:t>Aspects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92100" y="1338046"/>
            <a:ext cx="3341370" cy="18002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1300"/>
              </a:lnSpc>
              <a:spcBef>
                <a:spcPts val="100"/>
              </a:spcBef>
            </a:pPr>
            <a:r>
              <a:rPr sz="3200" dirty="0">
                <a:solidFill>
                  <a:srgbClr val="FFFFFF"/>
                </a:solidFill>
                <a:latin typeface="Trebuchet MS"/>
                <a:cs typeface="Trebuchet MS"/>
              </a:rPr>
              <a:t>Structured</a:t>
            </a:r>
            <a:r>
              <a:rPr sz="32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10" dirty="0">
                <a:solidFill>
                  <a:srgbClr val="FFFFFF"/>
                </a:solidFill>
                <a:latin typeface="Trebuchet MS"/>
                <a:cs typeface="Trebuchet MS"/>
              </a:rPr>
              <a:t>output Integration </a:t>
            </a:r>
            <a:r>
              <a:rPr sz="3200" b="1" spc="-10" dirty="0">
                <a:solidFill>
                  <a:srgbClr val="FFFFFF"/>
                </a:solidFill>
                <a:latin typeface="Trebuchet MS"/>
                <a:cs typeface="Trebuchet MS"/>
              </a:rPr>
              <a:t>Flexibility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dirty="0"/>
              <a:t>Perform</a:t>
            </a:r>
            <a:r>
              <a:rPr spc="-45" dirty="0"/>
              <a:t> </a:t>
            </a:r>
            <a:r>
              <a:rPr dirty="0"/>
              <a:t>actions</a:t>
            </a:r>
            <a:r>
              <a:rPr spc="5" dirty="0"/>
              <a:t> </a:t>
            </a:r>
            <a:r>
              <a:rPr dirty="0"/>
              <a:t>or</a:t>
            </a:r>
            <a:r>
              <a:rPr spc="-5" dirty="0"/>
              <a:t> </a:t>
            </a:r>
            <a:r>
              <a:rPr spc="-10" dirty="0"/>
              <a:t>access </a:t>
            </a:r>
            <a:r>
              <a:rPr dirty="0"/>
              <a:t>information</a:t>
            </a:r>
            <a:r>
              <a:rPr spc="-50" dirty="0"/>
              <a:t> </a:t>
            </a:r>
            <a:r>
              <a:rPr spc="-20" dirty="0"/>
              <a:t>like</a:t>
            </a:r>
            <a:r>
              <a:rPr spc="-25" dirty="0"/>
              <a:t> </a:t>
            </a:r>
            <a:r>
              <a:rPr dirty="0"/>
              <a:t>retrieving</a:t>
            </a:r>
            <a:r>
              <a:rPr spc="-70" dirty="0"/>
              <a:t> </a:t>
            </a:r>
            <a:r>
              <a:rPr spc="-10" dirty="0"/>
              <a:t>real- </a:t>
            </a:r>
            <a:r>
              <a:rPr dirty="0"/>
              <a:t>time</a:t>
            </a:r>
            <a:r>
              <a:rPr spc="-125" dirty="0"/>
              <a:t> </a:t>
            </a:r>
            <a:r>
              <a:rPr dirty="0"/>
              <a:t>data</a:t>
            </a:r>
            <a:r>
              <a:rPr spc="-135" dirty="0"/>
              <a:t> </a:t>
            </a:r>
            <a:r>
              <a:rPr dirty="0"/>
              <a:t>or</a:t>
            </a:r>
            <a:r>
              <a:rPr spc="-125" dirty="0"/>
              <a:t> </a:t>
            </a:r>
            <a:r>
              <a:rPr dirty="0"/>
              <a:t>executing</a:t>
            </a:r>
            <a:r>
              <a:rPr spc="-135" dirty="0"/>
              <a:t> </a:t>
            </a:r>
            <a:r>
              <a:rPr spc="-10" dirty="0"/>
              <a:t>specific operations.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8495340" y="3886762"/>
            <a:ext cx="752475" cy="751205"/>
            <a:chOff x="8495340" y="3886762"/>
            <a:chExt cx="752475" cy="751205"/>
          </a:xfrm>
        </p:grpSpPr>
        <p:sp>
          <p:nvSpPr>
            <p:cNvPr id="6" name="object 6"/>
            <p:cNvSpPr/>
            <p:nvPr/>
          </p:nvSpPr>
          <p:spPr>
            <a:xfrm>
              <a:off x="8495340" y="3886762"/>
              <a:ext cx="752475" cy="751205"/>
            </a:xfrm>
            <a:custGeom>
              <a:avLst/>
              <a:gdLst/>
              <a:ahLst/>
              <a:cxnLst/>
              <a:rect l="l" t="t" r="r" b="b"/>
              <a:pathLst>
                <a:path w="752475" h="751204">
                  <a:moveTo>
                    <a:pt x="752202" y="0"/>
                  </a:moveTo>
                  <a:lnTo>
                    <a:pt x="0" y="0"/>
                  </a:lnTo>
                  <a:lnTo>
                    <a:pt x="0" y="750800"/>
                  </a:lnTo>
                  <a:lnTo>
                    <a:pt x="752202" y="750800"/>
                  </a:lnTo>
                  <a:lnTo>
                    <a:pt x="752202" y="0"/>
                  </a:lnTo>
                  <a:close/>
                </a:path>
              </a:pathLst>
            </a:custGeom>
            <a:solidFill>
              <a:srgbClr val="C824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598768" y="4008764"/>
              <a:ext cx="545465" cy="507365"/>
            </a:xfrm>
            <a:custGeom>
              <a:avLst/>
              <a:gdLst/>
              <a:ahLst/>
              <a:cxnLst/>
              <a:rect l="l" t="t" r="r" b="b"/>
              <a:pathLst>
                <a:path w="545465" h="507364">
                  <a:moveTo>
                    <a:pt x="389789" y="183813"/>
                  </a:moveTo>
                  <a:lnTo>
                    <a:pt x="379360" y="183813"/>
                  </a:lnTo>
                  <a:lnTo>
                    <a:pt x="375145" y="188052"/>
                  </a:lnTo>
                  <a:lnTo>
                    <a:pt x="375145" y="193276"/>
                  </a:lnTo>
                  <a:lnTo>
                    <a:pt x="366752" y="233679"/>
                  </a:lnTo>
                  <a:lnTo>
                    <a:pt x="344288" y="272229"/>
                  </a:lnTo>
                  <a:lnTo>
                    <a:pt x="311828" y="304832"/>
                  </a:lnTo>
                  <a:lnTo>
                    <a:pt x="273448" y="327396"/>
                  </a:lnTo>
                  <a:lnTo>
                    <a:pt x="233222" y="335826"/>
                  </a:lnTo>
                  <a:lnTo>
                    <a:pt x="228019" y="335826"/>
                  </a:lnTo>
                  <a:lnTo>
                    <a:pt x="223795" y="340065"/>
                  </a:lnTo>
                  <a:lnTo>
                    <a:pt x="223795" y="350537"/>
                  </a:lnTo>
                  <a:lnTo>
                    <a:pt x="228019" y="354768"/>
                  </a:lnTo>
                  <a:lnTo>
                    <a:pt x="233222" y="354768"/>
                  </a:lnTo>
                  <a:lnTo>
                    <a:pt x="273448" y="363198"/>
                  </a:lnTo>
                  <a:lnTo>
                    <a:pt x="311828" y="385761"/>
                  </a:lnTo>
                  <a:lnTo>
                    <a:pt x="344288" y="418364"/>
                  </a:lnTo>
                  <a:lnTo>
                    <a:pt x="366752" y="456916"/>
                  </a:lnTo>
                  <a:lnTo>
                    <a:pt x="375145" y="497327"/>
                  </a:lnTo>
                  <a:lnTo>
                    <a:pt x="375145" y="502551"/>
                  </a:lnTo>
                  <a:lnTo>
                    <a:pt x="379360" y="506790"/>
                  </a:lnTo>
                  <a:lnTo>
                    <a:pt x="389789" y="506790"/>
                  </a:lnTo>
                  <a:lnTo>
                    <a:pt x="394005" y="502551"/>
                  </a:lnTo>
                  <a:lnTo>
                    <a:pt x="394005" y="497327"/>
                  </a:lnTo>
                  <a:lnTo>
                    <a:pt x="402397" y="456916"/>
                  </a:lnTo>
                  <a:lnTo>
                    <a:pt x="405961" y="450801"/>
                  </a:lnTo>
                  <a:lnTo>
                    <a:pt x="384579" y="450801"/>
                  </a:lnTo>
                  <a:lnTo>
                    <a:pt x="366962" y="417595"/>
                  </a:lnTo>
                  <a:lnTo>
                    <a:pt x="342356" y="387711"/>
                  </a:lnTo>
                  <a:lnTo>
                    <a:pt x="312599" y="362995"/>
                  </a:lnTo>
                  <a:lnTo>
                    <a:pt x="279529" y="345297"/>
                  </a:lnTo>
                  <a:lnTo>
                    <a:pt x="312599" y="327604"/>
                  </a:lnTo>
                  <a:lnTo>
                    <a:pt x="342356" y="302890"/>
                  </a:lnTo>
                  <a:lnTo>
                    <a:pt x="366962" y="273004"/>
                  </a:lnTo>
                  <a:lnTo>
                    <a:pt x="384579" y="239794"/>
                  </a:lnTo>
                  <a:lnTo>
                    <a:pt x="405960" y="239794"/>
                  </a:lnTo>
                  <a:lnTo>
                    <a:pt x="402397" y="233679"/>
                  </a:lnTo>
                  <a:lnTo>
                    <a:pt x="394005" y="193276"/>
                  </a:lnTo>
                  <a:lnTo>
                    <a:pt x="394005" y="188052"/>
                  </a:lnTo>
                  <a:lnTo>
                    <a:pt x="389789" y="183813"/>
                  </a:lnTo>
                  <a:close/>
                </a:path>
                <a:path w="545465" h="507364">
                  <a:moveTo>
                    <a:pt x="150840" y="56818"/>
                  </a:moveTo>
                  <a:lnTo>
                    <a:pt x="98600" y="60505"/>
                  </a:lnTo>
                  <a:lnTo>
                    <a:pt x="51625" y="71384"/>
                  </a:lnTo>
                  <a:lnTo>
                    <a:pt x="16695" y="89185"/>
                  </a:lnTo>
                  <a:lnTo>
                    <a:pt x="587" y="113636"/>
                  </a:lnTo>
                  <a:lnTo>
                    <a:pt x="0" y="113636"/>
                  </a:lnTo>
                  <a:lnTo>
                    <a:pt x="0" y="431170"/>
                  </a:lnTo>
                  <a:lnTo>
                    <a:pt x="13282" y="459215"/>
                  </a:lnTo>
                  <a:lnTo>
                    <a:pt x="47985" y="479639"/>
                  </a:lnTo>
                  <a:lnTo>
                    <a:pt x="96393" y="492125"/>
                  </a:lnTo>
                  <a:lnTo>
                    <a:pt x="150793" y="496357"/>
                  </a:lnTo>
                  <a:lnTo>
                    <a:pt x="205231" y="492125"/>
                  </a:lnTo>
                  <a:lnTo>
                    <a:pt x="253672" y="479639"/>
                  </a:lnTo>
                  <a:lnTo>
                    <a:pt x="257453" y="477415"/>
                  </a:lnTo>
                  <a:lnTo>
                    <a:pt x="150793" y="477415"/>
                  </a:lnTo>
                  <a:lnTo>
                    <a:pt x="98321" y="473259"/>
                  </a:lnTo>
                  <a:lnTo>
                    <a:pt x="56506" y="462478"/>
                  </a:lnTo>
                  <a:lnTo>
                    <a:pt x="28849" y="447605"/>
                  </a:lnTo>
                  <a:lnTo>
                    <a:pt x="18852" y="431170"/>
                  </a:lnTo>
                  <a:lnTo>
                    <a:pt x="18852" y="370660"/>
                  </a:lnTo>
                  <a:lnTo>
                    <a:pt x="62310" y="370660"/>
                  </a:lnTo>
                  <a:lnTo>
                    <a:pt x="57209" y="369389"/>
                  </a:lnTo>
                  <a:lnTo>
                    <a:pt x="29035" y="354736"/>
                  </a:lnTo>
                  <a:lnTo>
                    <a:pt x="18852" y="338548"/>
                  </a:lnTo>
                  <a:lnTo>
                    <a:pt x="18852" y="262592"/>
                  </a:lnTo>
                  <a:lnTo>
                    <a:pt x="62362" y="262592"/>
                  </a:lnTo>
                  <a:lnTo>
                    <a:pt x="57059" y="261264"/>
                  </a:lnTo>
                  <a:lnTo>
                    <a:pt x="28996" y="246610"/>
                  </a:lnTo>
                  <a:lnTo>
                    <a:pt x="18852" y="230417"/>
                  </a:lnTo>
                  <a:lnTo>
                    <a:pt x="18852" y="149252"/>
                  </a:lnTo>
                  <a:lnTo>
                    <a:pt x="65682" y="149252"/>
                  </a:lnTo>
                  <a:lnTo>
                    <a:pt x="54182" y="146352"/>
                  </a:lnTo>
                  <a:lnTo>
                    <a:pt x="27976" y="132539"/>
                  </a:lnTo>
                  <a:lnTo>
                    <a:pt x="18852" y="118376"/>
                  </a:lnTo>
                  <a:lnTo>
                    <a:pt x="27976" y="104211"/>
                  </a:lnTo>
                  <a:lnTo>
                    <a:pt x="54182" y="90396"/>
                  </a:lnTo>
                  <a:lnTo>
                    <a:pt x="95720" y="79917"/>
                  </a:lnTo>
                  <a:lnTo>
                    <a:pt x="150840" y="75760"/>
                  </a:lnTo>
                  <a:lnTo>
                    <a:pt x="259369" y="75760"/>
                  </a:lnTo>
                  <a:lnTo>
                    <a:pt x="253690" y="72604"/>
                  </a:lnTo>
                  <a:lnTo>
                    <a:pt x="205264" y="60814"/>
                  </a:lnTo>
                  <a:lnTo>
                    <a:pt x="150840" y="56818"/>
                  </a:lnTo>
                  <a:close/>
                </a:path>
                <a:path w="545465" h="507364">
                  <a:moveTo>
                    <a:pt x="301688" y="397728"/>
                  </a:moveTo>
                  <a:lnTo>
                    <a:pt x="282828" y="397728"/>
                  </a:lnTo>
                  <a:lnTo>
                    <a:pt x="282828" y="431170"/>
                  </a:lnTo>
                  <a:lnTo>
                    <a:pt x="272825" y="447605"/>
                  </a:lnTo>
                  <a:lnTo>
                    <a:pt x="245150" y="462478"/>
                  </a:lnTo>
                  <a:lnTo>
                    <a:pt x="203305" y="473259"/>
                  </a:lnTo>
                  <a:lnTo>
                    <a:pt x="150793" y="477415"/>
                  </a:lnTo>
                  <a:lnTo>
                    <a:pt x="257453" y="477415"/>
                  </a:lnTo>
                  <a:lnTo>
                    <a:pt x="288397" y="459215"/>
                  </a:lnTo>
                  <a:lnTo>
                    <a:pt x="301688" y="431170"/>
                  </a:lnTo>
                  <a:lnTo>
                    <a:pt x="301688" y="397728"/>
                  </a:lnTo>
                  <a:close/>
                </a:path>
                <a:path w="545465" h="507364">
                  <a:moveTo>
                    <a:pt x="405960" y="239794"/>
                  </a:moveTo>
                  <a:lnTo>
                    <a:pt x="384579" y="239794"/>
                  </a:lnTo>
                  <a:lnTo>
                    <a:pt x="402191" y="273004"/>
                  </a:lnTo>
                  <a:lnTo>
                    <a:pt x="426794" y="302890"/>
                  </a:lnTo>
                  <a:lnTo>
                    <a:pt x="456548" y="327604"/>
                  </a:lnTo>
                  <a:lnTo>
                    <a:pt x="489613" y="345297"/>
                  </a:lnTo>
                  <a:lnTo>
                    <a:pt x="456548" y="362995"/>
                  </a:lnTo>
                  <a:lnTo>
                    <a:pt x="426794" y="387711"/>
                  </a:lnTo>
                  <a:lnTo>
                    <a:pt x="402191" y="417595"/>
                  </a:lnTo>
                  <a:lnTo>
                    <a:pt x="384579" y="450801"/>
                  </a:lnTo>
                  <a:lnTo>
                    <a:pt x="405961" y="450801"/>
                  </a:lnTo>
                  <a:lnTo>
                    <a:pt x="424859" y="418364"/>
                  </a:lnTo>
                  <a:lnTo>
                    <a:pt x="457316" y="385761"/>
                  </a:lnTo>
                  <a:lnTo>
                    <a:pt x="495695" y="363198"/>
                  </a:lnTo>
                  <a:lnTo>
                    <a:pt x="535920" y="354768"/>
                  </a:lnTo>
                  <a:lnTo>
                    <a:pt x="541123" y="354768"/>
                  </a:lnTo>
                  <a:lnTo>
                    <a:pt x="545346" y="350537"/>
                  </a:lnTo>
                  <a:lnTo>
                    <a:pt x="545346" y="340065"/>
                  </a:lnTo>
                  <a:lnTo>
                    <a:pt x="541123" y="335826"/>
                  </a:lnTo>
                  <a:lnTo>
                    <a:pt x="535920" y="335826"/>
                  </a:lnTo>
                  <a:lnTo>
                    <a:pt x="495695" y="327396"/>
                  </a:lnTo>
                  <a:lnTo>
                    <a:pt x="457316" y="304832"/>
                  </a:lnTo>
                  <a:lnTo>
                    <a:pt x="424859" y="272229"/>
                  </a:lnTo>
                  <a:lnTo>
                    <a:pt x="405960" y="239794"/>
                  </a:lnTo>
                  <a:close/>
                </a:path>
                <a:path w="545465" h="507364">
                  <a:moveTo>
                    <a:pt x="62310" y="370660"/>
                  </a:moveTo>
                  <a:lnTo>
                    <a:pt x="18852" y="370660"/>
                  </a:lnTo>
                  <a:lnTo>
                    <a:pt x="44240" y="384651"/>
                  </a:lnTo>
                  <a:lnTo>
                    <a:pt x="76904" y="394789"/>
                  </a:lnTo>
                  <a:lnTo>
                    <a:pt x="114147" y="400957"/>
                  </a:lnTo>
                  <a:lnTo>
                    <a:pt x="153269" y="403039"/>
                  </a:lnTo>
                  <a:lnTo>
                    <a:pt x="180170" y="402088"/>
                  </a:lnTo>
                  <a:lnTo>
                    <a:pt x="206014" y="399296"/>
                  </a:lnTo>
                  <a:lnTo>
                    <a:pt x="230191" y="394751"/>
                  </a:lnTo>
                  <a:lnTo>
                    <a:pt x="252089" y="388539"/>
                  </a:lnTo>
                  <a:lnTo>
                    <a:pt x="250592" y="384104"/>
                  </a:lnTo>
                  <a:lnTo>
                    <a:pt x="153269" y="384104"/>
                  </a:lnTo>
                  <a:lnTo>
                    <a:pt x="99809" y="380010"/>
                  </a:lnTo>
                  <a:lnTo>
                    <a:pt x="62310" y="370660"/>
                  </a:lnTo>
                  <a:close/>
                </a:path>
                <a:path w="545465" h="507364">
                  <a:moveTo>
                    <a:pt x="246032" y="370598"/>
                  </a:moveTo>
                  <a:lnTo>
                    <a:pt x="225599" y="376381"/>
                  </a:lnTo>
                  <a:lnTo>
                    <a:pt x="202947" y="380615"/>
                  </a:lnTo>
                  <a:lnTo>
                    <a:pt x="178647" y="383218"/>
                  </a:lnTo>
                  <a:lnTo>
                    <a:pt x="153269" y="384104"/>
                  </a:lnTo>
                  <a:lnTo>
                    <a:pt x="250592" y="384104"/>
                  </a:lnTo>
                  <a:lnTo>
                    <a:pt x="246032" y="370598"/>
                  </a:lnTo>
                  <a:close/>
                </a:path>
                <a:path w="545465" h="507364">
                  <a:moveTo>
                    <a:pt x="62362" y="262592"/>
                  </a:moveTo>
                  <a:lnTo>
                    <a:pt x="18852" y="262592"/>
                  </a:lnTo>
                  <a:lnTo>
                    <a:pt x="44155" y="276558"/>
                  </a:lnTo>
                  <a:lnTo>
                    <a:pt x="76693" y="286678"/>
                  </a:lnTo>
                  <a:lnTo>
                    <a:pt x="113779" y="292837"/>
                  </a:lnTo>
                  <a:lnTo>
                    <a:pt x="152728" y="294916"/>
                  </a:lnTo>
                  <a:lnTo>
                    <a:pt x="192810" y="292830"/>
                  </a:lnTo>
                  <a:lnTo>
                    <a:pt x="228679" y="286874"/>
                  </a:lnTo>
                  <a:lnTo>
                    <a:pt x="259097" y="277495"/>
                  </a:lnTo>
                  <a:lnTo>
                    <a:pt x="262004" y="275981"/>
                  </a:lnTo>
                  <a:lnTo>
                    <a:pt x="152728" y="275981"/>
                  </a:lnTo>
                  <a:lnTo>
                    <a:pt x="99488" y="271886"/>
                  </a:lnTo>
                  <a:lnTo>
                    <a:pt x="62362" y="262592"/>
                  </a:lnTo>
                  <a:close/>
                </a:path>
                <a:path w="545465" h="507364">
                  <a:moveTo>
                    <a:pt x="301688" y="265142"/>
                  </a:moveTo>
                  <a:lnTo>
                    <a:pt x="282828" y="265142"/>
                  </a:lnTo>
                  <a:lnTo>
                    <a:pt x="282828" y="293563"/>
                  </a:lnTo>
                  <a:lnTo>
                    <a:pt x="301688" y="293563"/>
                  </a:lnTo>
                  <a:lnTo>
                    <a:pt x="301688" y="265142"/>
                  </a:lnTo>
                  <a:close/>
                </a:path>
                <a:path w="545465" h="507364">
                  <a:moveTo>
                    <a:pt x="301688" y="149252"/>
                  </a:moveTo>
                  <a:lnTo>
                    <a:pt x="282828" y="149252"/>
                  </a:lnTo>
                  <a:lnTo>
                    <a:pt x="282828" y="239959"/>
                  </a:lnTo>
                  <a:lnTo>
                    <a:pt x="266131" y="253242"/>
                  </a:lnTo>
                  <a:lnTo>
                    <a:pt x="237647" y="264774"/>
                  </a:lnTo>
                  <a:lnTo>
                    <a:pt x="199227" y="272904"/>
                  </a:lnTo>
                  <a:lnTo>
                    <a:pt x="152728" y="275981"/>
                  </a:lnTo>
                  <a:lnTo>
                    <a:pt x="262004" y="275981"/>
                  </a:lnTo>
                  <a:lnTo>
                    <a:pt x="282828" y="265142"/>
                  </a:lnTo>
                  <a:lnTo>
                    <a:pt x="301688" y="265142"/>
                  </a:lnTo>
                  <a:lnTo>
                    <a:pt x="301688" y="149252"/>
                  </a:lnTo>
                  <a:close/>
                </a:path>
                <a:path w="545465" h="507364">
                  <a:moveTo>
                    <a:pt x="65682" y="149252"/>
                  </a:moveTo>
                  <a:lnTo>
                    <a:pt x="18852" y="149252"/>
                  </a:lnTo>
                  <a:lnTo>
                    <a:pt x="43859" y="162508"/>
                  </a:lnTo>
                  <a:lnTo>
                    <a:pt x="75946" y="172112"/>
                  </a:lnTo>
                  <a:lnTo>
                    <a:pt x="112482" y="177954"/>
                  </a:lnTo>
                  <a:lnTo>
                    <a:pt x="150840" y="179926"/>
                  </a:lnTo>
                  <a:lnTo>
                    <a:pt x="189202" y="177954"/>
                  </a:lnTo>
                  <a:lnTo>
                    <a:pt x="225740" y="172112"/>
                  </a:lnTo>
                  <a:lnTo>
                    <a:pt x="257825" y="162508"/>
                  </a:lnTo>
                  <a:lnTo>
                    <a:pt x="260700" y="160984"/>
                  </a:lnTo>
                  <a:lnTo>
                    <a:pt x="150840" y="160984"/>
                  </a:lnTo>
                  <a:lnTo>
                    <a:pt x="95720" y="156828"/>
                  </a:lnTo>
                  <a:lnTo>
                    <a:pt x="65682" y="149252"/>
                  </a:lnTo>
                  <a:close/>
                </a:path>
                <a:path w="545465" h="507364">
                  <a:moveTo>
                    <a:pt x="452528" y="151520"/>
                  </a:moveTo>
                  <a:lnTo>
                    <a:pt x="433676" y="151520"/>
                  </a:lnTo>
                  <a:lnTo>
                    <a:pt x="433676" y="179926"/>
                  </a:lnTo>
                  <a:lnTo>
                    <a:pt x="452528" y="179926"/>
                  </a:lnTo>
                  <a:lnTo>
                    <a:pt x="452528" y="151520"/>
                  </a:lnTo>
                  <a:close/>
                </a:path>
                <a:path w="545465" h="507364">
                  <a:moveTo>
                    <a:pt x="259369" y="75760"/>
                  </a:moveTo>
                  <a:lnTo>
                    <a:pt x="150840" y="75760"/>
                  </a:lnTo>
                  <a:lnTo>
                    <a:pt x="205963" y="79917"/>
                  </a:lnTo>
                  <a:lnTo>
                    <a:pt x="247501" y="90396"/>
                  </a:lnTo>
                  <a:lnTo>
                    <a:pt x="273705" y="104211"/>
                  </a:lnTo>
                  <a:lnTo>
                    <a:pt x="282828" y="118376"/>
                  </a:lnTo>
                  <a:lnTo>
                    <a:pt x="273705" y="132539"/>
                  </a:lnTo>
                  <a:lnTo>
                    <a:pt x="247501" y="146352"/>
                  </a:lnTo>
                  <a:lnTo>
                    <a:pt x="205963" y="156828"/>
                  </a:lnTo>
                  <a:lnTo>
                    <a:pt x="150840" y="160984"/>
                  </a:lnTo>
                  <a:lnTo>
                    <a:pt x="260700" y="160984"/>
                  </a:lnTo>
                  <a:lnTo>
                    <a:pt x="282828" y="149252"/>
                  </a:lnTo>
                  <a:lnTo>
                    <a:pt x="301688" y="149252"/>
                  </a:lnTo>
                  <a:lnTo>
                    <a:pt x="301688" y="118376"/>
                  </a:lnTo>
                  <a:lnTo>
                    <a:pt x="288402" y="91891"/>
                  </a:lnTo>
                  <a:lnTo>
                    <a:pt x="259369" y="75760"/>
                  </a:lnTo>
                  <a:close/>
                </a:path>
                <a:path w="545465" h="507364">
                  <a:moveTo>
                    <a:pt x="480814" y="132578"/>
                  </a:moveTo>
                  <a:lnTo>
                    <a:pt x="405390" y="132578"/>
                  </a:lnTo>
                  <a:lnTo>
                    <a:pt x="405390" y="151520"/>
                  </a:lnTo>
                  <a:lnTo>
                    <a:pt x="480814" y="151520"/>
                  </a:lnTo>
                  <a:lnTo>
                    <a:pt x="480814" y="132578"/>
                  </a:lnTo>
                  <a:close/>
                </a:path>
                <a:path w="545465" h="507364">
                  <a:moveTo>
                    <a:pt x="452528" y="104173"/>
                  </a:moveTo>
                  <a:lnTo>
                    <a:pt x="433676" y="104173"/>
                  </a:lnTo>
                  <a:lnTo>
                    <a:pt x="433676" y="132578"/>
                  </a:lnTo>
                  <a:lnTo>
                    <a:pt x="452528" y="132578"/>
                  </a:lnTo>
                  <a:lnTo>
                    <a:pt x="452528" y="104173"/>
                  </a:lnTo>
                  <a:close/>
                </a:path>
                <a:path w="545465" h="507364">
                  <a:moveTo>
                    <a:pt x="339400" y="47347"/>
                  </a:moveTo>
                  <a:lnTo>
                    <a:pt x="320540" y="47347"/>
                  </a:lnTo>
                  <a:lnTo>
                    <a:pt x="320540" y="75760"/>
                  </a:lnTo>
                  <a:lnTo>
                    <a:pt x="339400" y="75760"/>
                  </a:lnTo>
                  <a:lnTo>
                    <a:pt x="339400" y="47347"/>
                  </a:lnTo>
                  <a:close/>
                </a:path>
                <a:path w="545465" h="507364">
                  <a:moveTo>
                    <a:pt x="367678" y="28413"/>
                  </a:moveTo>
                  <a:lnTo>
                    <a:pt x="292262" y="28413"/>
                  </a:lnTo>
                  <a:lnTo>
                    <a:pt x="292262" y="47347"/>
                  </a:lnTo>
                  <a:lnTo>
                    <a:pt x="367678" y="47347"/>
                  </a:lnTo>
                  <a:lnTo>
                    <a:pt x="367678" y="28413"/>
                  </a:lnTo>
                  <a:close/>
                </a:path>
                <a:path w="545465" h="507364">
                  <a:moveTo>
                    <a:pt x="339400" y="0"/>
                  </a:moveTo>
                  <a:lnTo>
                    <a:pt x="320540" y="0"/>
                  </a:lnTo>
                  <a:lnTo>
                    <a:pt x="320540" y="28413"/>
                  </a:lnTo>
                  <a:lnTo>
                    <a:pt x="339400" y="28413"/>
                  </a:lnTo>
                  <a:lnTo>
                    <a:pt x="339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24243" y="3851147"/>
            <a:ext cx="763524" cy="763524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10484574" y="3857716"/>
            <a:ext cx="675005" cy="753110"/>
            <a:chOff x="10484574" y="3857716"/>
            <a:chExt cx="675005" cy="753110"/>
          </a:xfrm>
        </p:grpSpPr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762576" y="4177387"/>
              <a:ext cx="113008" cy="113071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10484574" y="3857716"/>
              <a:ext cx="675005" cy="753110"/>
            </a:xfrm>
            <a:custGeom>
              <a:avLst/>
              <a:gdLst/>
              <a:ahLst/>
              <a:cxnLst/>
              <a:rect l="l" t="t" r="r" b="b"/>
              <a:pathLst>
                <a:path w="675004" h="753110">
                  <a:moveTo>
                    <a:pt x="250416" y="591819"/>
                  </a:moveTo>
                  <a:lnTo>
                    <a:pt x="211138" y="591819"/>
                  </a:lnTo>
                  <a:lnTo>
                    <a:pt x="229573" y="646429"/>
                  </a:lnTo>
                  <a:lnTo>
                    <a:pt x="251715" y="690879"/>
                  </a:lnTo>
                  <a:lnTo>
                    <a:pt x="276977" y="725169"/>
                  </a:lnTo>
                  <a:lnTo>
                    <a:pt x="304769" y="746759"/>
                  </a:lnTo>
                  <a:lnTo>
                    <a:pt x="334506" y="753109"/>
                  </a:lnTo>
                  <a:lnTo>
                    <a:pt x="364333" y="746759"/>
                  </a:lnTo>
                  <a:lnTo>
                    <a:pt x="392306" y="725169"/>
                  </a:lnTo>
                  <a:lnTo>
                    <a:pt x="398890" y="716279"/>
                  </a:lnTo>
                  <a:lnTo>
                    <a:pt x="334506" y="716279"/>
                  </a:lnTo>
                  <a:lnTo>
                    <a:pt x="312213" y="707389"/>
                  </a:lnTo>
                  <a:lnTo>
                    <a:pt x="288949" y="680719"/>
                  </a:lnTo>
                  <a:lnTo>
                    <a:pt x="266568" y="638809"/>
                  </a:lnTo>
                  <a:lnTo>
                    <a:pt x="250416" y="591819"/>
                  </a:lnTo>
                  <a:close/>
                </a:path>
                <a:path w="675004" h="753110">
                  <a:moveTo>
                    <a:pt x="469661" y="547369"/>
                  </a:moveTo>
                  <a:lnTo>
                    <a:pt x="337331" y="547369"/>
                  </a:lnTo>
                  <a:lnTo>
                    <a:pt x="359050" y="557529"/>
                  </a:lnTo>
                  <a:lnTo>
                    <a:pt x="380416" y="565149"/>
                  </a:lnTo>
                  <a:lnTo>
                    <a:pt x="401428" y="574039"/>
                  </a:lnTo>
                  <a:lnTo>
                    <a:pt x="422088" y="580389"/>
                  </a:lnTo>
                  <a:lnTo>
                    <a:pt x="402444" y="637539"/>
                  </a:lnTo>
                  <a:lnTo>
                    <a:pt x="380062" y="680719"/>
                  </a:lnTo>
                  <a:lnTo>
                    <a:pt x="356799" y="707389"/>
                  </a:lnTo>
                  <a:lnTo>
                    <a:pt x="334506" y="716279"/>
                  </a:lnTo>
                  <a:lnTo>
                    <a:pt x="398890" y="716279"/>
                  </a:lnTo>
                  <a:lnTo>
                    <a:pt x="417703" y="690879"/>
                  </a:lnTo>
                  <a:lnTo>
                    <a:pt x="439800" y="646429"/>
                  </a:lnTo>
                  <a:lnTo>
                    <a:pt x="457874" y="591819"/>
                  </a:lnTo>
                  <a:lnTo>
                    <a:pt x="631289" y="591819"/>
                  </a:lnTo>
                  <a:lnTo>
                    <a:pt x="644736" y="584199"/>
                  </a:lnTo>
                  <a:lnTo>
                    <a:pt x="659233" y="567689"/>
                  </a:lnTo>
                  <a:lnTo>
                    <a:pt x="539217" y="567689"/>
                  </a:lnTo>
                  <a:lnTo>
                    <a:pt x="516497" y="565149"/>
                  </a:lnTo>
                  <a:lnTo>
                    <a:pt x="468233" y="554989"/>
                  </a:lnTo>
                  <a:lnTo>
                    <a:pt x="469661" y="547369"/>
                  </a:lnTo>
                  <a:close/>
                </a:path>
                <a:path w="675004" h="753110">
                  <a:moveTo>
                    <a:pt x="631289" y="591819"/>
                  </a:moveTo>
                  <a:lnTo>
                    <a:pt x="457874" y="591819"/>
                  </a:lnTo>
                  <a:lnTo>
                    <a:pt x="485420" y="598169"/>
                  </a:lnTo>
                  <a:lnTo>
                    <a:pt x="511553" y="603249"/>
                  </a:lnTo>
                  <a:lnTo>
                    <a:pt x="536274" y="605789"/>
                  </a:lnTo>
                  <a:lnTo>
                    <a:pt x="559582" y="607059"/>
                  </a:lnTo>
                  <a:lnTo>
                    <a:pt x="593735" y="604519"/>
                  </a:lnTo>
                  <a:lnTo>
                    <a:pt x="622325" y="596899"/>
                  </a:lnTo>
                  <a:lnTo>
                    <a:pt x="631289" y="591819"/>
                  </a:lnTo>
                  <a:close/>
                </a:path>
                <a:path w="675004" h="753110">
                  <a:moveTo>
                    <a:pt x="109430" y="147319"/>
                  </a:moveTo>
                  <a:lnTo>
                    <a:pt x="46686" y="157479"/>
                  </a:lnTo>
                  <a:lnTo>
                    <a:pt x="8664" y="187959"/>
                  </a:lnTo>
                  <a:lnTo>
                    <a:pt x="0" y="217169"/>
                  </a:lnTo>
                  <a:lnTo>
                    <a:pt x="4897" y="252729"/>
                  </a:lnTo>
                  <a:lnTo>
                    <a:pt x="22225" y="292099"/>
                  </a:lnTo>
                  <a:lnTo>
                    <a:pt x="50853" y="335279"/>
                  </a:lnTo>
                  <a:lnTo>
                    <a:pt x="89653" y="378459"/>
                  </a:lnTo>
                  <a:lnTo>
                    <a:pt x="44759" y="431799"/>
                  </a:lnTo>
                  <a:lnTo>
                    <a:pt x="15844" y="481329"/>
                  </a:lnTo>
                  <a:lnTo>
                    <a:pt x="4764" y="527049"/>
                  </a:lnTo>
                  <a:lnTo>
                    <a:pt x="13372" y="563879"/>
                  </a:lnTo>
                  <a:lnTo>
                    <a:pt x="28985" y="581659"/>
                  </a:lnTo>
                  <a:lnTo>
                    <a:pt x="51395" y="594359"/>
                  </a:lnTo>
                  <a:lnTo>
                    <a:pt x="79986" y="601979"/>
                  </a:lnTo>
                  <a:lnTo>
                    <a:pt x="114138" y="604519"/>
                  </a:lnTo>
                  <a:lnTo>
                    <a:pt x="136181" y="604519"/>
                  </a:lnTo>
                  <a:lnTo>
                    <a:pt x="159813" y="601979"/>
                  </a:lnTo>
                  <a:lnTo>
                    <a:pt x="211138" y="591819"/>
                  </a:lnTo>
                  <a:lnTo>
                    <a:pt x="250416" y="591819"/>
                  </a:lnTo>
                  <a:lnTo>
                    <a:pt x="246924" y="581659"/>
                  </a:lnTo>
                  <a:lnTo>
                    <a:pt x="268996" y="575309"/>
                  </a:lnTo>
                  <a:lnTo>
                    <a:pt x="288218" y="567689"/>
                  </a:lnTo>
                  <a:lnTo>
                    <a:pt x="114138" y="567689"/>
                  </a:lnTo>
                  <a:lnTo>
                    <a:pt x="89903" y="566419"/>
                  </a:lnTo>
                  <a:lnTo>
                    <a:pt x="69994" y="562609"/>
                  </a:lnTo>
                  <a:lnTo>
                    <a:pt x="55206" y="554989"/>
                  </a:lnTo>
                  <a:lnTo>
                    <a:pt x="46333" y="546099"/>
                  </a:lnTo>
                  <a:lnTo>
                    <a:pt x="42934" y="523239"/>
                  </a:lnTo>
                  <a:lnTo>
                    <a:pt x="53749" y="490219"/>
                  </a:lnTo>
                  <a:lnTo>
                    <a:pt x="78514" y="449579"/>
                  </a:lnTo>
                  <a:lnTo>
                    <a:pt x="116964" y="405129"/>
                  </a:lnTo>
                  <a:lnTo>
                    <a:pt x="175373" y="405129"/>
                  </a:lnTo>
                  <a:lnTo>
                    <a:pt x="173807" y="403859"/>
                  </a:lnTo>
                  <a:lnTo>
                    <a:pt x="163462" y="396239"/>
                  </a:lnTo>
                  <a:lnTo>
                    <a:pt x="153647" y="387349"/>
                  </a:lnTo>
                  <a:lnTo>
                    <a:pt x="144274" y="378459"/>
                  </a:lnTo>
                  <a:lnTo>
                    <a:pt x="153780" y="370839"/>
                  </a:lnTo>
                  <a:lnTo>
                    <a:pt x="163815" y="361949"/>
                  </a:lnTo>
                  <a:lnTo>
                    <a:pt x="174204" y="353059"/>
                  </a:lnTo>
                  <a:lnTo>
                    <a:pt x="116022" y="353059"/>
                  </a:lnTo>
                  <a:lnTo>
                    <a:pt x="75645" y="307339"/>
                  </a:lnTo>
                  <a:lnTo>
                    <a:pt x="49394" y="265429"/>
                  </a:lnTo>
                  <a:lnTo>
                    <a:pt x="37622" y="231139"/>
                  </a:lnTo>
                  <a:lnTo>
                    <a:pt x="40683" y="207009"/>
                  </a:lnTo>
                  <a:lnTo>
                    <a:pt x="49953" y="198119"/>
                  </a:lnTo>
                  <a:lnTo>
                    <a:pt x="64697" y="190499"/>
                  </a:lnTo>
                  <a:lnTo>
                    <a:pt x="84385" y="186689"/>
                  </a:lnTo>
                  <a:lnTo>
                    <a:pt x="108488" y="185419"/>
                  </a:lnTo>
                  <a:lnTo>
                    <a:pt x="283946" y="185419"/>
                  </a:lnTo>
                  <a:lnTo>
                    <a:pt x="246924" y="172719"/>
                  </a:lnTo>
                  <a:lnTo>
                    <a:pt x="250416" y="162559"/>
                  </a:lnTo>
                  <a:lnTo>
                    <a:pt x="211138" y="162559"/>
                  </a:lnTo>
                  <a:lnTo>
                    <a:pt x="183592" y="156209"/>
                  </a:lnTo>
                  <a:lnTo>
                    <a:pt x="157459" y="151129"/>
                  </a:lnTo>
                  <a:lnTo>
                    <a:pt x="132738" y="148589"/>
                  </a:lnTo>
                  <a:lnTo>
                    <a:pt x="109430" y="147319"/>
                  </a:lnTo>
                  <a:close/>
                </a:path>
                <a:path w="675004" h="753110">
                  <a:moveTo>
                    <a:pt x="175373" y="405129"/>
                  </a:moveTo>
                  <a:lnTo>
                    <a:pt x="116964" y="405129"/>
                  </a:lnTo>
                  <a:lnTo>
                    <a:pt x="133562" y="419099"/>
                  </a:lnTo>
                  <a:lnTo>
                    <a:pt x="150866" y="433069"/>
                  </a:lnTo>
                  <a:lnTo>
                    <a:pt x="168877" y="447039"/>
                  </a:lnTo>
                  <a:lnTo>
                    <a:pt x="187594" y="461009"/>
                  </a:lnTo>
                  <a:lnTo>
                    <a:pt x="190066" y="486409"/>
                  </a:lnTo>
                  <a:lnTo>
                    <a:pt x="193245" y="510539"/>
                  </a:lnTo>
                  <a:lnTo>
                    <a:pt x="197129" y="533399"/>
                  </a:lnTo>
                  <a:lnTo>
                    <a:pt x="201720" y="556259"/>
                  </a:lnTo>
                  <a:lnTo>
                    <a:pt x="178633" y="561339"/>
                  </a:lnTo>
                  <a:lnTo>
                    <a:pt x="156164" y="565149"/>
                  </a:lnTo>
                  <a:lnTo>
                    <a:pt x="134577" y="567689"/>
                  </a:lnTo>
                  <a:lnTo>
                    <a:pt x="288218" y="567689"/>
                  </a:lnTo>
                  <a:lnTo>
                    <a:pt x="314199" y="557529"/>
                  </a:lnTo>
                  <a:lnTo>
                    <a:pt x="337331" y="547369"/>
                  </a:lnTo>
                  <a:lnTo>
                    <a:pt x="469661" y="547369"/>
                  </a:lnTo>
                  <a:lnTo>
                    <a:pt x="469899" y="546099"/>
                  </a:lnTo>
                  <a:lnTo>
                    <a:pt x="238448" y="546099"/>
                  </a:lnTo>
                  <a:lnTo>
                    <a:pt x="235785" y="532129"/>
                  </a:lnTo>
                  <a:lnTo>
                    <a:pt x="233386" y="518159"/>
                  </a:lnTo>
                  <a:lnTo>
                    <a:pt x="231164" y="504189"/>
                  </a:lnTo>
                  <a:lnTo>
                    <a:pt x="229031" y="488949"/>
                  </a:lnTo>
                  <a:lnTo>
                    <a:pt x="303428" y="488949"/>
                  </a:lnTo>
                  <a:lnTo>
                    <a:pt x="292834" y="482599"/>
                  </a:lnTo>
                  <a:lnTo>
                    <a:pt x="278001" y="474979"/>
                  </a:lnTo>
                  <a:lnTo>
                    <a:pt x="263905" y="466089"/>
                  </a:lnTo>
                  <a:lnTo>
                    <a:pt x="249985" y="458469"/>
                  </a:lnTo>
                  <a:lnTo>
                    <a:pt x="236418" y="449579"/>
                  </a:lnTo>
                  <a:lnTo>
                    <a:pt x="223380" y="440689"/>
                  </a:lnTo>
                  <a:lnTo>
                    <a:pt x="222291" y="425449"/>
                  </a:lnTo>
                  <a:lnTo>
                    <a:pt x="221826" y="412749"/>
                  </a:lnTo>
                  <a:lnTo>
                    <a:pt x="184769" y="412749"/>
                  </a:lnTo>
                  <a:lnTo>
                    <a:pt x="175373" y="405129"/>
                  </a:lnTo>
                  <a:close/>
                </a:path>
                <a:path w="675004" h="753110">
                  <a:moveTo>
                    <a:pt x="604872" y="405129"/>
                  </a:moveTo>
                  <a:lnTo>
                    <a:pt x="557698" y="405129"/>
                  </a:lnTo>
                  <a:lnTo>
                    <a:pt x="596148" y="449579"/>
                  </a:lnTo>
                  <a:lnTo>
                    <a:pt x="620913" y="490219"/>
                  </a:lnTo>
                  <a:lnTo>
                    <a:pt x="631728" y="523239"/>
                  </a:lnTo>
                  <a:lnTo>
                    <a:pt x="628329" y="546099"/>
                  </a:lnTo>
                  <a:lnTo>
                    <a:pt x="619059" y="556259"/>
                  </a:lnTo>
                  <a:lnTo>
                    <a:pt x="604314" y="562609"/>
                  </a:lnTo>
                  <a:lnTo>
                    <a:pt x="584626" y="566419"/>
                  </a:lnTo>
                  <a:lnTo>
                    <a:pt x="560523" y="567689"/>
                  </a:lnTo>
                  <a:lnTo>
                    <a:pt x="659233" y="567689"/>
                  </a:lnTo>
                  <a:lnTo>
                    <a:pt x="660348" y="566419"/>
                  </a:lnTo>
                  <a:lnTo>
                    <a:pt x="668956" y="528319"/>
                  </a:lnTo>
                  <a:lnTo>
                    <a:pt x="657876" y="483869"/>
                  </a:lnTo>
                  <a:lnTo>
                    <a:pt x="628962" y="433069"/>
                  </a:lnTo>
                  <a:lnTo>
                    <a:pt x="604872" y="405129"/>
                  </a:lnTo>
                  <a:close/>
                </a:path>
                <a:path w="675004" h="753110">
                  <a:moveTo>
                    <a:pt x="303428" y="488949"/>
                  </a:moveTo>
                  <a:lnTo>
                    <a:pt x="229031" y="488949"/>
                  </a:lnTo>
                  <a:lnTo>
                    <a:pt x="236668" y="494029"/>
                  </a:lnTo>
                  <a:lnTo>
                    <a:pt x="244216" y="497839"/>
                  </a:lnTo>
                  <a:lnTo>
                    <a:pt x="251942" y="502919"/>
                  </a:lnTo>
                  <a:lnTo>
                    <a:pt x="260108" y="507999"/>
                  </a:lnTo>
                  <a:lnTo>
                    <a:pt x="268039" y="511809"/>
                  </a:lnTo>
                  <a:lnTo>
                    <a:pt x="276236" y="516889"/>
                  </a:lnTo>
                  <a:lnTo>
                    <a:pt x="284608" y="520699"/>
                  </a:lnTo>
                  <a:lnTo>
                    <a:pt x="293069" y="525779"/>
                  </a:lnTo>
                  <a:lnTo>
                    <a:pt x="279105" y="530859"/>
                  </a:lnTo>
                  <a:lnTo>
                    <a:pt x="238448" y="546099"/>
                  </a:lnTo>
                  <a:lnTo>
                    <a:pt x="469899" y="546099"/>
                  </a:lnTo>
                  <a:lnTo>
                    <a:pt x="470137" y="544829"/>
                  </a:lnTo>
                  <a:lnTo>
                    <a:pt x="431505" y="544829"/>
                  </a:lnTo>
                  <a:lnTo>
                    <a:pt x="419336" y="539749"/>
                  </a:lnTo>
                  <a:lnTo>
                    <a:pt x="406902" y="535939"/>
                  </a:lnTo>
                  <a:lnTo>
                    <a:pt x="381593" y="525779"/>
                  </a:lnTo>
                  <a:lnTo>
                    <a:pt x="390068" y="520699"/>
                  </a:lnTo>
                  <a:lnTo>
                    <a:pt x="398544" y="516889"/>
                  </a:lnTo>
                  <a:lnTo>
                    <a:pt x="417602" y="505459"/>
                  </a:lnTo>
                  <a:lnTo>
                    <a:pt x="337331" y="505459"/>
                  </a:lnTo>
                  <a:lnTo>
                    <a:pt x="322499" y="499109"/>
                  </a:lnTo>
                  <a:lnTo>
                    <a:pt x="307666" y="491489"/>
                  </a:lnTo>
                  <a:lnTo>
                    <a:pt x="303428" y="488949"/>
                  </a:lnTo>
                  <a:close/>
                </a:path>
                <a:path w="675004" h="753110">
                  <a:moveTo>
                    <a:pt x="478447" y="492759"/>
                  </a:moveTo>
                  <a:lnTo>
                    <a:pt x="439981" y="492759"/>
                  </a:lnTo>
                  <a:lnTo>
                    <a:pt x="437862" y="506729"/>
                  </a:lnTo>
                  <a:lnTo>
                    <a:pt x="431505" y="544829"/>
                  </a:lnTo>
                  <a:lnTo>
                    <a:pt x="470137" y="544829"/>
                  </a:lnTo>
                  <a:lnTo>
                    <a:pt x="472279" y="533399"/>
                  </a:lnTo>
                  <a:lnTo>
                    <a:pt x="475885" y="511809"/>
                  </a:lnTo>
                  <a:lnTo>
                    <a:pt x="478447" y="492759"/>
                  </a:lnTo>
                  <a:close/>
                </a:path>
                <a:path w="675004" h="753110">
                  <a:moveTo>
                    <a:pt x="418012" y="250189"/>
                  </a:moveTo>
                  <a:lnTo>
                    <a:pt x="337331" y="250189"/>
                  </a:lnTo>
                  <a:lnTo>
                    <a:pt x="350751" y="256539"/>
                  </a:lnTo>
                  <a:lnTo>
                    <a:pt x="391010" y="279399"/>
                  </a:lnTo>
                  <a:lnTo>
                    <a:pt x="405107" y="287019"/>
                  </a:lnTo>
                  <a:lnTo>
                    <a:pt x="419027" y="295909"/>
                  </a:lnTo>
                  <a:lnTo>
                    <a:pt x="432594" y="304799"/>
                  </a:lnTo>
                  <a:lnTo>
                    <a:pt x="445631" y="312419"/>
                  </a:lnTo>
                  <a:lnTo>
                    <a:pt x="446720" y="328929"/>
                  </a:lnTo>
                  <a:lnTo>
                    <a:pt x="447186" y="341629"/>
                  </a:lnTo>
                  <a:lnTo>
                    <a:pt x="447311" y="346709"/>
                  </a:lnTo>
                  <a:lnTo>
                    <a:pt x="447420" y="386079"/>
                  </a:lnTo>
                  <a:lnTo>
                    <a:pt x="447300" y="394969"/>
                  </a:lnTo>
                  <a:lnTo>
                    <a:pt x="444689" y="444499"/>
                  </a:lnTo>
                  <a:lnTo>
                    <a:pt x="409198" y="467359"/>
                  </a:lnTo>
                  <a:lnTo>
                    <a:pt x="381828" y="482599"/>
                  </a:lnTo>
                  <a:lnTo>
                    <a:pt x="366996" y="491489"/>
                  </a:lnTo>
                  <a:lnTo>
                    <a:pt x="352163" y="499109"/>
                  </a:lnTo>
                  <a:lnTo>
                    <a:pt x="337331" y="505459"/>
                  </a:lnTo>
                  <a:lnTo>
                    <a:pt x="417602" y="505459"/>
                  </a:lnTo>
                  <a:lnTo>
                    <a:pt x="421837" y="502919"/>
                  </a:lnTo>
                  <a:lnTo>
                    <a:pt x="428091" y="500379"/>
                  </a:lnTo>
                  <a:lnTo>
                    <a:pt x="434168" y="496569"/>
                  </a:lnTo>
                  <a:lnTo>
                    <a:pt x="439981" y="492759"/>
                  </a:lnTo>
                  <a:lnTo>
                    <a:pt x="478447" y="492759"/>
                  </a:lnTo>
                  <a:lnTo>
                    <a:pt x="478960" y="488949"/>
                  </a:lnTo>
                  <a:lnTo>
                    <a:pt x="481417" y="464819"/>
                  </a:lnTo>
                  <a:lnTo>
                    <a:pt x="502077" y="450849"/>
                  </a:lnTo>
                  <a:lnTo>
                    <a:pt x="521677" y="435609"/>
                  </a:lnTo>
                  <a:lnTo>
                    <a:pt x="540217" y="420369"/>
                  </a:lnTo>
                  <a:lnTo>
                    <a:pt x="543131" y="417829"/>
                  </a:lnTo>
                  <a:lnTo>
                    <a:pt x="484242" y="417829"/>
                  </a:lnTo>
                  <a:lnTo>
                    <a:pt x="484787" y="407669"/>
                  </a:lnTo>
                  <a:lnTo>
                    <a:pt x="485032" y="398779"/>
                  </a:lnTo>
                  <a:lnTo>
                    <a:pt x="485157" y="388619"/>
                  </a:lnTo>
                  <a:lnTo>
                    <a:pt x="485067" y="358139"/>
                  </a:lnTo>
                  <a:lnTo>
                    <a:pt x="484787" y="349249"/>
                  </a:lnTo>
                  <a:lnTo>
                    <a:pt x="484242" y="341629"/>
                  </a:lnTo>
                  <a:lnTo>
                    <a:pt x="544587" y="341629"/>
                  </a:lnTo>
                  <a:lnTo>
                    <a:pt x="540217" y="337819"/>
                  </a:lnTo>
                  <a:lnTo>
                    <a:pt x="521677" y="322579"/>
                  </a:lnTo>
                  <a:lnTo>
                    <a:pt x="502077" y="307339"/>
                  </a:lnTo>
                  <a:lnTo>
                    <a:pt x="481417" y="292099"/>
                  </a:lnTo>
                  <a:lnTo>
                    <a:pt x="478945" y="267969"/>
                  </a:lnTo>
                  <a:lnTo>
                    <a:pt x="478415" y="264159"/>
                  </a:lnTo>
                  <a:lnTo>
                    <a:pt x="440922" y="264159"/>
                  </a:lnTo>
                  <a:lnTo>
                    <a:pt x="433286" y="260349"/>
                  </a:lnTo>
                  <a:lnTo>
                    <a:pt x="425737" y="255269"/>
                  </a:lnTo>
                  <a:lnTo>
                    <a:pt x="418012" y="250189"/>
                  </a:lnTo>
                  <a:close/>
                </a:path>
                <a:path w="675004" h="753110">
                  <a:moveTo>
                    <a:pt x="544587" y="341629"/>
                  </a:moveTo>
                  <a:lnTo>
                    <a:pt x="484242" y="341629"/>
                  </a:lnTo>
                  <a:lnTo>
                    <a:pt x="496618" y="350519"/>
                  </a:lnTo>
                  <a:lnTo>
                    <a:pt x="508375" y="360679"/>
                  </a:lnTo>
                  <a:lnTo>
                    <a:pt x="519602" y="369569"/>
                  </a:lnTo>
                  <a:lnTo>
                    <a:pt x="530388" y="379729"/>
                  </a:lnTo>
                  <a:lnTo>
                    <a:pt x="519602" y="388619"/>
                  </a:lnTo>
                  <a:lnTo>
                    <a:pt x="508375" y="398779"/>
                  </a:lnTo>
                  <a:lnTo>
                    <a:pt x="496618" y="407669"/>
                  </a:lnTo>
                  <a:lnTo>
                    <a:pt x="484242" y="417829"/>
                  </a:lnTo>
                  <a:lnTo>
                    <a:pt x="543131" y="417829"/>
                  </a:lnTo>
                  <a:lnTo>
                    <a:pt x="557698" y="405129"/>
                  </a:lnTo>
                  <a:lnTo>
                    <a:pt x="604872" y="405129"/>
                  </a:lnTo>
                  <a:lnTo>
                    <a:pt x="584067" y="380999"/>
                  </a:lnTo>
                  <a:lnTo>
                    <a:pt x="608972" y="353059"/>
                  </a:lnTo>
                  <a:lnTo>
                    <a:pt x="557698" y="353059"/>
                  </a:lnTo>
                  <a:lnTo>
                    <a:pt x="544587" y="341629"/>
                  </a:lnTo>
                  <a:close/>
                </a:path>
                <a:path w="675004" h="753110">
                  <a:moveTo>
                    <a:pt x="222186" y="344169"/>
                  </a:moveTo>
                  <a:lnTo>
                    <a:pt x="184769" y="344169"/>
                  </a:lnTo>
                  <a:lnTo>
                    <a:pt x="184622" y="353059"/>
                  </a:lnTo>
                  <a:lnTo>
                    <a:pt x="183974" y="368299"/>
                  </a:lnTo>
                  <a:lnTo>
                    <a:pt x="183945" y="394969"/>
                  </a:lnTo>
                  <a:lnTo>
                    <a:pt x="184225" y="403859"/>
                  </a:lnTo>
                  <a:lnTo>
                    <a:pt x="184769" y="412749"/>
                  </a:lnTo>
                  <a:lnTo>
                    <a:pt x="221826" y="412749"/>
                  </a:lnTo>
                  <a:lnTo>
                    <a:pt x="221701" y="407669"/>
                  </a:lnTo>
                  <a:lnTo>
                    <a:pt x="221574" y="397509"/>
                  </a:lnTo>
                  <a:lnTo>
                    <a:pt x="221694" y="360679"/>
                  </a:lnTo>
                  <a:lnTo>
                    <a:pt x="222085" y="346709"/>
                  </a:lnTo>
                  <a:lnTo>
                    <a:pt x="222186" y="344169"/>
                  </a:lnTo>
                  <a:close/>
                </a:path>
                <a:path w="675004" h="753110">
                  <a:moveTo>
                    <a:pt x="283946" y="185419"/>
                  </a:moveTo>
                  <a:lnTo>
                    <a:pt x="108488" y="185419"/>
                  </a:lnTo>
                  <a:lnTo>
                    <a:pt x="129662" y="186689"/>
                  </a:lnTo>
                  <a:lnTo>
                    <a:pt x="152161" y="189229"/>
                  </a:lnTo>
                  <a:lnTo>
                    <a:pt x="175896" y="193039"/>
                  </a:lnTo>
                  <a:lnTo>
                    <a:pt x="200779" y="198119"/>
                  </a:lnTo>
                  <a:lnTo>
                    <a:pt x="196188" y="222249"/>
                  </a:lnTo>
                  <a:lnTo>
                    <a:pt x="192303" y="246379"/>
                  </a:lnTo>
                  <a:lnTo>
                    <a:pt x="189125" y="270509"/>
                  </a:lnTo>
                  <a:lnTo>
                    <a:pt x="186652" y="295909"/>
                  </a:lnTo>
                  <a:lnTo>
                    <a:pt x="167406" y="309879"/>
                  </a:lnTo>
                  <a:lnTo>
                    <a:pt x="149218" y="323849"/>
                  </a:lnTo>
                  <a:lnTo>
                    <a:pt x="132090" y="339089"/>
                  </a:lnTo>
                  <a:lnTo>
                    <a:pt x="116022" y="353059"/>
                  </a:lnTo>
                  <a:lnTo>
                    <a:pt x="174204" y="353059"/>
                  </a:lnTo>
                  <a:lnTo>
                    <a:pt x="184769" y="344169"/>
                  </a:lnTo>
                  <a:lnTo>
                    <a:pt x="222186" y="344169"/>
                  </a:lnTo>
                  <a:lnTo>
                    <a:pt x="222804" y="328929"/>
                  </a:lnTo>
                  <a:lnTo>
                    <a:pt x="223380" y="316229"/>
                  </a:lnTo>
                  <a:lnTo>
                    <a:pt x="237698" y="307339"/>
                  </a:lnTo>
                  <a:lnTo>
                    <a:pt x="252457" y="297179"/>
                  </a:lnTo>
                  <a:lnTo>
                    <a:pt x="267745" y="288289"/>
                  </a:lnTo>
                  <a:lnTo>
                    <a:pt x="303781" y="267969"/>
                  </a:lnTo>
                  <a:lnTo>
                    <a:pt x="228089" y="267969"/>
                  </a:lnTo>
                  <a:lnTo>
                    <a:pt x="230223" y="252729"/>
                  </a:lnTo>
                  <a:lnTo>
                    <a:pt x="232445" y="237489"/>
                  </a:lnTo>
                  <a:lnTo>
                    <a:pt x="234843" y="223519"/>
                  </a:lnTo>
                  <a:lnTo>
                    <a:pt x="237506" y="209549"/>
                  </a:lnTo>
                  <a:lnTo>
                    <a:pt x="469332" y="209549"/>
                  </a:lnTo>
                  <a:lnTo>
                    <a:pt x="469077" y="208279"/>
                  </a:lnTo>
                  <a:lnTo>
                    <a:pt x="337331" y="208279"/>
                  </a:lnTo>
                  <a:lnTo>
                    <a:pt x="291421" y="187959"/>
                  </a:lnTo>
                  <a:lnTo>
                    <a:pt x="283946" y="185419"/>
                  </a:lnTo>
                  <a:close/>
                </a:path>
                <a:path w="675004" h="753110">
                  <a:moveTo>
                    <a:pt x="663768" y="185419"/>
                  </a:moveTo>
                  <a:lnTo>
                    <a:pt x="565232" y="185419"/>
                  </a:lnTo>
                  <a:lnTo>
                    <a:pt x="589467" y="186689"/>
                  </a:lnTo>
                  <a:lnTo>
                    <a:pt x="609376" y="191769"/>
                  </a:lnTo>
                  <a:lnTo>
                    <a:pt x="624165" y="198119"/>
                  </a:lnTo>
                  <a:lnTo>
                    <a:pt x="633038" y="207009"/>
                  </a:lnTo>
                  <a:lnTo>
                    <a:pt x="636231" y="231139"/>
                  </a:lnTo>
                  <a:lnTo>
                    <a:pt x="624680" y="265429"/>
                  </a:lnTo>
                  <a:lnTo>
                    <a:pt x="598473" y="307339"/>
                  </a:lnTo>
                  <a:lnTo>
                    <a:pt x="557698" y="353059"/>
                  </a:lnTo>
                  <a:lnTo>
                    <a:pt x="608972" y="353059"/>
                  </a:lnTo>
                  <a:lnTo>
                    <a:pt x="623688" y="336549"/>
                  </a:lnTo>
                  <a:lnTo>
                    <a:pt x="652641" y="293369"/>
                  </a:lnTo>
                  <a:lnTo>
                    <a:pt x="669976" y="253999"/>
                  </a:lnTo>
                  <a:lnTo>
                    <a:pt x="674745" y="218439"/>
                  </a:lnTo>
                  <a:lnTo>
                    <a:pt x="665998" y="187959"/>
                  </a:lnTo>
                  <a:lnTo>
                    <a:pt x="663768" y="185419"/>
                  </a:lnTo>
                  <a:close/>
                </a:path>
                <a:path w="675004" h="753110">
                  <a:moveTo>
                    <a:pt x="469332" y="209549"/>
                  </a:moveTo>
                  <a:lnTo>
                    <a:pt x="237506" y="209549"/>
                  </a:lnTo>
                  <a:lnTo>
                    <a:pt x="251088" y="213359"/>
                  </a:lnTo>
                  <a:lnTo>
                    <a:pt x="264935" y="218439"/>
                  </a:lnTo>
                  <a:lnTo>
                    <a:pt x="278958" y="224789"/>
                  </a:lnTo>
                  <a:lnTo>
                    <a:pt x="293069" y="229869"/>
                  </a:lnTo>
                  <a:lnTo>
                    <a:pt x="285859" y="233679"/>
                  </a:lnTo>
                  <a:lnTo>
                    <a:pt x="271085" y="241299"/>
                  </a:lnTo>
                  <a:lnTo>
                    <a:pt x="263875" y="246379"/>
                  </a:lnTo>
                  <a:lnTo>
                    <a:pt x="255238" y="251459"/>
                  </a:lnTo>
                  <a:lnTo>
                    <a:pt x="246335" y="256539"/>
                  </a:lnTo>
                  <a:lnTo>
                    <a:pt x="237256" y="262889"/>
                  </a:lnTo>
                  <a:lnTo>
                    <a:pt x="228089" y="267969"/>
                  </a:lnTo>
                  <a:lnTo>
                    <a:pt x="303781" y="267969"/>
                  </a:lnTo>
                  <a:lnTo>
                    <a:pt x="323911" y="256539"/>
                  </a:lnTo>
                  <a:lnTo>
                    <a:pt x="337331" y="250189"/>
                  </a:lnTo>
                  <a:lnTo>
                    <a:pt x="418012" y="250189"/>
                  </a:lnTo>
                  <a:lnTo>
                    <a:pt x="409845" y="246379"/>
                  </a:lnTo>
                  <a:lnTo>
                    <a:pt x="395601" y="238759"/>
                  </a:lnTo>
                  <a:lnTo>
                    <a:pt x="388259" y="233679"/>
                  </a:lnTo>
                  <a:lnTo>
                    <a:pt x="380651" y="229869"/>
                  </a:lnTo>
                  <a:lnTo>
                    <a:pt x="406078" y="219709"/>
                  </a:lnTo>
                  <a:lnTo>
                    <a:pt x="418792" y="215899"/>
                  </a:lnTo>
                  <a:lnTo>
                    <a:pt x="431505" y="210819"/>
                  </a:lnTo>
                  <a:lnTo>
                    <a:pt x="469587" y="210819"/>
                  </a:lnTo>
                  <a:lnTo>
                    <a:pt x="469332" y="209549"/>
                  </a:lnTo>
                  <a:close/>
                </a:path>
                <a:path w="675004" h="753110">
                  <a:moveTo>
                    <a:pt x="469587" y="210819"/>
                  </a:moveTo>
                  <a:lnTo>
                    <a:pt x="431505" y="210819"/>
                  </a:lnTo>
                  <a:lnTo>
                    <a:pt x="434168" y="223519"/>
                  </a:lnTo>
                  <a:lnTo>
                    <a:pt x="436567" y="237489"/>
                  </a:lnTo>
                  <a:lnTo>
                    <a:pt x="438789" y="250189"/>
                  </a:lnTo>
                  <a:lnTo>
                    <a:pt x="440922" y="264159"/>
                  </a:lnTo>
                  <a:lnTo>
                    <a:pt x="478415" y="264159"/>
                  </a:lnTo>
                  <a:lnTo>
                    <a:pt x="475767" y="245109"/>
                  </a:lnTo>
                  <a:lnTo>
                    <a:pt x="471882" y="222249"/>
                  </a:lnTo>
                  <a:lnTo>
                    <a:pt x="469587" y="210819"/>
                  </a:lnTo>
                  <a:close/>
                </a:path>
                <a:path w="675004" h="753110">
                  <a:moveTo>
                    <a:pt x="399359" y="38099"/>
                  </a:moveTo>
                  <a:lnTo>
                    <a:pt x="334506" y="38099"/>
                  </a:lnTo>
                  <a:lnTo>
                    <a:pt x="356946" y="46989"/>
                  </a:lnTo>
                  <a:lnTo>
                    <a:pt x="380533" y="73659"/>
                  </a:lnTo>
                  <a:lnTo>
                    <a:pt x="403238" y="116839"/>
                  </a:lnTo>
                  <a:lnTo>
                    <a:pt x="423029" y="173989"/>
                  </a:lnTo>
                  <a:lnTo>
                    <a:pt x="380886" y="189229"/>
                  </a:lnTo>
                  <a:lnTo>
                    <a:pt x="359197" y="198119"/>
                  </a:lnTo>
                  <a:lnTo>
                    <a:pt x="337331" y="208279"/>
                  </a:lnTo>
                  <a:lnTo>
                    <a:pt x="469077" y="208279"/>
                  </a:lnTo>
                  <a:lnTo>
                    <a:pt x="467291" y="199389"/>
                  </a:lnTo>
                  <a:lnTo>
                    <a:pt x="493719" y="193039"/>
                  </a:lnTo>
                  <a:lnTo>
                    <a:pt x="519087" y="189229"/>
                  </a:lnTo>
                  <a:lnTo>
                    <a:pt x="543042" y="186689"/>
                  </a:lnTo>
                  <a:lnTo>
                    <a:pt x="565232" y="185419"/>
                  </a:lnTo>
                  <a:lnTo>
                    <a:pt x="663768" y="185419"/>
                  </a:lnTo>
                  <a:lnTo>
                    <a:pt x="650386" y="170179"/>
                  </a:lnTo>
                  <a:lnTo>
                    <a:pt x="639181" y="163829"/>
                  </a:lnTo>
                  <a:lnTo>
                    <a:pt x="458816" y="163829"/>
                  </a:lnTo>
                  <a:lnTo>
                    <a:pt x="440372" y="109219"/>
                  </a:lnTo>
                  <a:lnTo>
                    <a:pt x="418178" y="63499"/>
                  </a:lnTo>
                  <a:lnTo>
                    <a:pt x="399359" y="38099"/>
                  </a:lnTo>
                  <a:close/>
                </a:path>
                <a:path w="675004" h="753110">
                  <a:moveTo>
                    <a:pt x="565232" y="147319"/>
                  </a:moveTo>
                  <a:lnTo>
                    <a:pt x="541056" y="148589"/>
                  </a:lnTo>
                  <a:lnTo>
                    <a:pt x="515202" y="152399"/>
                  </a:lnTo>
                  <a:lnTo>
                    <a:pt x="487759" y="157479"/>
                  </a:lnTo>
                  <a:lnTo>
                    <a:pt x="458816" y="163829"/>
                  </a:lnTo>
                  <a:lnTo>
                    <a:pt x="639181" y="163829"/>
                  </a:lnTo>
                  <a:lnTo>
                    <a:pt x="627976" y="157479"/>
                  </a:lnTo>
                  <a:lnTo>
                    <a:pt x="599385" y="149859"/>
                  </a:lnTo>
                  <a:lnTo>
                    <a:pt x="565232" y="147319"/>
                  </a:lnTo>
                  <a:close/>
                </a:path>
                <a:path w="675004" h="753110">
                  <a:moveTo>
                    <a:pt x="334506" y="0"/>
                  </a:moveTo>
                  <a:lnTo>
                    <a:pt x="276705" y="29209"/>
                  </a:lnTo>
                  <a:lnTo>
                    <a:pt x="251309" y="62229"/>
                  </a:lnTo>
                  <a:lnTo>
                    <a:pt x="229212" y="107949"/>
                  </a:lnTo>
                  <a:lnTo>
                    <a:pt x="211138" y="162559"/>
                  </a:lnTo>
                  <a:lnTo>
                    <a:pt x="250416" y="162559"/>
                  </a:lnTo>
                  <a:lnTo>
                    <a:pt x="266568" y="115569"/>
                  </a:lnTo>
                  <a:lnTo>
                    <a:pt x="288949" y="72389"/>
                  </a:lnTo>
                  <a:lnTo>
                    <a:pt x="312213" y="46989"/>
                  </a:lnTo>
                  <a:lnTo>
                    <a:pt x="334506" y="38099"/>
                  </a:lnTo>
                  <a:lnTo>
                    <a:pt x="399359" y="38099"/>
                  </a:lnTo>
                  <a:lnTo>
                    <a:pt x="392773" y="29209"/>
                  </a:lnTo>
                  <a:lnTo>
                    <a:pt x="364702" y="7619"/>
                  </a:lnTo>
                  <a:lnTo>
                    <a:pt x="33450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6136894" y="5372201"/>
            <a:ext cx="15157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Currency</a:t>
            </a:r>
            <a:r>
              <a:rPr sz="18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rates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477504" y="5372201"/>
            <a:ext cx="7740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User</a:t>
            </a:r>
            <a:r>
              <a:rPr sz="1800" spc="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25" dirty="0">
                <a:solidFill>
                  <a:srgbClr val="FFFFFF"/>
                </a:solidFill>
                <a:latin typeface="Trebuchet MS"/>
                <a:cs typeface="Trebuchet MS"/>
              </a:rPr>
              <a:t>ID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759188" y="5376773"/>
            <a:ext cx="212407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Complex</a:t>
            </a:r>
            <a:endParaRPr sz="180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</a:pP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computation/Action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857110" y="4605401"/>
            <a:ext cx="76200" cy="749300"/>
          </a:xfrm>
          <a:custGeom>
            <a:avLst/>
            <a:gdLst/>
            <a:ahLst/>
            <a:cxnLst/>
            <a:rect l="l" t="t" r="r" b="b"/>
            <a:pathLst>
              <a:path w="76200" h="749300">
                <a:moveTo>
                  <a:pt x="0" y="671830"/>
                </a:moveTo>
                <a:lnTo>
                  <a:pt x="36703" y="748792"/>
                </a:lnTo>
                <a:lnTo>
                  <a:pt x="64625" y="695198"/>
                </a:lnTo>
                <a:lnTo>
                  <a:pt x="37592" y="695198"/>
                </a:lnTo>
                <a:lnTo>
                  <a:pt x="32131" y="695071"/>
                </a:lnTo>
                <a:lnTo>
                  <a:pt x="27813" y="690499"/>
                </a:lnTo>
                <a:lnTo>
                  <a:pt x="27940" y="685038"/>
                </a:lnTo>
                <a:lnTo>
                  <a:pt x="28162" y="672347"/>
                </a:lnTo>
                <a:lnTo>
                  <a:pt x="0" y="671830"/>
                </a:lnTo>
                <a:close/>
              </a:path>
              <a:path w="76200" h="749300">
                <a:moveTo>
                  <a:pt x="28162" y="672347"/>
                </a:moveTo>
                <a:lnTo>
                  <a:pt x="27940" y="685038"/>
                </a:lnTo>
                <a:lnTo>
                  <a:pt x="27813" y="690499"/>
                </a:lnTo>
                <a:lnTo>
                  <a:pt x="32131" y="695071"/>
                </a:lnTo>
                <a:lnTo>
                  <a:pt x="37592" y="695198"/>
                </a:lnTo>
                <a:lnTo>
                  <a:pt x="43053" y="695198"/>
                </a:lnTo>
                <a:lnTo>
                  <a:pt x="47625" y="690880"/>
                </a:lnTo>
                <a:lnTo>
                  <a:pt x="47758" y="685038"/>
                </a:lnTo>
                <a:lnTo>
                  <a:pt x="47974" y="672710"/>
                </a:lnTo>
                <a:lnTo>
                  <a:pt x="28162" y="672347"/>
                </a:lnTo>
                <a:close/>
              </a:path>
              <a:path w="76200" h="749300">
                <a:moveTo>
                  <a:pt x="47974" y="672710"/>
                </a:moveTo>
                <a:lnTo>
                  <a:pt x="47758" y="685038"/>
                </a:lnTo>
                <a:lnTo>
                  <a:pt x="47625" y="690880"/>
                </a:lnTo>
                <a:lnTo>
                  <a:pt x="43053" y="695198"/>
                </a:lnTo>
                <a:lnTo>
                  <a:pt x="64625" y="695198"/>
                </a:lnTo>
                <a:lnTo>
                  <a:pt x="76073" y="673227"/>
                </a:lnTo>
                <a:lnTo>
                  <a:pt x="47974" y="672710"/>
                </a:lnTo>
                <a:close/>
              </a:path>
              <a:path w="76200" h="749300">
                <a:moveTo>
                  <a:pt x="44450" y="0"/>
                </a:moveTo>
                <a:lnTo>
                  <a:pt x="39878" y="4444"/>
                </a:lnTo>
                <a:lnTo>
                  <a:pt x="39746" y="10160"/>
                </a:lnTo>
                <a:lnTo>
                  <a:pt x="28162" y="672347"/>
                </a:lnTo>
                <a:lnTo>
                  <a:pt x="47974" y="672710"/>
                </a:lnTo>
                <a:lnTo>
                  <a:pt x="59563" y="10160"/>
                </a:lnTo>
                <a:lnTo>
                  <a:pt x="59690" y="4699"/>
                </a:lnTo>
                <a:lnTo>
                  <a:pt x="55372" y="254"/>
                </a:lnTo>
                <a:lnTo>
                  <a:pt x="4445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826245" y="4680203"/>
            <a:ext cx="76200" cy="673100"/>
          </a:xfrm>
          <a:custGeom>
            <a:avLst/>
            <a:gdLst/>
            <a:ahLst/>
            <a:cxnLst/>
            <a:rect l="l" t="t" r="r" b="b"/>
            <a:pathLst>
              <a:path w="76200" h="673100">
                <a:moveTo>
                  <a:pt x="28194" y="596773"/>
                </a:moveTo>
                <a:lnTo>
                  <a:pt x="0" y="596773"/>
                </a:lnTo>
                <a:lnTo>
                  <a:pt x="38100" y="672973"/>
                </a:lnTo>
                <a:lnTo>
                  <a:pt x="64897" y="619379"/>
                </a:lnTo>
                <a:lnTo>
                  <a:pt x="32638" y="619379"/>
                </a:lnTo>
                <a:lnTo>
                  <a:pt x="28194" y="614934"/>
                </a:lnTo>
                <a:lnTo>
                  <a:pt x="28194" y="596773"/>
                </a:lnTo>
                <a:close/>
              </a:path>
              <a:path w="76200" h="673100">
                <a:moveTo>
                  <a:pt x="43560" y="0"/>
                </a:moveTo>
                <a:lnTo>
                  <a:pt x="32638" y="0"/>
                </a:lnTo>
                <a:lnTo>
                  <a:pt x="28194" y="4445"/>
                </a:lnTo>
                <a:lnTo>
                  <a:pt x="28194" y="614934"/>
                </a:lnTo>
                <a:lnTo>
                  <a:pt x="32638" y="619379"/>
                </a:lnTo>
                <a:lnTo>
                  <a:pt x="43560" y="619379"/>
                </a:lnTo>
                <a:lnTo>
                  <a:pt x="48005" y="614934"/>
                </a:lnTo>
                <a:lnTo>
                  <a:pt x="48005" y="4445"/>
                </a:lnTo>
                <a:lnTo>
                  <a:pt x="43560" y="0"/>
                </a:lnTo>
                <a:close/>
              </a:path>
              <a:path w="76200" h="673100">
                <a:moveTo>
                  <a:pt x="76200" y="596773"/>
                </a:moveTo>
                <a:lnTo>
                  <a:pt x="48005" y="596773"/>
                </a:lnTo>
                <a:lnTo>
                  <a:pt x="48005" y="614934"/>
                </a:lnTo>
                <a:lnTo>
                  <a:pt x="43560" y="619379"/>
                </a:lnTo>
                <a:lnTo>
                  <a:pt x="64897" y="619379"/>
                </a:lnTo>
                <a:lnTo>
                  <a:pt x="76200" y="59677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0783061" y="4680203"/>
            <a:ext cx="76200" cy="678180"/>
          </a:xfrm>
          <a:custGeom>
            <a:avLst/>
            <a:gdLst/>
            <a:ahLst/>
            <a:cxnLst/>
            <a:rect l="l" t="t" r="r" b="b"/>
            <a:pathLst>
              <a:path w="76200" h="678179">
                <a:moveTo>
                  <a:pt x="28194" y="601599"/>
                </a:moveTo>
                <a:lnTo>
                  <a:pt x="0" y="601599"/>
                </a:lnTo>
                <a:lnTo>
                  <a:pt x="38100" y="677799"/>
                </a:lnTo>
                <a:lnTo>
                  <a:pt x="64897" y="624205"/>
                </a:lnTo>
                <a:lnTo>
                  <a:pt x="32639" y="624205"/>
                </a:lnTo>
                <a:lnTo>
                  <a:pt x="28194" y="619760"/>
                </a:lnTo>
                <a:lnTo>
                  <a:pt x="28194" y="601599"/>
                </a:lnTo>
                <a:close/>
              </a:path>
              <a:path w="76200" h="678179">
                <a:moveTo>
                  <a:pt x="43561" y="0"/>
                </a:moveTo>
                <a:lnTo>
                  <a:pt x="32639" y="0"/>
                </a:lnTo>
                <a:lnTo>
                  <a:pt x="28194" y="4445"/>
                </a:lnTo>
                <a:lnTo>
                  <a:pt x="28194" y="619760"/>
                </a:lnTo>
                <a:lnTo>
                  <a:pt x="32639" y="624205"/>
                </a:lnTo>
                <a:lnTo>
                  <a:pt x="43561" y="624205"/>
                </a:lnTo>
                <a:lnTo>
                  <a:pt x="48006" y="619760"/>
                </a:lnTo>
                <a:lnTo>
                  <a:pt x="48006" y="4445"/>
                </a:lnTo>
                <a:lnTo>
                  <a:pt x="43561" y="0"/>
                </a:lnTo>
                <a:close/>
              </a:path>
              <a:path w="76200" h="678179">
                <a:moveTo>
                  <a:pt x="76200" y="601599"/>
                </a:moveTo>
                <a:lnTo>
                  <a:pt x="48006" y="601599"/>
                </a:lnTo>
                <a:lnTo>
                  <a:pt x="48006" y="619760"/>
                </a:lnTo>
                <a:lnTo>
                  <a:pt x="43561" y="624205"/>
                </a:lnTo>
                <a:lnTo>
                  <a:pt x="64897" y="624205"/>
                </a:lnTo>
                <a:lnTo>
                  <a:pt x="76200" y="6015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0AB7AF85-8596-E75C-580E-60B0AB818E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7891" y="6374639"/>
            <a:ext cx="685800" cy="482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10" dirty="0"/>
              <a:t>Function</a:t>
            </a:r>
            <a:r>
              <a:rPr spc="-370" dirty="0"/>
              <a:t> </a:t>
            </a:r>
            <a:r>
              <a:rPr spc="-10" dirty="0"/>
              <a:t>calling</a:t>
            </a:r>
            <a:r>
              <a:rPr spc="-335" dirty="0"/>
              <a:t> </a:t>
            </a:r>
            <a:r>
              <a:rPr spc="515" dirty="0"/>
              <a:t>–</a:t>
            </a:r>
            <a:r>
              <a:rPr spc="-335" dirty="0"/>
              <a:t> </a:t>
            </a:r>
            <a:r>
              <a:rPr spc="-60" dirty="0"/>
              <a:t>Key</a:t>
            </a:r>
            <a:r>
              <a:rPr spc="-315" dirty="0"/>
              <a:t> </a:t>
            </a:r>
            <a:r>
              <a:rPr spc="-35" dirty="0"/>
              <a:t>Aspects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92100" y="1338046"/>
            <a:ext cx="4184015" cy="2392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847725">
              <a:lnSpc>
                <a:spcPct val="121300"/>
              </a:lnSpc>
              <a:spcBef>
                <a:spcPts val="100"/>
              </a:spcBef>
            </a:pPr>
            <a:r>
              <a:rPr sz="3200" dirty="0">
                <a:solidFill>
                  <a:srgbClr val="FFFFFF"/>
                </a:solidFill>
                <a:latin typeface="Trebuchet MS"/>
                <a:cs typeface="Trebuchet MS"/>
              </a:rPr>
              <a:t>Structured</a:t>
            </a:r>
            <a:r>
              <a:rPr sz="32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10" dirty="0">
                <a:solidFill>
                  <a:srgbClr val="FFFFFF"/>
                </a:solidFill>
                <a:latin typeface="Trebuchet MS"/>
                <a:cs typeface="Trebuchet MS"/>
              </a:rPr>
              <a:t>output Integration Flexibility</a:t>
            </a:r>
            <a:endParaRPr sz="3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815"/>
              </a:spcBef>
            </a:pPr>
            <a:r>
              <a:rPr sz="3200" b="1" dirty="0">
                <a:solidFill>
                  <a:srgbClr val="FFFFFF"/>
                </a:solidFill>
                <a:latin typeface="Trebuchet MS"/>
                <a:cs typeface="Trebuchet MS"/>
              </a:rPr>
              <a:t>Enhanced</a:t>
            </a:r>
            <a:r>
              <a:rPr sz="3200" b="1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b="1" spc="-10" dirty="0">
                <a:solidFill>
                  <a:srgbClr val="FFFFFF"/>
                </a:solidFill>
                <a:latin typeface="Trebuchet MS"/>
                <a:cs typeface="Trebuchet MS"/>
              </a:rPr>
              <a:t>capabilities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84189" y="1489913"/>
            <a:ext cx="5338445" cy="19780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1E90ED"/>
                </a:solidFill>
                <a:latin typeface="Trebuchet MS"/>
                <a:cs typeface="Trebuchet MS"/>
              </a:rPr>
              <a:t>Provides</a:t>
            </a:r>
            <a:r>
              <a:rPr sz="3200" spc="-25" dirty="0">
                <a:solidFill>
                  <a:srgbClr val="1E90ED"/>
                </a:solidFill>
                <a:latin typeface="Trebuchet MS"/>
                <a:cs typeface="Trebuchet MS"/>
              </a:rPr>
              <a:t> </a:t>
            </a:r>
            <a:r>
              <a:rPr sz="3200" dirty="0">
                <a:solidFill>
                  <a:srgbClr val="1E90ED"/>
                </a:solidFill>
                <a:latin typeface="Trebuchet MS"/>
                <a:cs typeface="Trebuchet MS"/>
              </a:rPr>
              <a:t>a</a:t>
            </a:r>
            <a:r>
              <a:rPr sz="3200" spc="10" dirty="0">
                <a:solidFill>
                  <a:srgbClr val="1E90ED"/>
                </a:solidFill>
                <a:latin typeface="Trebuchet MS"/>
                <a:cs typeface="Trebuchet MS"/>
              </a:rPr>
              <a:t> </a:t>
            </a:r>
            <a:r>
              <a:rPr sz="3200" dirty="0">
                <a:solidFill>
                  <a:srgbClr val="1E90ED"/>
                </a:solidFill>
                <a:latin typeface="Trebuchet MS"/>
                <a:cs typeface="Trebuchet MS"/>
              </a:rPr>
              <a:t>standardized</a:t>
            </a:r>
            <a:r>
              <a:rPr sz="3200" spc="-20" dirty="0">
                <a:solidFill>
                  <a:srgbClr val="1E90ED"/>
                </a:solidFill>
                <a:latin typeface="Trebuchet MS"/>
                <a:cs typeface="Trebuchet MS"/>
              </a:rPr>
              <a:t> </a:t>
            </a:r>
            <a:r>
              <a:rPr sz="3200" spc="-25" dirty="0">
                <a:solidFill>
                  <a:srgbClr val="1E90ED"/>
                </a:solidFill>
                <a:latin typeface="Trebuchet MS"/>
                <a:cs typeface="Trebuchet MS"/>
              </a:rPr>
              <a:t>way </a:t>
            </a:r>
            <a:r>
              <a:rPr sz="3200" dirty="0">
                <a:solidFill>
                  <a:srgbClr val="1E90ED"/>
                </a:solidFill>
                <a:latin typeface="Trebuchet MS"/>
                <a:cs typeface="Trebuchet MS"/>
              </a:rPr>
              <a:t>for</a:t>
            </a:r>
            <a:r>
              <a:rPr sz="3200" spc="-75" dirty="0">
                <a:solidFill>
                  <a:srgbClr val="1E90ED"/>
                </a:solidFill>
                <a:latin typeface="Trebuchet MS"/>
                <a:cs typeface="Trebuchet MS"/>
              </a:rPr>
              <a:t> </a:t>
            </a:r>
            <a:r>
              <a:rPr sz="3200" dirty="0">
                <a:solidFill>
                  <a:srgbClr val="1E90ED"/>
                </a:solidFill>
                <a:latin typeface="Trebuchet MS"/>
                <a:cs typeface="Trebuchet MS"/>
              </a:rPr>
              <a:t>developers</a:t>
            </a:r>
            <a:r>
              <a:rPr sz="3200" spc="-90" dirty="0">
                <a:solidFill>
                  <a:srgbClr val="1E90ED"/>
                </a:solidFill>
                <a:latin typeface="Trebuchet MS"/>
                <a:cs typeface="Trebuchet MS"/>
              </a:rPr>
              <a:t> </a:t>
            </a:r>
            <a:r>
              <a:rPr sz="3200" dirty="0">
                <a:solidFill>
                  <a:srgbClr val="1E90ED"/>
                </a:solidFill>
                <a:latin typeface="Trebuchet MS"/>
                <a:cs typeface="Trebuchet MS"/>
              </a:rPr>
              <a:t>to</a:t>
            </a:r>
            <a:r>
              <a:rPr sz="3200" spc="-55" dirty="0">
                <a:solidFill>
                  <a:srgbClr val="1E90ED"/>
                </a:solidFill>
                <a:latin typeface="Trebuchet MS"/>
                <a:cs typeface="Trebuchet MS"/>
              </a:rPr>
              <a:t> </a:t>
            </a:r>
            <a:r>
              <a:rPr sz="3200" dirty="0">
                <a:solidFill>
                  <a:srgbClr val="1E90ED"/>
                </a:solidFill>
                <a:latin typeface="Trebuchet MS"/>
                <a:cs typeface="Trebuchet MS"/>
              </a:rPr>
              <a:t>define</a:t>
            </a:r>
            <a:r>
              <a:rPr sz="3200" spc="-65" dirty="0">
                <a:solidFill>
                  <a:srgbClr val="1E90ED"/>
                </a:solidFill>
                <a:latin typeface="Trebuchet MS"/>
                <a:cs typeface="Trebuchet MS"/>
              </a:rPr>
              <a:t> </a:t>
            </a:r>
            <a:r>
              <a:rPr sz="3200" spc="90" dirty="0">
                <a:solidFill>
                  <a:srgbClr val="1E90ED"/>
                </a:solidFill>
                <a:latin typeface="Trebuchet MS"/>
                <a:cs typeface="Trebuchet MS"/>
              </a:rPr>
              <a:t>how </a:t>
            </a:r>
            <a:r>
              <a:rPr sz="3200" dirty="0">
                <a:solidFill>
                  <a:srgbClr val="1E90ED"/>
                </a:solidFill>
                <a:latin typeface="Trebuchet MS"/>
                <a:cs typeface="Trebuchet MS"/>
              </a:rPr>
              <a:t>to</a:t>
            </a:r>
            <a:r>
              <a:rPr sz="3200" spc="-100" dirty="0">
                <a:solidFill>
                  <a:srgbClr val="1E90ED"/>
                </a:solidFill>
                <a:latin typeface="Trebuchet MS"/>
                <a:cs typeface="Trebuchet MS"/>
              </a:rPr>
              <a:t> </a:t>
            </a:r>
            <a:r>
              <a:rPr sz="3200" spc="-40" dirty="0">
                <a:solidFill>
                  <a:srgbClr val="1E90ED"/>
                </a:solidFill>
                <a:latin typeface="Trebuchet MS"/>
                <a:cs typeface="Trebuchet MS"/>
              </a:rPr>
              <a:t>interact</a:t>
            </a:r>
            <a:r>
              <a:rPr sz="3200" spc="-114" dirty="0">
                <a:solidFill>
                  <a:srgbClr val="1E90ED"/>
                </a:solidFill>
                <a:latin typeface="Trebuchet MS"/>
                <a:cs typeface="Trebuchet MS"/>
              </a:rPr>
              <a:t> </a:t>
            </a:r>
            <a:r>
              <a:rPr sz="3200" dirty="0">
                <a:solidFill>
                  <a:srgbClr val="1E90ED"/>
                </a:solidFill>
                <a:latin typeface="Trebuchet MS"/>
                <a:cs typeface="Trebuchet MS"/>
              </a:rPr>
              <a:t>with</a:t>
            </a:r>
            <a:r>
              <a:rPr sz="3200" spc="-80" dirty="0">
                <a:solidFill>
                  <a:srgbClr val="1E90ED"/>
                </a:solidFill>
                <a:latin typeface="Trebuchet MS"/>
                <a:cs typeface="Trebuchet MS"/>
              </a:rPr>
              <a:t> </a:t>
            </a:r>
            <a:r>
              <a:rPr sz="3200" spc="-10" dirty="0">
                <a:solidFill>
                  <a:srgbClr val="1E90ED"/>
                </a:solidFill>
                <a:latin typeface="Trebuchet MS"/>
                <a:cs typeface="Trebuchet MS"/>
              </a:rPr>
              <a:t>external systems.</a:t>
            </a:r>
            <a:endParaRPr sz="3200">
              <a:latin typeface="Trebuchet MS"/>
              <a:cs typeface="Trebuchet M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25F9D6F-2192-089E-D31E-2DD5394214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100" y="6343393"/>
            <a:ext cx="685800" cy="482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10" dirty="0"/>
              <a:t>Function</a:t>
            </a:r>
            <a:r>
              <a:rPr spc="-370" dirty="0"/>
              <a:t> </a:t>
            </a:r>
            <a:r>
              <a:rPr spc="-10" dirty="0"/>
              <a:t>calling</a:t>
            </a:r>
            <a:r>
              <a:rPr spc="-335" dirty="0"/>
              <a:t> </a:t>
            </a:r>
            <a:r>
              <a:rPr spc="515" dirty="0"/>
              <a:t>–</a:t>
            </a:r>
            <a:r>
              <a:rPr spc="-335" dirty="0"/>
              <a:t> </a:t>
            </a:r>
            <a:r>
              <a:rPr spc="-60" dirty="0"/>
              <a:t>Key</a:t>
            </a:r>
            <a:r>
              <a:rPr spc="-315" dirty="0"/>
              <a:t> </a:t>
            </a:r>
            <a:r>
              <a:rPr spc="-35" dirty="0"/>
              <a:t>Aspects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92100" y="1338046"/>
            <a:ext cx="4448175" cy="2983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111250">
              <a:lnSpc>
                <a:spcPct val="121300"/>
              </a:lnSpc>
              <a:spcBef>
                <a:spcPts val="100"/>
              </a:spcBef>
            </a:pPr>
            <a:r>
              <a:rPr sz="3200" dirty="0">
                <a:solidFill>
                  <a:srgbClr val="FFFFFF"/>
                </a:solidFill>
                <a:latin typeface="Trebuchet MS"/>
                <a:cs typeface="Trebuchet MS"/>
              </a:rPr>
              <a:t>Structured</a:t>
            </a:r>
            <a:r>
              <a:rPr sz="32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10" dirty="0">
                <a:solidFill>
                  <a:srgbClr val="FFFFFF"/>
                </a:solidFill>
                <a:latin typeface="Trebuchet MS"/>
                <a:cs typeface="Trebuchet MS"/>
              </a:rPr>
              <a:t>output Integration Flexibility</a:t>
            </a:r>
            <a:endParaRPr sz="3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815"/>
              </a:spcBef>
            </a:pPr>
            <a:r>
              <a:rPr sz="3200" spc="50" dirty="0">
                <a:solidFill>
                  <a:srgbClr val="FFFFFF"/>
                </a:solidFill>
                <a:latin typeface="Trebuchet MS"/>
                <a:cs typeface="Trebuchet MS"/>
              </a:rPr>
              <a:t>Enhanced</a:t>
            </a:r>
            <a:r>
              <a:rPr sz="3200" spc="-1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10" dirty="0">
                <a:solidFill>
                  <a:srgbClr val="FFFFFF"/>
                </a:solidFill>
                <a:latin typeface="Trebuchet MS"/>
                <a:cs typeface="Trebuchet MS"/>
              </a:rPr>
              <a:t>capabilities</a:t>
            </a:r>
            <a:endParaRPr sz="3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820"/>
              </a:spcBef>
            </a:pPr>
            <a:r>
              <a:rPr sz="3200" b="1" dirty="0">
                <a:solidFill>
                  <a:srgbClr val="FFFFFF"/>
                </a:solidFill>
                <a:latin typeface="Trebuchet MS"/>
                <a:cs typeface="Trebuchet MS"/>
              </a:rPr>
              <a:t>Controlled</a:t>
            </a:r>
            <a:r>
              <a:rPr sz="3200" b="1" spc="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b="1" spc="-10" dirty="0">
                <a:solidFill>
                  <a:srgbClr val="FFFFFF"/>
                </a:solidFill>
                <a:latin typeface="Trebuchet MS"/>
                <a:cs typeface="Trebuchet MS"/>
              </a:rPr>
              <a:t>interactions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84189" y="1489913"/>
            <a:ext cx="5800725" cy="19780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3200" spc="50" dirty="0">
                <a:solidFill>
                  <a:srgbClr val="1E90ED"/>
                </a:solidFill>
                <a:latin typeface="Trebuchet MS"/>
                <a:cs typeface="Trebuchet MS"/>
              </a:rPr>
              <a:t>Can</a:t>
            </a:r>
            <a:r>
              <a:rPr sz="3200" spc="-95" dirty="0">
                <a:solidFill>
                  <a:srgbClr val="1E90ED"/>
                </a:solidFill>
                <a:latin typeface="Trebuchet MS"/>
                <a:cs typeface="Trebuchet MS"/>
              </a:rPr>
              <a:t> </a:t>
            </a:r>
            <a:r>
              <a:rPr sz="3200" dirty="0">
                <a:solidFill>
                  <a:srgbClr val="1E90ED"/>
                </a:solidFill>
                <a:latin typeface="Trebuchet MS"/>
                <a:cs typeface="Trebuchet MS"/>
              </a:rPr>
              <a:t>be</a:t>
            </a:r>
            <a:r>
              <a:rPr sz="3200" spc="-70" dirty="0">
                <a:solidFill>
                  <a:srgbClr val="1E90ED"/>
                </a:solidFill>
                <a:latin typeface="Trebuchet MS"/>
                <a:cs typeface="Trebuchet MS"/>
              </a:rPr>
              <a:t> </a:t>
            </a:r>
            <a:r>
              <a:rPr sz="3200" dirty="0">
                <a:solidFill>
                  <a:srgbClr val="1E90ED"/>
                </a:solidFill>
                <a:latin typeface="Trebuchet MS"/>
                <a:cs typeface="Trebuchet MS"/>
              </a:rPr>
              <a:t>used</a:t>
            </a:r>
            <a:r>
              <a:rPr sz="3200" spc="-95" dirty="0">
                <a:solidFill>
                  <a:srgbClr val="1E90ED"/>
                </a:solidFill>
                <a:latin typeface="Trebuchet MS"/>
                <a:cs typeface="Trebuchet MS"/>
              </a:rPr>
              <a:t> </a:t>
            </a:r>
            <a:r>
              <a:rPr sz="3200" dirty="0">
                <a:solidFill>
                  <a:srgbClr val="1E90ED"/>
                </a:solidFill>
                <a:latin typeface="Trebuchet MS"/>
                <a:cs typeface="Trebuchet MS"/>
              </a:rPr>
              <a:t>for</a:t>
            </a:r>
            <a:r>
              <a:rPr sz="3200" spc="-110" dirty="0">
                <a:solidFill>
                  <a:srgbClr val="1E90ED"/>
                </a:solidFill>
                <a:latin typeface="Trebuchet MS"/>
                <a:cs typeface="Trebuchet MS"/>
              </a:rPr>
              <a:t> </a:t>
            </a:r>
            <a:r>
              <a:rPr sz="3200" dirty="0">
                <a:solidFill>
                  <a:srgbClr val="1E90ED"/>
                </a:solidFill>
                <a:latin typeface="Trebuchet MS"/>
                <a:cs typeface="Trebuchet MS"/>
              </a:rPr>
              <a:t>a</a:t>
            </a:r>
            <a:r>
              <a:rPr sz="3200" spc="-70" dirty="0">
                <a:solidFill>
                  <a:srgbClr val="1E90ED"/>
                </a:solidFill>
                <a:latin typeface="Trebuchet MS"/>
                <a:cs typeface="Trebuchet MS"/>
              </a:rPr>
              <a:t> </a:t>
            </a:r>
            <a:r>
              <a:rPr sz="3200" dirty="0">
                <a:solidFill>
                  <a:srgbClr val="1E90ED"/>
                </a:solidFill>
                <a:latin typeface="Trebuchet MS"/>
                <a:cs typeface="Trebuchet MS"/>
              </a:rPr>
              <a:t>wide</a:t>
            </a:r>
            <a:r>
              <a:rPr sz="3200" spc="-110" dirty="0">
                <a:solidFill>
                  <a:srgbClr val="1E90ED"/>
                </a:solidFill>
                <a:latin typeface="Trebuchet MS"/>
                <a:cs typeface="Trebuchet MS"/>
              </a:rPr>
              <a:t> </a:t>
            </a:r>
            <a:r>
              <a:rPr sz="3200" spc="-10" dirty="0">
                <a:solidFill>
                  <a:srgbClr val="1E90ED"/>
                </a:solidFill>
                <a:latin typeface="Trebuchet MS"/>
                <a:cs typeface="Trebuchet MS"/>
              </a:rPr>
              <a:t>range</a:t>
            </a:r>
            <a:r>
              <a:rPr sz="3200" spc="800" dirty="0">
                <a:solidFill>
                  <a:srgbClr val="1E90ED"/>
                </a:solidFill>
                <a:latin typeface="Trebuchet MS"/>
                <a:cs typeface="Trebuchet MS"/>
              </a:rPr>
              <a:t> </a:t>
            </a:r>
            <a:r>
              <a:rPr sz="3200" spc="70" dirty="0">
                <a:solidFill>
                  <a:srgbClr val="1E90ED"/>
                </a:solidFill>
                <a:latin typeface="Trebuchet MS"/>
                <a:cs typeface="Trebuchet MS"/>
              </a:rPr>
              <a:t>of</a:t>
            </a:r>
            <a:r>
              <a:rPr sz="3200" spc="-165" dirty="0">
                <a:solidFill>
                  <a:srgbClr val="1E90ED"/>
                </a:solidFill>
                <a:latin typeface="Trebuchet MS"/>
                <a:cs typeface="Trebuchet MS"/>
              </a:rPr>
              <a:t> </a:t>
            </a:r>
            <a:r>
              <a:rPr sz="3200" spc="-10" dirty="0">
                <a:solidFill>
                  <a:srgbClr val="1E90ED"/>
                </a:solidFill>
                <a:latin typeface="Trebuchet MS"/>
                <a:cs typeface="Trebuchet MS"/>
              </a:rPr>
              <a:t>applications,</a:t>
            </a:r>
            <a:r>
              <a:rPr sz="3200" spc="-160" dirty="0">
                <a:solidFill>
                  <a:srgbClr val="1E90ED"/>
                </a:solidFill>
                <a:latin typeface="Trebuchet MS"/>
                <a:cs typeface="Trebuchet MS"/>
              </a:rPr>
              <a:t> </a:t>
            </a:r>
            <a:r>
              <a:rPr sz="3200" spc="65" dirty="0">
                <a:solidFill>
                  <a:srgbClr val="1E90ED"/>
                </a:solidFill>
                <a:latin typeface="Trebuchet MS"/>
                <a:cs typeface="Trebuchet MS"/>
              </a:rPr>
              <a:t>from</a:t>
            </a:r>
            <a:r>
              <a:rPr sz="3200" spc="-180" dirty="0">
                <a:solidFill>
                  <a:srgbClr val="1E90ED"/>
                </a:solidFill>
                <a:latin typeface="Trebuchet MS"/>
                <a:cs typeface="Trebuchet MS"/>
              </a:rPr>
              <a:t> </a:t>
            </a:r>
            <a:r>
              <a:rPr sz="3200" spc="-10" dirty="0">
                <a:solidFill>
                  <a:srgbClr val="1E90ED"/>
                </a:solidFill>
                <a:latin typeface="Trebuchet MS"/>
                <a:cs typeface="Trebuchet MS"/>
              </a:rPr>
              <a:t>simple </a:t>
            </a:r>
            <a:r>
              <a:rPr sz="3200" dirty="0">
                <a:solidFill>
                  <a:srgbClr val="1E90ED"/>
                </a:solidFill>
                <a:latin typeface="Trebuchet MS"/>
                <a:cs typeface="Trebuchet MS"/>
              </a:rPr>
              <a:t>data</a:t>
            </a:r>
            <a:r>
              <a:rPr sz="3200" spc="-85" dirty="0">
                <a:solidFill>
                  <a:srgbClr val="1E90ED"/>
                </a:solidFill>
                <a:latin typeface="Trebuchet MS"/>
                <a:cs typeface="Trebuchet MS"/>
              </a:rPr>
              <a:t> </a:t>
            </a:r>
            <a:r>
              <a:rPr sz="3200" spc="75" dirty="0">
                <a:solidFill>
                  <a:srgbClr val="1E90ED"/>
                </a:solidFill>
                <a:latin typeface="Trebuchet MS"/>
                <a:cs typeface="Trebuchet MS"/>
              </a:rPr>
              <a:t>lookups</a:t>
            </a:r>
            <a:r>
              <a:rPr sz="3200" spc="-85" dirty="0">
                <a:solidFill>
                  <a:srgbClr val="1E90ED"/>
                </a:solidFill>
                <a:latin typeface="Trebuchet MS"/>
                <a:cs typeface="Trebuchet MS"/>
              </a:rPr>
              <a:t> </a:t>
            </a:r>
            <a:r>
              <a:rPr sz="3200" dirty="0">
                <a:solidFill>
                  <a:srgbClr val="1E90ED"/>
                </a:solidFill>
                <a:latin typeface="Trebuchet MS"/>
                <a:cs typeface="Trebuchet MS"/>
              </a:rPr>
              <a:t>to</a:t>
            </a:r>
            <a:r>
              <a:rPr sz="3200" spc="-80" dirty="0">
                <a:solidFill>
                  <a:srgbClr val="1E90ED"/>
                </a:solidFill>
                <a:latin typeface="Trebuchet MS"/>
                <a:cs typeface="Trebuchet MS"/>
              </a:rPr>
              <a:t> </a:t>
            </a:r>
            <a:r>
              <a:rPr sz="3200" dirty="0">
                <a:solidFill>
                  <a:srgbClr val="1E90ED"/>
                </a:solidFill>
                <a:latin typeface="Trebuchet MS"/>
                <a:cs typeface="Trebuchet MS"/>
              </a:rPr>
              <a:t>complex</a:t>
            </a:r>
            <a:r>
              <a:rPr sz="3200" spc="-90" dirty="0">
                <a:solidFill>
                  <a:srgbClr val="1E90ED"/>
                </a:solidFill>
                <a:latin typeface="Trebuchet MS"/>
                <a:cs typeface="Trebuchet MS"/>
              </a:rPr>
              <a:t> </a:t>
            </a:r>
            <a:r>
              <a:rPr sz="3200" spc="-10" dirty="0">
                <a:solidFill>
                  <a:srgbClr val="1E90ED"/>
                </a:solidFill>
                <a:latin typeface="Trebuchet MS"/>
                <a:cs typeface="Trebuchet MS"/>
              </a:rPr>
              <a:t>multi- </a:t>
            </a:r>
            <a:r>
              <a:rPr sz="3200" dirty="0">
                <a:solidFill>
                  <a:srgbClr val="1E90ED"/>
                </a:solidFill>
                <a:latin typeface="Trebuchet MS"/>
                <a:cs typeface="Trebuchet MS"/>
              </a:rPr>
              <a:t>step</a:t>
            </a:r>
            <a:r>
              <a:rPr sz="3200" spc="-75" dirty="0">
                <a:solidFill>
                  <a:srgbClr val="1E90ED"/>
                </a:solidFill>
                <a:latin typeface="Trebuchet MS"/>
                <a:cs typeface="Trebuchet MS"/>
              </a:rPr>
              <a:t> </a:t>
            </a:r>
            <a:r>
              <a:rPr sz="3200" spc="-10" dirty="0">
                <a:solidFill>
                  <a:srgbClr val="1E90ED"/>
                </a:solidFill>
                <a:latin typeface="Trebuchet MS"/>
                <a:cs typeface="Trebuchet MS"/>
              </a:rPr>
              <a:t>processes.</a:t>
            </a:r>
            <a:endParaRPr sz="3200">
              <a:latin typeface="Trebuchet MS"/>
              <a:cs typeface="Trebuchet M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1717830-BF8D-4859-E8BE-C4FA8EE9B8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100" y="6248400"/>
            <a:ext cx="685800" cy="482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2100" y="242061"/>
            <a:ext cx="795972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10" dirty="0"/>
              <a:t>Function</a:t>
            </a:r>
            <a:r>
              <a:rPr spc="-360" dirty="0"/>
              <a:t> </a:t>
            </a:r>
            <a:r>
              <a:rPr spc="-10" dirty="0"/>
              <a:t>calling</a:t>
            </a:r>
            <a:r>
              <a:rPr spc="-325" dirty="0"/>
              <a:t> </a:t>
            </a:r>
            <a:r>
              <a:rPr spc="114" dirty="0"/>
              <a:t>-</a:t>
            </a:r>
            <a:r>
              <a:rPr spc="-320" dirty="0"/>
              <a:t> </a:t>
            </a:r>
            <a:r>
              <a:rPr spc="-30" dirty="0"/>
              <a:t>Amazon</a:t>
            </a:r>
            <a:r>
              <a:rPr spc="-320" dirty="0"/>
              <a:t> </a:t>
            </a:r>
            <a:r>
              <a:rPr spc="-10" dirty="0"/>
              <a:t>Bedrock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92100" y="1338046"/>
            <a:ext cx="9734550" cy="2983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1300"/>
              </a:lnSpc>
              <a:spcBef>
                <a:spcPts val="100"/>
              </a:spcBef>
            </a:pPr>
            <a:r>
              <a:rPr sz="3200" dirty="0">
                <a:solidFill>
                  <a:srgbClr val="FFFFFF"/>
                </a:solidFill>
                <a:latin typeface="Trebuchet MS"/>
                <a:cs typeface="Trebuchet MS"/>
              </a:rPr>
              <a:t>Function</a:t>
            </a:r>
            <a:r>
              <a:rPr sz="32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dirty="0">
                <a:solidFill>
                  <a:srgbClr val="FFFFFF"/>
                </a:solidFill>
                <a:latin typeface="Trebuchet MS"/>
                <a:cs typeface="Trebuchet MS"/>
              </a:rPr>
              <a:t>calling</a:t>
            </a:r>
            <a:r>
              <a:rPr sz="320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dirty="0">
                <a:solidFill>
                  <a:srgbClr val="FFFFFF"/>
                </a:solidFill>
                <a:latin typeface="Trebuchet MS"/>
                <a:cs typeface="Trebuchet MS"/>
              </a:rPr>
              <a:t>is</a:t>
            </a:r>
            <a:r>
              <a:rPr sz="3200" spc="-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dirty="0">
                <a:solidFill>
                  <a:srgbClr val="FFC000"/>
                </a:solidFill>
                <a:latin typeface="Trebuchet MS"/>
                <a:cs typeface="Trebuchet MS"/>
              </a:rPr>
              <a:t>native</a:t>
            </a:r>
            <a:r>
              <a:rPr sz="3200" spc="-100" dirty="0">
                <a:solidFill>
                  <a:srgbClr val="FFC000"/>
                </a:solidFill>
                <a:latin typeface="Trebuchet MS"/>
                <a:cs typeface="Trebuchet MS"/>
              </a:rPr>
              <a:t> </a:t>
            </a:r>
            <a:r>
              <a:rPr sz="3200" spc="65" dirty="0">
                <a:solidFill>
                  <a:srgbClr val="FFFFFF"/>
                </a:solidFill>
                <a:latin typeface="Trebuchet MS"/>
                <a:cs typeface="Trebuchet MS"/>
              </a:rPr>
              <a:t>by</a:t>
            </a:r>
            <a:r>
              <a:rPr sz="3200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3200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60" dirty="0">
                <a:solidFill>
                  <a:srgbClr val="FFFFFF"/>
                </a:solidFill>
                <a:latin typeface="Trebuchet MS"/>
                <a:cs typeface="Trebuchet MS"/>
              </a:rPr>
              <a:t>model</a:t>
            </a:r>
            <a:r>
              <a:rPr sz="32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10" dirty="0">
                <a:solidFill>
                  <a:srgbClr val="FFFFFF"/>
                </a:solidFill>
                <a:latin typeface="Trebuchet MS"/>
                <a:cs typeface="Trebuchet MS"/>
              </a:rPr>
              <a:t>provide </a:t>
            </a:r>
            <a:r>
              <a:rPr sz="3200" spc="60" dirty="0">
                <a:solidFill>
                  <a:srgbClr val="FFFFFF"/>
                </a:solidFill>
                <a:latin typeface="Trebuchet MS"/>
                <a:cs typeface="Trebuchet MS"/>
              </a:rPr>
              <a:t>Recommended</a:t>
            </a:r>
            <a:r>
              <a:rPr sz="3200" spc="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3200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dirty="0">
                <a:solidFill>
                  <a:srgbClr val="FFFFFF"/>
                </a:solidFill>
                <a:latin typeface="Trebuchet MS"/>
                <a:cs typeface="Trebuchet MS"/>
              </a:rPr>
              <a:t>use</a:t>
            </a:r>
            <a:r>
              <a:rPr sz="3200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dirty="0">
                <a:solidFill>
                  <a:srgbClr val="FFFFFF"/>
                </a:solidFill>
                <a:latin typeface="Trebuchet MS"/>
                <a:cs typeface="Trebuchet MS"/>
              </a:rPr>
              <a:t>Converse/ConverseStream</a:t>
            </a:r>
            <a:r>
              <a:rPr sz="3200" spc="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65" dirty="0">
                <a:solidFill>
                  <a:srgbClr val="FFFFFF"/>
                </a:solidFill>
                <a:latin typeface="Trebuchet MS"/>
                <a:cs typeface="Trebuchet MS"/>
              </a:rPr>
              <a:t>API Supported</a:t>
            </a:r>
            <a:r>
              <a:rPr sz="3200" spc="-1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65" dirty="0">
                <a:solidFill>
                  <a:srgbClr val="FFFFFF"/>
                </a:solidFill>
                <a:latin typeface="Trebuchet MS"/>
                <a:cs typeface="Trebuchet MS"/>
              </a:rPr>
              <a:t>by</a:t>
            </a:r>
            <a:r>
              <a:rPr sz="3200" spc="-1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dirty="0">
                <a:solidFill>
                  <a:srgbClr val="FFFFFF"/>
                </a:solidFill>
                <a:latin typeface="Trebuchet MS"/>
                <a:cs typeface="Trebuchet MS"/>
              </a:rPr>
              <a:t>Anthropic,</a:t>
            </a:r>
            <a:r>
              <a:rPr sz="3200" spc="-1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45" dirty="0">
                <a:solidFill>
                  <a:srgbClr val="FFFFFF"/>
                </a:solidFill>
                <a:latin typeface="Trebuchet MS"/>
                <a:cs typeface="Trebuchet MS"/>
              </a:rPr>
              <a:t>Cohere,</a:t>
            </a:r>
            <a:r>
              <a:rPr sz="3200" spc="-1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20" dirty="0">
                <a:solidFill>
                  <a:srgbClr val="FFFFFF"/>
                </a:solidFill>
                <a:latin typeface="Trebuchet MS"/>
                <a:cs typeface="Trebuchet MS"/>
              </a:rPr>
              <a:t>Mistral,</a:t>
            </a:r>
            <a:r>
              <a:rPr sz="3200" spc="-1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45" dirty="0">
                <a:solidFill>
                  <a:srgbClr val="FFFFFF"/>
                </a:solidFill>
                <a:latin typeface="Trebuchet MS"/>
                <a:cs typeface="Trebuchet MS"/>
              </a:rPr>
              <a:t>Meta </a:t>
            </a:r>
            <a:r>
              <a:rPr sz="3200" spc="-10" dirty="0">
                <a:solidFill>
                  <a:srgbClr val="FFFFFF"/>
                </a:solidFill>
                <a:latin typeface="Trebuchet MS"/>
                <a:cs typeface="Trebuchet MS"/>
              </a:rPr>
              <a:t>Relativly</a:t>
            </a:r>
            <a:r>
              <a:rPr sz="3200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dirty="0">
                <a:solidFill>
                  <a:srgbClr val="FFC000"/>
                </a:solidFill>
                <a:latin typeface="Trebuchet MS"/>
                <a:cs typeface="Trebuchet MS"/>
              </a:rPr>
              <a:t>easy</a:t>
            </a:r>
            <a:r>
              <a:rPr sz="3200" spc="-85" dirty="0">
                <a:solidFill>
                  <a:srgbClr val="FFC000"/>
                </a:solidFill>
                <a:latin typeface="Trebuchet MS"/>
                <a:cs typeface="Trebuchet MS"/>
              </a:rPr>
              <a:t> </a:t>
            </a:r>
            <a:r>
              <a:rPr sz="3200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3200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dirty="0">
                <a:solidFill>
                  <a:srgbClr val="FFFFFF"/>
                </a:solidFill>
                <a:latin typeface="Trebuchet MS"/>
                <a:cs typeface="Trebuchet MS"/>
              </a:rPr>
              <a:t>migrate</a:t>
            </a:r>
            <a:r>
              <a:rPr sz="32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dirty="0">
                <a:solidFill>
                  <a:srgbClr val="FFFFFF"/>
                </a:solidFill>
                <a:latin typeface="Trebuchet MS"/>
                <a:cs typeface="Trebuchet MS"/>
              </a:rPr>
              <a:t>into</a:t>
            </a:r>
            <a:r>
              <a:rPr sz="3200" spc="-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100" dirty="0">
                <a:solidFill>
                  <a:srgbClr val="FFFFFF"/>
                </a:solidFill>
                <a:latin typeface="Trebuchet MS"/>
                <a:cs typeface="Trebuchet MS"/>
              </a:rPr>
              <a:t>Amazon</a:t>
            </a:r>
            <a:r>
              <a:rPr sz="3200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10" dirty="0">
                <a:solidFill>
                  <a:srgbClr val="FFFFFF"/>
                </a:solidFill>
                <a:latin typeface="Trebuchet MS"/>
                <a:cs typeface="Trebuchet MS"/>
              </a:rPr>
              <a:t>Bedrock</a:t>
            </a:r>
            <a:endParaRPr sz="3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815"/>
              </a:spcBef>
            </a:pPr>
            <a:r>
              <a:rPr sz="3200" spc="185" dirty="0">
                <a:solidFill>
                  <a:srgbClr val="FFC000"/>
                </a:solidFill>
                <a:latin typeface="Trebuchet MS"/>
                <a:cs typeface="Trebuchet MS"/>
              </a:rPr>
              <a:t>No</a:t>
            </a:r>
            <a:r>
              <a:rPr sz="3200" spc="-95" dirty="0">
                <a:solidFill>
                  <a:srgbClr val="FFC000"/>
                </a:solidFill>
                <a:latin typeface="Trebuchet MS"/>
                <a:cs typeface="Trebuchet MS"/>
              </a:rPr>
              <a:t> </a:t>
            </a:r>
            <a:r>
              <a:rPr sz="3200" spc="-10" dirty="0">
                <a:solidFill>
                  <a:srgbClr val="FFC000"/>
                </a:solidFill>
                <a:latin typeface="Trebuchet MS"/>
                <a:cs typeface="Trebuchet MS"/>
              </a:rPr>
              <a:t>infrastructure</a:t>
            </a:r>
            <a:r>
              <a:rPr sz="3200" spc="-145" dirty="0">
                <a:solidFill>
                  <a:srgbClr val="FFC000"/>
                </a:solidFill>
                <a:latin typeface="Trebuchet MS"/>
                <a:cs typeface="Trebuchet MS"/>
              </a:rPr>
              <a:t> </a:t>
            </a:r>
            <a:r>
              <a:rPr sz="3200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3200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10" dirty="0">
                <a:solidFill>
                  <a:srgbClr val="FFFFFF"/>
                </a:solidFill>
                <a:latin typeface="Trebuchet MS"/>
                <a:cs typeface="Trebuchet MS"/>
              </a:rPr>
              <a:t>create</a:t>
            </a:r>
            <a:endParaRPr sz="3200">
              <a:latin typeface="Trebuchet MS"/>
              <a:cs typeface="Trebuchet M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209320-57D2-E3A6-2723-9499686134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6286231"/>
            <a:ext cx="685800" cy="4826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2100" y="242061"/>
            <a:ext cx="1006665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0" dirty="0"/>
              <a:t>Amazon</a:t>
            </a:r>
            <a:r>
              <a:rPr spc="-300" dirty="0"/>
              <a:t> </a:t>
            </a:r>
            <a:r>
              <a:rPr spc="-85" dirty="0"/>
              <a:t>Bedrock</a:t>
            </a:r>
            <a:r>
              <a:rPr spc="-325" dirty="0"/>
              <a:t> </a:t>
            </a:r>
            <a:r>
              <a:rPr spc="-20" dirty="0"/>
              <a:t>Agents</a:t>
            </a:r>
            <a:r>
              <a:rPr spc="-300" dirty="0"/>
              <a:t> </a:t>
            </a:r>
            <a:r>
              <a:rPr spc="-170" dirty="0"/>
              <a:t>vs.</a:t>
            </a:r>
            <a:r>
              <a:rPr spc="-315" dirty="0"/>
              <a:t> </a:t>
            </a:r>
            <a:r>
              <a:rPr spc="-110" dirty="0"/>
              <a:t>Function</a:t>
            </a:r>
            <a:r>
              <a:rPr spc="-340" dirty="0"/>
              <a:t> </a:t>
            </a:r>
            <a:r>
              <a:rPr spc="-10" dirty="0"/>
              <a:t>calling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90"/>
              </a:spcBef>
            </a:pPr>
            <a:r>
              <a:rPr spc="60" dirty="0"/>
              <a:t>Amazon</a:t>
            </a:r>
            <a:r>
              <a:rPr spc="-75" dirty="0"/>
              <a:t> </a:t>
            </a:r>
            <a:r>
              <a:rPr dirty="0"/>
              <a:t>Bedrock</a:t>
            </a:r>
            <a:r>
              <a:rPr spc="-85" dirty="0"/>
              <a:t> </a:t>
            </a:r>
            <a:r>
              <a:rPr spc="55" dirty="0"/>
              <a:t>Agents</a:t>
            </a:r>
          </a:p>
          <a:p>
            <a:pPr marL="354965" indent="-342265">
              <a:lnSpc>
                <a:spcPct val="100000"/>
              </a:lnSpc>
              <a:spcBef>
                <a:spcPts val="585"/>
              </a:spcBef>
              <a:buSzPct val="89583"/>
              <a:buFont typeface="Arial MT"/>
              <a:buChar char="•"/>
              <a:tabLst>
                <a:tab pos="354965" algn="l"/>
              </a:tabLst>
            </a:pPr>
            <a:r>
              <a:rPr sz="2400" b="0" spc="65" dirty="0">
                <a:latin typeface="Trebuchet MS"/>
                <a:cs typeface="Trebuchet MS"/>
              </a:rPr>
              <a:t>Autonomous</a:t>
            </a:r>
            <a:endParaRPr sz="2400">
              <a:latin typeface="Trebuchet MS"/>
              <a:cs typeface="Trebuchet MS"/>
            </a:endParaRPr>
          </a:p>
          <a:p>
            <a:pPr marL="354965" indent="-342265">
              <a:lnSpc>
                <a:spcPct val="100000"/>
              </a:lnSpc>
              <a:spcBef>
                <a:spcPts val="915"/>
              </a:spcBef>
              <a:buSzPct val="89583"/>
              <a:buFont typeface="Arial MT"/>
              <a:buChar char="•"/>
              <a:tabLst>
                <a:tab pos="354965" algn="l"/>
              </a:tabLst>
            </a:pPr>
            <a:r>
              <a:rPr sz="2400" b="0" dirty="0">
                <a:latin typeface="Trebuchet MS"/>
                <a:cs typeface="Trebuchet MS"/>
              </a:rPr>
              <a:t>Requires</a:t>
            </a:r>
            <a:r>
              <a:rPr sz="2400" b="0" spc="-70" dirty="0">
                <a:latin typeface="Trebuchet MS"/>
                <a:cs typeface="Trebuchet MS"/>
              </a:rPr>
              <a:t> </a:t>
            </a:r>
            <a:r>
              <a:rPr sz="2400" b="0" spc="-10" dirty="0">
                <a:latin typeface="Trebuchet MS"/>
                <a:cs typeface="Trebuchet MS"/>
              </a:rPr>
              <a:t>infrastructure</a:t>
            </a:r>
            <a:endParaRPr sz="2400">
              <a:latin typeface="Trebuchet MS"/>
              <a:cs typeface="Trebuchet MS"/>
            </a:endParaRPr>
          </a:p>
          <a:p>
            <a:pPr marL="354965" indent="-342265">
              <a:lnSpc>
                <a:spcPct val="100000"/>
              </a:lnSpc>
              <a:spcBef>
                <a:spcPts val="910"/>
              </a:spcBef>
              <a:buSzPct val="89583"/>
              <a:buFont typeface="Arial MT"/>
              <a:buChar char="•"/>
              <a:tabLst>
                <a:tab pos="354965" algn="l"/>
              </a:tabLst>
            </a:pPr>
            <a:r>
              <a:rPr sz="2400" b="0" spc="-10" dirty="0">
                <a:latin typeface="Trebuchet MS"/>
                <a:cs typeface="Trebuchet MS"/>
              </a:rPr>
              <a:t>Complex</a:t>
            </a:r>
            <a:endParaRPr sz="2400">
              <a:latin typeface="Trebuchet MS"/>
              <a:cs typeface="Trebuchet MS"/>
            </a:endParaRPr>
          </a:p>
          <a:p>
            <a:pPr marL="354965" indent="-342265">
              <a:lnSpc>
                <a:spcPct val="100000"/>
              </a:lnSpc>
              <a:spcBef>
                <a:spcPts val="915"/>
              </a:spcBef>
              <a:buSzPct val="89583"/>
              <a:buFont typeface="Arial MT"/>
              <a:buChar char="•"/>
              <a:tabLst>
                <a:tab pos="354965" algn="l"/>
              </a:tabLst>
            </a:pPr>
            <a:r>
              <a:rPr sz="2400" b="0" spc="80" dirty="0">
                <a:latin typeface="Trebuchet MS"/>
                <a:cs typeface="Trebuchet MS"/>
              </a:rPr>
              <a:t>High</a:t>
            </a:r>
            <a:r>
              <a:rPr sz="2400" b="0" spc="-20" dirty="0">
                <a:latin typeface="Trebuchet MS"/>
                <a:cs typeface="Trebuchet MS"/>
              </a:rPr>
              <a:t> </a:t>
            </a:r>
            <a:r>
              <a:rPr sz="2400" b="0" dirty="0">
                <a:latin typeface="Trebuchet MS"/>
                <a:cs typeface="Trebuchet MS"/>
              </a:rPr>
              <a:t>learning </a:t>
            </a:r>
            <a:r>
              <a:rPr sz="2400" b="0" spc="-20" dirty="0">
                <a:latin typeface="Trebuchet MS"/>
                <a:cs typeface="Trebuchet MS"/>
              </a:rPr>
              <a:t>curve</a:t>
            </a:r>
            <a:endParaRPr sz="2400">
              <a:latin typeface="Trebuchet MS"/>
              <a:cs typeface="Trebuchet MS"/>
            </a:endParaRPr>
          </a:p>
          <a:p>
            <a:pPr marL="354965" indent="-342265">
              <a:lnSpc>
                <a:spcPct val="100000"/>
              </a:lnSpc>
              <a:spcBef>
                <a:spcPts val="915"/>
              </a:spcBef>
              <a:buSzPct val="89583"/>
              <a:buFont typeface="Arial MT"/>
              <a:buChar char="•"/>
              <a:tabLst>
                <a:tab pos="354965" algn="l"/>
              </a:tabLst>
            </a:pPr>
            <a:r>
              <a:rPr sz="2400" b="0" dirty="0">
                <a:latin typeface="Trebuchet MS"/>
                <a:cs typeface="Trebuchet MS"/>
              </a:rPr>
              <a:t>Granular</a:t>
            </a:r>
            <a:r>
              <a:rPr sz="2400" b="0" spc="-95" dirty="0">
                <a:latin typeface="Trebuchet MS"/>
                <a:cs typeface="Trebuchet MS"/>
              </a:rPr>
              <a:t> </a:t>
            </a:r>
            <a:r>
              <a:rPr sz="2400" b="0" spc="-10" dirty="0">
                <a:latin typeface="Trebuchet MS"/>
                <a:cs typeface="Trebuchet MS"/>
              </a:rPr>
              <a:t>permissions</a:t>
            </a:r>
            <a:endParaRPr sz="2400">
              <a:latin typeface="Trebuchet MS"/>
              <a:cs typeface="Trebuchet MS"/>
            </a:endParaRPr>
          </a:p>
          <a:p>
            <a:pPr marL="354965" indent="-342265">
              <a:lnSpc>
                <a:spcPct val="100000"/>
              </a:lnSpc>
              <a:spcBef>
                <a:spcPts val="910"/>
              </a:spcBef>
              <a:buSzPct val="89583"/>
              <a:buFont typeface="Arial MT"/>
              <a:buChar char="•"/>
              <a:tabLst>
                <a:tab pos="354965" algn="l"/>
              </a:tabLst>
            </a:pPr>
            <a:r>
              <a:rPr sz="2400" b="0" i="1" spc="-20" dirty="0">
                <a:latin typeface="Trebuchet MS"/>
                <a:cs typeface="Trebuchet MS"/>
              </a:rPr>
              <a:t>”</a:t>
            </a:r>
            <a:r>
              <a:rPr sz="2400" b="0" spc="-20" dirty="0">
                <a:solidFill>
                  <a:srgbClr val="FFC000"/>
                </a:solidFill>
                <a:latin typeface="Trebuchet MS"/>
                <a:cs typeface="Trebuchet MS"/>
              </a:rPr>
              <a:t>Server</a:t>
            </a:r>
            <a:r>
              <a:rPr sz="2400" b="0" spc="-114" dirty="0">
                <a:solidFill>
                  <a:srgbClr val="FFC000"/>
                </a:solidFill>
                <a:latin typeface="Trebuchet MS"/>
                <a:cs typeface="Trebuchet MS"/>
              </a:rPr>
              <a:t> </a:t>
            </a:r>
            <a:r>
              <a:rPr sz="2400" b="0" spc="-50" dirty="0">
                <a:solidFill>
                  <a:srgbClr val="FFC000"/>
                </a:solidFill>
                <a:latin typeface="Trebuchet MS"/>
                <a:cs typeface="Trebuchet MS"/>
              </a:rPr>
              <a:t>side</a:t>
            </a:r>
            <a:r>
              <a:rPr sz="2400" b="0" i="1" spc="-50" dirty="0">
                <a:latin typeface="Trebuchet MS"/>
                <a:cs typeface="Trebuchet MS"/>
              </a:rPr>
              <a:t>”</a:t>
            </a:r>
            <a:r>
              <a:rPr sz="2400" b="0" i="1" spc="-114" dirty="0">
                <a:latin typeface="Trebuchet MS"/>
                <a:cs typeface="Trebuchet MS"/>
              </a:rPr>
              <a:t> </a:t>
            </a:r>
            <a:r>
              <a:rPr sz="2400" b="0" spc="-10" dirty="0">
                <a:latin typeface="Trebuchet MS"/>
                <a:cs typeface="Trebuchet MS"/>
              </a:rPr>
              <a:t>execution</a:t>
            </a:r>
            <a:endParaRPr sz="2400">
              <a:latin typeface="Trebuchet MS"/>
              <a:cs typeface="Trebuchet MS"/>
            </a:endParaRPr>
          </a:p>
          <a:p>
            <a:pPr marL="354965" indent="-342265">
              <a:lnSpc>
                <a:spcPct val="100000"/>
              </a:lnSpc>
              <a:spcBef>
                <a:spcPts val="910"/>
              </a:spcBef>
              <a:buSzPct val="89583"/>
              <a:buFont typeface="Arial MT"/>
              <a:buChar char="•"/>
              <a:tabLst>
                <a:tab pos="354965" algn="l"/>
              </a:tabLst>
            </a:pPr>
            <a:r>
              <a:rPr sz="2400" b="0" dirty="0">
                <a:latin typeface="Trebuchet MS"/>
                <a:cs typeface="Trebuchet MS"/>
              </a:rPr>
              <a:t>Deeply</a:t>
            </a:r>
            <a:r>
              <a:rPr sz="2400" b="0" spc="50" dirty="0">
                <a:latin typeface="Trebuchet MS"/>
                <a:cs typeface="Trebuchet MS"/>
              </a:rPr>
              <a:t> </a:t>
            </a:r>
            <a:r>
              <a:rPr sz="2400" b="0" spc="-10" dirty="0">
                <a:latin typeface="Trebuchet MS"/>
                <a:cs typeface="Trebuchet MS"/>
              </a:rPr>
              <a:t>integrated</a:t>
            </a:r>
            <a:endParaRPr sz="2400">
              <a:latin typeface="Trebuchet MS"/>
              <a:cs typeface="Trebuchet MS"/>
            </a:endParaRPr>
          </a:p>
          <a:p>
            <a:pPr marL="354965" indent="-342265">
              <a:lnSpc>
                <a:spcPct val="100000"/>
              </a:lnSpc>
              <a:spcBef>
                <a:spcPts val="915"/>
              </a:spcBef>
              <a:buSzPct val="89583"/>
              <a:buFont typeface="Arial MT"/>
              <a:buChar char="•"/>
              <a:tabLst>
                <a:tab pos="354965" algn="l"/>
              </a:tabLst>
            </a:pPr>
            <a:r>
              <a:rPr sz="2400" b="0" spc="65" dirty="0">
                <a:latin typeface="Trebuchet MS"/>
                <a:cs typeface="Trebuchet MS"/>
              </a:rPr>
              <a:t>Memory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sz="half" idx="3"/>
          </p:nvPr>
        </p:nvSpPr>
        <p:spPr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90"/>
              </a:spcBef>
            </a:pPr>
            <a:r>
              <a:rPr dirty="0"/>
              <a:t>Function</a:t>
            </a:r>
            <a:r>
              <a:rPr spc="-240" dirty="0"/>
              <a:t> </a:t>
            </a:r>
            <a:r>
              <a:rPr spc="45" dirty="0"/>
              <a:t>calling</a:t>
            </a:r>
          </a:p>
          <a:p>
            <a:pPr marL="354965" indent="-342265">
              <a:lnSpc>
                <a:spcPct val="100000"/>
              </a:lnSpc>
              <a:spcBef>
                <a:spcPts val="585"/>
              </a:spcBef>
              <a:buSzPct val="89583"/>
              <a:buFont typeface="Arial MT"/>
              <a:buChar char="•"/>
              <a:tabLst>
                <a:tab pos="354965" algn="l"/>
              </a:tabLst>
            </a:pPr>
            <a:r>
              <a:rPr sz="2400" b="0" dirty="0">
                <a:latin typeface="Trebuchet MS"/>
                <a:cs typeface="Trebuchet MS"/>
              </a:rPr>
              <a:t>Task</a:t>
            </a:r>
            <a:r>
              <a:rPr sz="2400" b="0" spc="-25" dirty="0">
                <a:latin typeface="Trebuchet MS"/>
                <a:cs typeface="Trebuchet MS"/>
              </a:rPr>
              <a:t> </a:t>
            </a:r>
            <a:r>
              <a:rPr sz="2400" b="0" spc="-10" dirty="0">
                <a:latin typeface="Trebuchet MS"/>
                <a:cs typeface="Trebuchet MS"/>
              </a:rPr>
              <a:t>specific</a:t>
            </a:r>
            <a:endParaRPr sz="2400">
              <a:latin typeface="Trebuchet MS"/>
              <a:cs typeface="Trebuchet MS"/>
            </a:endParaRPr>
          </a:p>
          <a:p>
            <a:pPr marL="354965" indent="-342265">
              <a:lnSpc>
                <a:spcPct val="100000"/>
              </a:lnSpc>
              <a:spcBef>
                <a:spcPts val="915"/>
              </a:spcBef>
              <a:buSzPct val="89583"/>
              <a:buFont typeface="Arial MT"/>
              <a:buChar char="•"/>
              <a:tabLst>
                <a:tab pos="354965" algn="l"/>
              </a:tabLst>
            </a:pPr>
            <a:r>
              <a:rPr sz="2400" b="0" spc="125" dirty="0">
                <a:latin typeface="Trebuchet MS"/>
                <a:cs typeface="Trebuchet MS"/>
              </a:rPr>
              <a:t>No</a:t>
            </a:r>
            <a:r>
              <a:rPr sz="2400" b="0" spc="-145" dirty="0">
                <a:latin typeface="Trebuchet MS"/>
                <a:cs typeface="Trebuchet MS"/>
              </a:rPr>
              <a:t> </a:t>
            </a:r>
            <a:r>
              <a:rPr sz="2400" b="0" dirty="0">
                <a:latin typeface="Trebuchet MS"/>
                <a:cs typeface="Trebuchet MS"/>
              </a:rPr>
              <a:t>Infrastructure</a:t>
            </a:r>
            <a:r>
              <a:rPr sz="2400" b="0" spc="-130" dirty="0">
                <a:latin typeface="Trebuchet MS"/>
                <a:cs typeface="Trebuchet MS"/>
              </a:rPr>
              <a:t> </a:t>
            </a:r>
            <a:r>
              <a:rPr sz="2400" b="0" spc="-10" dirty="0">
                <a:latin typeface="Trebuchet MS"/>
                <a:cs typeface="Trebuchet MS"/>
              </a:rPr>
              <a:t>requried</a:t>
            </a:r>
            <a:endParaRPr sz="2400">
              <a:latin typeface="Trebuchet MS"/>
              <a:cs typeface="Trebuchet MS"/>
            </a:endParaRPr>
          </a:p>
          <a:p>
            <a:pPr marL="354965" indent="-342265">
              <a:lnSpc>
                <a:spcPct val="100000"/>
              </a:lnSpc>
              <a:spcBef>
                <a:spcPts val="910"/>
              </a:spcBef>
              <a:buSzPct val="89583"/>
              <a:buFont typeface="Arial MT"/>
              <a:buChar char="•"/>
              <a:tabLst>
                <a:tab pos="354965" algn="l"/>
              </a:tabLst>
            </a:pPr>
            <a:r>
              <a:rPr sz="2400" b="0" spc="-10" dirty="0">
                <a:latin typeface="Trebuchet MS"/>
                <a:cs typeface="Trebuchet MS"/>
              </a:rPr>
              <a:t>Simple</a:t>
            </a:r>
            <a:endParaRPr sz="2400">
              <a:latin typeface="Trebuchet MS"/>
              <a:cs typeface="Trebuchet MS"/>
            </a:endParaRPr>
          </a:p>
          <a:p>
            <a:pPr marL="354965" indent="-342265">
              <a:lnSpc>
                <a:spcPct val="100000"/>
              </a:lnSpc>
              <a:spcBef>
                <a:spcPts val="915"/>
              </a:spcBef>
              <a:buSzPct val="89583"/>
              <a:buFont typeface="Arial MT"/>
              <a:buChar char="•"/>
              <a:tabLst>
                <a:tab pos="354965" algn="l"/>
              </a:tabLst>
            </a:pPr>
            <a:r>
              <a:rPr sz="2400" b="0" spc="55" dirty="0">
                <a:latin typeface="Trebuchet MS"/>
                <a:cs typeface="Trebuchet MS"/>
              </a:rPr>
              <a:t>Low</a:t>
            </a:r>
            <a:r>
              <a:rPr sz="2400" b="0" spc="-30" dirty="0">
                <a:latin typeface="Trebuchet MS"/>
                <a:cs typeface="Trebuchet MS"/>
              </a:rPr>
              <a:t> </a:t>
            </a:r>
            <a:r>
              <a:rPr sz="2400" b="0" dirty="0">
                <a:latin typeface="Trebuchet MS"/>
                <a:cs typeface="Trebuchet MS"/>
              </a:rPr>
              <a:t>learning</a:t>
            </a:r>
            <a:r>
              <a:rPr sz="2400" b="0" spc="-30" dirty="0">
                <a:latin typeface="Trebuchet MS"/>
                <a:cs typeface="Trebuchet MS"/>
              </a:rPr>
              <a:t> </a:t>
            </a:r>
            <a:r>
              <a:rPr sz="2400" b="0" spc="-10" dirty="0">
                <a:latin typeface="Trebuchet MS"/>
                <a:cs typeface="Trebuchet MS"/>
              </a:rPr>
              <a:t>curve</a:t>
            </a:r>
            <a:endParaRPr sz="2400">
              <a:latin typeface="Trebuchet MS"/>
              <a:cs typeface="Trebuchet MS"/>
            </a:endParaRPr>
          </a:p>
          <a:p>
            <a:pPr marL="354965" indent="-342265">
              <a:lnSpc>
                <a:spcPct val="100000"/>
              </a:lnSpc>
              <a:spcBef>
                <a:spcPts val="915"/>
              </a:spcBef>
              <a:buSzPct val="89583"/>
              <a:buFont typeface="Arial MT"/>
              <a:buChar char="•"/>
              <a:tabLst>
                <a:tab pos="354965" algn="l"/>
              </a:tabLst>
            </a:pPr>
            <a:r>
              <a:rPr sz="2400" b="0" spc="-20" dirty="0">
                <a:latin typeface="Trebuchet MS"/>
                <a:cs typeface="Trebuchet MS"/>
              </a:rPr>
              <a:t>Centerlize</a:t>
            </a:r>
            <a:r>
              <a:rPr sz="2400" b="0" spc="-125" dirty="0">
                <a:latin typeface="Trebuchet MS"/>
                <a:cs typeface="Trebuchet MS"/>
              </a:rPr>
              <a:t> </a:t>
            </a:r>
            <a:r>
              <a:rPr sz="2400" b="0" spc="-10" dirty="0">
                <a:latin typeface="Trebuchet MS"/>
                <a:cs typeface="Trebuchet MS"/>
              </a:rPr>
              <a:t>permission</a:t>
            </a:r>
            <a:endParaRPr sz="2400">
              <a:latin typeface="Trebuchet MS"/>
              <a:cs typeface="Trebuchet MS"/>
            </a:endParaRPr>
          </a:p>
          <a:p>
            <a:pPr marL="354965" indent="-342265">
              <a:lnSpc>
                <a:spcPct val="100000"/>
              </a:lnSpc>
              <a:spcBef>
                <a:spcPts val="910"/>
              </a:spcBef>
              <a:buSzPct val="89583"/>
              <a:buFont typeface="Arial MT"/>
              <a:buChar char="•"/>
              <a:tabLst>
                <a:tab pos="354965" algn="l"/>
              </a:tabLst>
            </a:pPr>
            <a:r>
              <a:rPr sz="2400" b="0" spc="-40" dirty="0">
                <a:latin typeface="Trebuchet MS"/>
                <a:cs typeface="Trebuchet MS"/>
              </a:rPr>
              <a:t>“</a:t>
            </a:r>
            <a:r>
              <a:rPr sz="2400" b="0" spc="-40" dirty="0">
                <a:solidFill>
                  <a:srgbClr val="FFC000"/>
                </a:solidFill>
                <a:latin typeface="Trebuchet MS"/>
                <a:cs typeface="Trebuchet MS"/>
              </a:rPr>
              <a:t>Cilent</a:t>
            </a:r>
            <a:r>
              <a:rPr sz="2400" b="0" spc="-110" dirty="0">
                <a:solidFill>
                  <a:srgbClr val="FFC000"/>
                </a:solidFill>
                <a:latin typeface="Trebuchet MS"/>
                <a:cs typeface="Trebuchet MS"/>
              </a:rPr>
              <a:t> </a:t>
            </a:r>
            <a:r>
              <a:rPr sz="2400" b="0" spc="-50" dirty="0">
                <a:solidFill>
                  <a:srgbClr val="FFC000"/>
                </a:solidFill>
                <a:latin typeface="Trebuchet MS"/>
                <a:cs typeface="Trebuchet MS"/>
              </a:rPr>
              <a:t>side</a:t>
            </a:r>
            <a:r>
              <a:rPr sz="2400" b="0" spc="-50" dirty="0">
                <a:latin typeface="Trebuchet MS"/>
                <a:cs typeface="Trebuchet MS"/>
              </a:rPr>
              <a:t>“</a:t>
            </a:r>
            <a:r>
              <a:rPr sz="2400" b="0" spc="-110" dirty="0">
                <a:latin typeface="Trebuchet MS"/>
                <a:cs typeface="Trebuchet MS"/>
              </a:rPr>
              <a:t> </a:t>
            </a:r>
            <a:r>
              <a:rPr sz="2400" b="0" spc="-10" dirty="0">
                <a:latin typeface="Trebuchet MS"/>
                <a:cs typeface="Trebuchet MS"/>
              </a:rPr>
              <a:t>execution</a:t>
            </a:r>
            <a:endParaRPr sz="2400">
              <a:latin typeface="Trebuchet MS"/>
              <a:cs typeface="Trebuchet MS"/>
            </a:endParaRPr>
          </a:p>
          <a:p>
            <a:pPr marL="354965" indent="-342265">
              <a:lnSpc>
                <a:spcPct val="100000"/>
              </a:lnSpc>
              <a:spcBef>
                <a:spcPts val="910"/>
              </a:spcBef>
              <a:buSzPct val="89583"/>
              <a:buFont typeface="Arial MT"/>
              <a:buChar char="•"/>
              <a:tabLst>
                <a:tab pos="354965" algn="l"/>
              </a:tabLst>
            </a:pPr>
            <a:r>
              <a:rPr sz="2400" b="0" spc="70" dirty="0">
                <a:latin typeface="Trebuchet MS"/>
                <a:cs typeface="Trebuchet MS"/>
              </a:rPr>
              <a:t>DYI</a:t>
            </a:r>
            <a:r>
              <a:rPr sz="2400" b="0" spc="-90" dirty="0">
                <a:latin typeface="Trebuchet MS"/>
                <a:cs typeface="Trebuchet MS"/>
              </a:rPr>
              <a:t> </a:t>
            </a:r>
            <a:r>
              <a:rPr sz="2400" b="0" spc="-10" dirty="0">
                <a:latin typeface="Trebuchet MS"/>
                <a:cs typeface="Trebuchet MS"/>
              </a:rPr>
              <a:t>integration</a:t>
            </a:r>
            <a:endParaRPr sz="2400">
              <a:latin typeface="Trebuchet MS"/>
              <a:cs typeface="Trebuchet MS"/>
            </a:endParaRPr>
          </a:p>
          <a:p>
            <a:pPr marL="354965" indent="-342265">
              <a:lnSpc>
                <a:spcPct val="100000"/>
              </a:lnSpc>
              <a:spcBef>
                <a:spcPts val="915"/>
              </a:spcBef>
              <a:buSzPct val="89583"/>
              <a:buFont typeface="Arial MT"/>
              <a:buChar char="•"/>
              <a:tabLst>
                <a:tab pos="354965" algn="l"/>
              </a:tabLst>
            </a:pPr>
            <a:r>
              <a:rPr sz="2400" b="0" spc="125" dirty="0">
                <a:latin typeface="Trebuchet MS"/>
                <a:cs typeface="Trebuchet MS"/>
              </a:rPr>
              <a:t>No</a:t>
            </a:r>
            <a:r>
              <a:rPr sz="2400" b="0" spc="-110" dirty="0">
                <a:latin typeface="Trebuchet MS"/>
                <a:cs typeface="Trebuchet MS"/>
              </a:rPr>
              <a:t> </a:t>
            </a:r>
            <a:r>
              <a:rPr sz="2400" b="0" spc="40" dirty="0">
                <a:latin typeface="Trebuchet MS"/>
                <a:cs typeface="Trebuchet MS"/>
              </a:rPr>
              <a:t>memroy</a:t>
            </a:r>
            <a:endParaRPr sz="2400">
              <a:latin typeface="Trebuchet MS"/>
              <a:cs typeface="Trebuchet M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BCA877F-BFF4-0B6F-8537-DAE34438AF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226" y="6374639"/>
            <a:ext cx="685800" cy="4826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10" dirty="0"/>
              <a:t>Function</a:t>
            </a:r>
            <a:r>
              <a:rPr spc="-365" dirty="0"/>
              <a:t> </a:t>
            </a:r>
            <a:r>
              <a:rPr spc="-10" dirty="0"/>
              <a:t>calling</a:t>
            </a:r>
            <a:r>
              <a:rPr spc="-335" dirty="0"/>
              <a:t> </a:t>
            </a:r>
            <a:r>
              <a:rPr spc="114" dirty="0"/>
              <a:t>-</a:t>
            </a:r>
            <a:r>
              <a:rPr spc="-325" dirty="0"/>
              <a:t> </a:t>
            </a:r>
            <a:r>
              <a:rPr spc="-40" dirty="0"/>
              <a:t>Pseudocode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92100" y="1341399"/>
            <a:ext cx="8975090" cy="485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648460">
              <a:lnSpc>
                <a:spcPct val="125800"/>
              </a:lnSpc>
              <a:spcBef>
                <a:spcPts val="100"/>
              </a:spcBef>
            </a:pPr>
            <a:r>
              <a:rPr sz="2800" spc="85" dirty="0">
                <a:solidFill>
                  <a:srgbClr val="FFFFFF"/>
                </a:solidFill>
                <a:latin typeface="Trebuchet MS"/>
                <a:cs typeface="Trebuchet MS"/>
              </a:rPr>
              <a:t>Send</a:t>
            </a:r>
            <a:r>
              <a:rPr sz="2800" spc="-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60" dirty="0">
                <a:solidFill>
                  <a:srgbClr val="FFFFFF"/>
                </a:solidFill>
                <a:latin typeface="Trebuchet MS"/>
                <a:cs typeface="Trebuchet MS"/>
              </a:rPr>
              <a:t>prompt</a:t>
            </a:r>
            <a:r>
              <a:rPr sz="2800" spc="-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2800"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140" dirty="0">
                <a:solidFill>
                  <a:srgbClr val="FFFFFF"/>
                </a:solidFill>
                <a:latin typeface="Trebuchet MS"/>
                <a:cs typeface="Trebuchet MS"/>
              </a:rPr>
              <a:t>LLM</a:t>
            </a:r>
            <a:r>
              <a:rPr sz="2800" spc="-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dirty="0">
                <a:solidFill>
                  <a:srgbClr val="FFFFFF"/>
                </a:solidFill>
                <a:latin typeface="Trebuchet MS"/>
                <a:cs typeface="Trebuchet MS"/>
              </a:rPr>
              <a:t>with</a:t>
            </a:r>
            <a:r>
              <a:rPr sz="2800"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dirty="0">
                <a:solidFill>
                  <a:srgbClr val="FFFFFF"/>
                </a:solidFill>
                <a:latin typeface="Trebuchet MS"/>
                <a:cs typeface="Trebuchet MS"/>
              </a:rPr>
              <a:t>tools</a:t>
            </a:r>
            <a:r>
              <a:rPr sz="2800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Trebuchet MS"/>
                <a:cs typeface="Trebuchet MS"/>
              </a:rPr>
              <a:t>description </a:t>
            </a:r>
            <a:r>
              <a:rPr sz="2800" dirty="0">
                <a:solidFill>
                  <a:srgbClr val="FFFFFF"/>
                </a:solidFill>
                <a:latin typeface="Trebuchet MS"/>
                <a:cs typeface="Trebuchet MS"/>
              </a:rPr>
              <a:t>Check</a:t>
            </a:r>
            <a:r>
              <a:rPr sz="28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dirty="0">
                <a:solidFill>
                  <a:srgbClr val="FFFFFF"/>
                </a:solidFill>
                <a:latin typeface="Trebuchet MS"/>
                <a:cs typeface="Trebuchet MS"/>
              </a:rPr>
              <a:t>if</a:t>
            </a:r>
            <a:r>
              <a:rPr sz="2800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140" dirty="0">
                <a:solidFill>
                  <a:srgbClr val="FFFFFF"/>
                </a:solidFill>
                <a:latin typeface="Trebuchet MS"/>
                <a:cs typeface="Trebuchet MS"/>
              </a:rPr>
              <a:t>LLM</a:t>
            </a:r>
            <a:r>
              <a:rPr sz="2800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dirty="0">
                <a:solidFill>
                  <a:srgbClr val="FFFFFF"/>
                </a:solidFill>
                <a:latin typeface="Trebuchet MS"/>
                <a:cs typeface="Trebuchet MS"/>
              </a:rPr>
              <a:t>responded</a:t>
            </a:r>
            <a:r>
              <a:rPr sz="28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dirty="0">
                <a:solidFill>
                  <a:srgbClr val="FFFFFF"/>
                </a:solidFill>
                <a:latin typeface="Trebuchet MS"/>
                <a:cs typeface="Trebuchet MS"/>
              </a:rPr>
              <a:t>end_turn</a:t>
            </a:r>
            <a:r>
              <a:rPr sz="2800" spc="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dirty="0">
                <a:solidFill>
                  <a:srgbClr val="FFFFFF"/>
                </a:solidFill>
                <a:latin typeface="Trebuchet MS"/>
                <a:cs typeface="Trebuchet MS"/>
              </a:rPr>
              <a:t>or</a:t>
            </a:r>
            <a:r>
              <a:rPr sz="28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Trebuchet MS"/>
                <a:cs typeface="Trebuchet MS"/>
              </a:rPr>
              <a:t>tool_use </a:t>
            </a:r>
            <a:r>
              <a:rPr sz="2800" dirty="0">
                <a:solidFill>
                  <a:srgbClr val="FFFFFF"/>
                </a:solidFill>
                <a:latin typeface="Trebuchet MS"/>
                <a:cs typeface="Trebuchet MS"/>
              </a:rPr>
              <a:t>While</a:t>
            </a:r>
            <a:r>
              <a:rPr sz="2800" spc="-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55" dirty="0">
                <a:solidFill>
                  <a:srgbClr val="FFFFFF"/>
                </a:solidFill>
                <a:latin typeface="Trebuchet MS"/>
                <a:cs typeface="Trebuchet MS"/>
              </a:rPr>
              <a:t>not</a:t>
            </a:r>
            <a:r>
              <a:rPr sz="2800" spc="-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Trebuchet MS"/>
                <a:cs typeface="Trebuchet MS"/>
              </a:rPr>
              <a:t>end_turn:</a:t>
            </a:r>
            <a:endParaRPr sz="2800">
              <a:latin typeface="Trebuchet MS"/>
              <a:cs typeface="Trebuchet MS"/>
            </a:endParaRPr>
          </a:p>
          <a:p>
            <a:pPr marL="387350">
              <a:lnSpc>
                <a:spcPct val="100000"/>
              </a:lnSpc>
              <a:spcBef>
                <a:spcPts val="865"/>
              </a:spcBef>
            </a:pPr>
            <a:r>
              <a:rPr sz="2800" dirty="0">
                <a:solidFill>
                  <a:srgbClr val="FFFFFF"/>
                </a:solidFill>
                <a:latin typeface="Trebuchet MS"/>
                <a:cs typeface="Trebuchet MS"/>
              </a:rPr>
              <a:t>If</a:t>
            </a:r>
            <a:r>
              <a:rPr sz="2800" spc="-1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Trebuchet MS"/>
                <a:cs typeface="Trebuchet MS"/>
              </a:rPr>
              <a:t>tool_use:</a:t>
            </a:r>
            <a:endParaRPr sz="2800">
              <a:latin typeface="Trebuchet MS"/>
              <a:cs typeface="Trebuchet MS"/>
            </a:endParaRPr>
          </a:p>
          <a:p>
            <a:pPr marL="762000" marR="5080">
              <a:lnSpc>
                <a:spcPct val="125699"/>
              </a:lnSpc>
            </a:pPr>
            <a:r>
              <a:rPr sz="2800" dirty="0">
                <a:solidFill>
                  <a:srgbClr val="FFFFFF"/>
                </a:solidFill>
                <a:latin typeface="Trebuchet MS"/>
                <a:cs typeface="Trebuchet MS"/>
              </a:rPr>
              <a:t>Understand</a:t>
            </a:r>
            <a:r>
              <a:rPr sz="2800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dirty="0">
                <a:solidFill>
                  <a:srgbClr val="FFFFFF"/>
                </a:solidFill>
                <a:latin typeface="Trebuchet MS"/>
                <a:cs typeface="Trebuchet MS"/>
              </a:rPr>
              <a:t>which</a:t>
            </a:r>
            <a:r>
              <a:rPr sz="2800" spc="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-20" dirty="0">
                <a:solidFill>
                  <a:srgbClr val="FFFFFF"/>
                </a:solidFill>
                <a:latin typeface="Trebuchet MS"/>
                <a:cs typeface="Trebuchet MS"/>
              </a:rPr>
              <a:t>tool,</a:t>
            </a:r>
            <a:r>
              <a:rPr sz="2800" spc="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60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2800" spc="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dirty="0">
                <a:solidFill>
                  <a:srgbClr val="FFFFFF"/>
                </a:solidFill>
                <a:latin typeface="Trebuchet MS"/>
                <a:cs typeface="Trebuchet MS"/>
              </a:rPr>
              <a:t>use</a:t>
            </a:r>
            <a:r>
              <a:rPr sz="2800" spc="-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2800" spc="-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dirty="0">
                <a:solidFill>
                  <a:srgbClr val="FFFFFF"/>
                </a:solidFill>
                <a:latin typeface="Trebuchet MS"/>
                <a:cs typeface="Trebuchet MS"/>
              </a:rPr>
              <a:t>provided</a:t>
            </a:r>
            <a:r>
              <a:rPr sz="2800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Trebuchet MS"/>
                <a:cs typeface="Trebuchet MS"/>
              </a:rPr>
              <a:t>input </a:t>
            </a:r>
            <a:r>
              <a:rPr sz="2800" dirty="0">
                <a:solidFill>
                  <a:srgbClr val="FFFFFF"/>
                </a:solidFill>
                <a:latin typeface="Trebuchet MS"/>
                <a:cs typeface="Trebuchet MS"/>
              </a:rPr>
              <a:t>Call</a:t>
            </a:r>
            <a:r>
              <a:rPr sz="2800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2800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dirty="0">
                <a:solidFill>
                  <a:srgbClr val="FFFFFF"/>
                </a:solidFill>
                <a:latin typeface="Trebuchet MS"/>
                <a:cs typeface="Trebuchet MS"/>
              </a:rPr>
              <a:t>tool</a:t>
            </a:r>
            <a:r>
              <a:rPr sz="2800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dirty="0">
                <a:solidFill>
                  <a:srgbClr val="FFFFFF"/>
                </a:solidFill>
                <a:latin typeface="Trebuchet MS"/>
                <a:cs typeface="Trebuchet MS"/>
              </a:rPr>
              <a:t>with</a:t>
            </a:r>
            <a:r>
              <a:rPr sz="2800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-25" dirty="0">
                <a:solidFill>
                  <a:srgbClr val="FFFFFF"/>
                </a:solidFill>
                <a:latin typeface="Trebuchet MS"/>
                <a:cs typeface="Trebuchet MS"/>
              </a:rPr>
              <a:t>input,</a:t>
            </a:r>
            <a:r>
              <a:rPr sz="2800" spc="-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60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2800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dirty="0">
                <a:solidFill>
                  <a:srgbClr val="FFFFFF"/>
                </a:solidFill>
                <a:latin typeface="Trebuchet MS"/>
                <a:cs typeface="Trebuchet MS"/>
              </a:rPr>
              <a:t>get</a:t>
            </a:r>
            <a:r>
              <a:rPr sz="280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Trebuchet MS"/>
                <a:cs typeface="Trebuchet MS"/>
              </a:rPr>
              <a:t>reponse</a:t>
            </a:r>
            <a:endParaRPr sz="2800">
              <a:latin typeface="Trebuchet MS"/>
              <a:cs typeface="Trebuchet MS"/>
            </a:endParaRPr>
          </a:p>
          <a:p>
            <a:pPr marL="762000" marR="2411095">
              <a:lnSpc>
                <a:spcPts val="4230"/>
              </a:lnSpc>
              <a:spcBef>
                <a:spcPts val="280"/>
              </a:spcBef>
            </a:pPr>
            <a:r>
              <a:rPr sz="2800" spc="75" dirty="0">
                <a:solidFill>
                  <a:srgbClr val="FFFFFF"/>
                </a:solidFill>
                <a:latin typeface="Trebuchet MS"/>
                <a:cs typeface="Trebuchet MS"/>
              </a:rPr>
              <a:t>Append</a:t>
            </a:r>
            <a:r>
              <a:rPr sz="2800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28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dirty="0">
                <a:solidFill>
                  <a:srgbClr val="FFFFFF"/>
                </a:solidFill>
                <a:latin typeface="Trebuchet MS"/>
                <a:cs typeface="Trebuchet MS"/>
              </a:rPr>
              <a:t>response</a:t>
            </a:r>
            <a:r>
              <a:rPr sz="28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2800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28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50" dirty="0">
                <a:solidFill>
                  <a:srgbClr val="FFFFFF"/>
                </a:solidFill>
                <a:latin typeface="Trebuchet MS"/>
                <a:cs typeface="Trebuchet MS"/>
              </a:rPr>
              <a:t>prompt </a:t>
            </a:r>
            <a:r>
              <a:rPr sz="2800" spc="55" dirty="0">
                <a:solidFill>
                  <a:srgbClr val="FFFFFF"/>
                </a:solidFill>
                <a:latin typeface="Trebuchet MS"/>
                <a:cs typeface="Trebuchet MS"/>
              </a:rPr>
              <a:t>send</a:t>
            </a:r>
            <a:r>
              <a:rPr sz="2800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-30" dirty="0">
                <a:solidFill>
                  <a:srgbClr val="FFFFFF"/>
                </a:solidFill>
                <a:latin typeface="Trebuchet MS"/>
                <a:cs typeface="Trebuchet MS"/>
              </a:rPr>
              <a:t>it</a:t>
            </a:r>
            <a:r>
              <a:rPr sz="2800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dirty="0">
                <a:solidFill>
                  <a:srgbClr val="FFFFFF"/>
                </a:solidFill>
                <a:latin typeface="Trebuchet MS"/>
                <a:cs typeface="Trebuchet MS"/>
              </a:rPr>
              <a:t>again</a:t>
            </a:r>
            <a:r>
              <a:rPr sz="2800" spc="-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28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114" dirty="0">
                <a:solidFill>
                  <a:srgbClr val="FFFFFF"/>
                </a:solidFill>
                <a:latin typeface="Trebuchet MS"/>
                <a:cs typeface="Trebuchet MS"/>
              </a:rPr>
              <a:t>LLM</a:t>
            </a:r>
            <a:endParaRPr sz="2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800" dirty="0">
                <a:solidFill>
                  <a:srgbClr val="FFFFFF"/>
                </a:solidFill>
                <a:latin typeface="Trebuchet MS"/>
                <a:cs typeface="Trebuchet MS"/>
              </a:rPr>
              <a:t>Provide</a:t>
            </a:r>
            <a:r>
              <a:rPr sz="2800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dirty="0">
                <a:solidFill>
                  <a:srgbClr val="FFFFFF"/>
                </a:solidFill>
                <a:latin typeface="Trebuchet MS"/>
                <a:cs typeface="Trebuchet MS"/>
              </a:rPr>
              <a:t>answer</a:t>
            </a:r>
            <a:r>
              <a:rPr sz="2800" spc="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-20" dirty="0">
                <a:solidFill>
                  <a:srgbClr val="FFFFFF"/>
                </a:solidFill>
                <a:latin typeface="Trebuchet MS"/>
                <a:cs typeface="Trebuchet MS"/>
              </a:rPr>
              <a:t>back</a:t>
            </a:r>
            <a:endParaRPr sz="2800">
              <a:latin typeface="Trebuchet MS"/>
              <a:cs typeface="Trebuchet M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5D8C17-EA21-DD5B-D320-8570836279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021" y="6320659"/>
            <a:ext cx="685800" cy="4826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01547" y="6474509"/>
            <a:ext cx="4407535" cy="1060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815"/>
              </a:lnSpc>
            </a:pPr>
            <a:r>
              <a:rPr sz="700" dirty="0">
                <a:solidFill>
                  <a:srgbClr val="FFFFFF"/>
                </a:solidFill>
                <a:latin typeface="Trebuchet MS"/>
                <a:cs typeface="Trebuchet MS"/>
              </a:rPr>
              <a:t>©</a:t>
            </a:r>
            <a:r>
              <a:rPr sz="700" spc="-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700" dirty="0">
                <a:solidFill>
                  <a:srgbClr val="FFFFFF"/>
                </a:solidFill>
                <a:latin typeface="Trebuchet MS"/>
                <a:cs typeface="Trebuchet MS"/>
              </a:rPr>
              <a:t>2024,</a:t>
            </a:r>
            <a:r>
              <a:rPr sz="700" spc="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700" dirty="0">
                <a:solidFill>
                  <a:srgbClr val="FFFFFF"/>
                </a:solidFill>
                <a:latin typeface="Trebuchet MS"/>
                <a:cs typeface="Trebuchet MS"/>
              </a:rPr>
              <a:t>Amazon</a:t>
            </a:r>
            <a:r>
              <a:rPr sz="700" spc="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700" dirty="0">
                <a:solidFill>
                  <a:srgbClr val="FFFFFF"/>
                </a:solidFill>
                <a:latin typeface="Trebuchet MS"/>
                <a:cs typeface="Trebuchet MS"/>
              </a:rPr>
              <a:t>Web</a:t>
            </a:r>
            <a:r>
              <a:rPr sz="700" spc="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700" spc="-10" dirty="0">
                <a:solidFill>
                  <a:srgbClr val="FFFFFF"/>
                </a:solidFill>
                <a:latin typeface="Trebuchet MS"/>
                <a:cs typeface="Trebuchet MS"/>
              </a:rPr>
              <a:t>Services,</a:t>
            </a:r>
            <a:r>
              <a:rPr sz="700" spc="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700" spc="-35" dirty="0">
                <a:solidFill>
                  <a:srgbClr val="FFFFFF"/>
                </a:solidFill>
                <a:latin typeface="Trebuchet MS"/>
                <a:cs typeface="Trebuchet MS"/>
              </a:rPr>
              <a:t>Inc.</a:t>
            </a:r>
            <a:r>
              <a:rPr sz="700" spc="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700" dirty="0">
                <a:solidFill>
                  <a:srgbClr val="FFFFFF"/>
                </a:solidFill>
                <a:latin typeface="Trebuchet MS"/>
                <a:cs typeface="Trebuchet MS"/>
              </a:rPr>
              <a:t>or</a:t>
            </a:r>
            <a:r>
              <a:rPr sz="700" spc="-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700" spc="-10" dirty="0">
                <a:solidFill>
                  <a:srgbClr val="FFFFFF"/>
                </a:solidFill>
                <a:latin typeface="Trebuchet MS"/>
                <a:cs typeface="Trebuchet MS"/>
              </a:rPr>
              <a:t>its </a:t>
            </a:r>
            <a:r>
              <a:rPr sz="700" spc="-25" dirty="0">
                <a:solidFill>
                  <a:srgbClr val="FFFFFF"/>
                </a:solidFill>
                <a:latin typeface="Trebuchet MS"/>
                <a:cs typeface="Trebuchet MS"/>
              </a:rPr>
              <a:t>affiliates.</a:t>
            </a:r>
            <a:r>
              <a:rPr sz="7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700" dirty="0">
                <a:solidFill>
                  <a:srgbClr val="FFFFFF"/>
                </a:solidFill>
                <a:latin typeface="Trebuchet MS"/>
                <a:cs typeface="Trebuchet MS"/>
              </a:rPr>
              <a:t>All</a:t>
            </a:r>
            <a:r>
              <a:rPr sz="700" spc="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700" dirty="0">
                <a:solidFill>
                  <a:srgbClr val="FFFFFF"/>
                </a:solidFill>
                <a:latin typeface="Trebuchet MS"/>
                <a:cs typeface="Trebuchet MS"/>
              </a:rPr>
              <a:t>rights</a:t>
            </a:r>
            <a:r>
              <a:rPr sz="7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700" spc="-10" dirty="0">
                <a:solidFill>
                  <a:srgbClr val="FFFFFF"/>
                </a:solidFill>
                <a:latin typeface="Trebuchet MS"/>
                <a:cs typeface="Trebuchet MS"/>
              </a:rPr>
              <a:t>reserved.</a:t>
            </a:r>
            <a:r>
              <a:rPr sz="700" spc="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700" b="1" dirty="0">
                <a:solidFill>
                  <a:srgbClr val="F1F4F4"/>
                </a:solidFill>
                <a:latin typeface="Trebuchet MS"/>
                <a:cs typeface="Trebuchet MS"/>
              </a:rPr>
              <a:t>Amazon</a:t>
            </a:r>
            <a:r>
              <a:rPr sz="700" b="1" spc="-5" dirty="0">
                <a:solidFill>
                  <a:srgbClr val="F1F4F4"/>
                </a:solidFill>
                <a:latin typeface="Trebuchet MS"/>
                <a:cs typeface="Trebuchet MS"/>
              </a:rPr>
              <a:t> </a:t>
            </a:r>
            <a:r>
              <a:rPr sz="700" b="1" dirty="0">
                <a:solidFill>
                  <a:srgbClr val="F1F4F4"/>
                </a:solidFill>
                <a:latin typeface="Trebuchet MS"/>
                <a:cs typeface="Trebuchet MS"/>
              </a:rPr>
              <a:t>Confidential</a:t>
            </a:r>
            <a:r>
              <a:rPr sz="700" b="1" spc="5" dirty="0">
                <a:solidFill>
                  <a:srgbClr val="F1F4F4"/>
                </a:solidFill>
                <a:latin typeface="Trebuchet MS"/>
                <a:cs typeface="Trebuchet MS"/>
              </a:rPr>
              <a:t> </a:t>
            </a:r>
            <a:r>
              <a:rPr sz="700" b="1" dirty="0">
                <a:solidFill>
                  <a:srgbClr val="F1F4F4"/>
                </a:solidFill>
                <a:latin typeface="Trebuchet MS"/>
                <a:cs typeface="Trebuchet MS"/>
              </a:rPr>
              <a:t>and</a:t>
            </a:r>
            <a:r>
              <a:rPr sz="700" b="1" spc="15" dirty="0">
                <a:solidFill>
                  <a:srgbClr val="F1F4F4"/>
                </a:solidFill>
                <a:latin typeface="Trebuchet MS"/>
                <a:cs typeface="Trebuchet MS"/>
              </a:rPr>
              <a:t> </a:t>
            </a:r>
            <a:r>
              <a:rPr sz="700" b="1" spc="-10" dirty="0">
                <a:solidFill>
                  <a:srgbClr val="F1F4F4"/>
                </a:solidFill>
                <a:latin typeface="Trebuchet MS"/>
                <a:cs typeface="Trebuchet MS"/>
              </a:rPr>
              <a:t>Trademark.</a:t>
            </a:r>
            <a:endParaRPr sz="700">
              <a:latin typeface="Trebuchet MS"/>
              <a:cs typeface="Trebuchet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1999" cy="6857998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0"/>
              <a:ext cx="12192000" cy="6858000"/>
            </a:xfrm>
            <a:custGeom>
              <a:avLst/>
              <a:gdLst/>
              <a:ahLst/>
              <a:cxnLst/>
              <a:rect l="l" t="t" r="r" b="b"/>
              <a:pathLst>
                <a:path w="12192000" h="6858000">
                  <a:moveTo>
                    <a:pt x="1219200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12192000" y="6858000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000000">
                <a:alpha val="90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02665" y="2750642"/>
            <a:ext cx="1031176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-200" dirty="0"/>
              <a:t>Architecture</a:t>
            </a:r>
            <a:r>
              <a:rPr sz="7200" spc="-440" dirty="0"/>
              <a:t> </a:t>
            </a:r>
            <a:r>
              <a:rPr sz="7200" spc="-10" dirty="0"/>
              <a:t>comparison</a:t>
            </a:r>
            <a:endParaRPr sz="7200"/>
          </a:p>
        </p:txBody>
      </p:sp>
      <p:sp>
        <p:nvSpPr>
          <p:cNvPr id="7" name="object 7"/>
          <p:cNvSpPr/>
          <p:nvPr/>
        </p:nvSpPr>
        <p:spPr>
          <a:xfrm>
            <a:off x="9625076" y="4597565"/>
            <a:ext cx="1116330" cy="1118870"/>
          </a:xfrm>
          <a:custGeom>
            <a:avLst/>
            <a:gdLst/>
            <a:ahLst/>
            <a:cxnLst/>
            <a:rect l="l" t="t" r="r" b="b"/>
            <a:pathLst>
              <a:path w="1116329" h="1118870">
                <a:moveTo>
                  <a:pt x="470331" y="431419"/>
                </a:moveTo>
                <a:lnTo>
                  <a:pt x="203822" y="164744"/>
                </a:lnTo>
                <a:lnTo>
                  <a:pt x="205219" y="163347"/>
                </a:lnTo>
                <a:lnTo>
                  <a:pt x="168935" y="96342"/>
                </a:lnTo>
                <a:lnTo>
                  <a:pt x="48933" y="0"/>
                </a:lnTo>
                <a:lnTo>
                  <a:pt x="101" y="48869"/>
                </a:lnTo>
                <a:lnTo>
                  <a:pt x="96380" y="168935"/>
                </a:lnTo>
                <a:lnTo>
                  <a:pt x="163360" y="205232"/>
                </a:lnTo>
                <a:lnTo>
                  <a:pt x="164744" y="203835"/>
                </a:lnTo>
                <a:lnTo>
                  <a:pt x="431266" y="470509"/>
                </a:lnTo>
                <a:lnTo>
                  <a:pt x="470331" y="431419"/>
                </a:lnTo>
                <a:close/>
              </a:path>
              <a:path w="1116329" h="1118870">
                <a:moveTo>
                  <a:pt x="1116025" y="175831"/>
                </a:moveTo>
                <a:lnTo>
                  <a:pt x="1103833" y="124256"/>
                </a:lnTo>
                <a:lnTo>
                  <a:pt x="990815" y="237350"/>
                </a:lnTo>
                <a:lnTo>
                  <a:pt x="901509" y="213614"/>
                </a:lnTo>
                <a:lnTo>
                  <a:pt x="879182" y="125653"/>
                </a:lnTo>
                <a:lnTo>
                  <a:pt x="992212" y="12573"/>
                </a:lnTo>
                <a:lnTo>
                  <a:pt x="940879" y="1181"/>
                </a:lnTo>
                <a:lnTo>
                  <a:pt x="889304" y="4191"/>
                </a:lnTo>
                <a:lnTo>
                  <a:pt x="840333" y="20815"/>
                </a:lnTo>
                <a:lnTo>
                  <a:pt x="796861" y="50266"/>
                </a:lnTo>
                <a:lnTo>
                  <a:pt x="763219" y="90944"/>
                </a:lnTo>
                <a:lnTo>
                  <a:pt x="742264" y="138049"/>
                </a:lnTo>
                <a:lnTo>
                  <a:pt x="734656" y="189077"/>
                </a:lnTo>
                <a:lnTo>
                  <a:pt x="741045" y="241541"/>
                </a:lnTo>
                <a:lnTo>
                  <a:pt x="128117" y="854798"/>
                </a:lnTo>
                <a:lnTo>
                  <a:pt x="128117" y="1021461"/>
                </a:lnTo>
                <a:lnTo>
                  <a:pt x="125768" y="1033614"/>
                </a:lnTo>
                <a:lnTo>
                  <a:pt x="118706" y="1044321"/>
                </a:lnTo>
                <a:lnTo>
                  <a:pt x="110896" y="1050315"/>
                </a:lnTo>
                <a:lnTo>
                  <a:pt x="102311" y="1053566"/>
                </a:lnTo>
                <a:lnTo>
                  <a:pt x="93192" y="1053934"/>
                </a:lnTo>
                <a:lnTo>
                  <a:pt x="83820" y="1051306"/>
                </a:lnTo>
                <a:lnTo>
                  <a:pt x="75463" y="1046137"/>
                </a:lnTo>
                <a:lnTo>
                  <a:pt x="69342" y="1039253"/>
                </a:lnTo>
                <a:lnTo>
                  <a:pt x="65570" y="1031074"/>
                </a:lnTo>
                <a:lnTo>
                  <a:pt x="64287" y="1021981"/>
                </a:lnTo>
                <a:lnTo>
                  <a:pt x="65760" y="1012685"/>
                </a:lnTo>
                <a:lnTo>
                  <a:pt x="102311" y="990396"/>
                </a:lnTo>
                <a:lnTo>
                  <a:pt x="128117" y="1021461"/>
                </a:lnTo>
                <a:lnTo>
                  <a:pt x="128117" y="854798"/>
                </a:lnTo>
                <a:lnTo>
                  <a:pt x="29400" y="953566"/>
                </a:lnTo>
                <a:lnTo>
                  <a:pt x="13487" y="973493"/>
                </a:lnTo>
                <a:lnTo>
                  <a:pt x="3581" y="996670"/>
                </a:lnTo>
                <a:lnTo>
                  <a:pt x="0" y="1021461"/>
                </a:lnTo>
                <a:lnTo>
                  <a:pt x="0" y="1021981"/>
                </a:lnTo>
                <a:lnTo>
                  <a:pt x="12395" y="1070762"/>
                </a:lnTo>
                <a:lnTo>
                  <a:pt x="47625" y="1106017"/>
                </a:lnTo>
                <a:lnTo>
                  <a:pt x="96469" y="1118450"/>
                </a:lnTo>
                <a:lnTo>
                  <a:pt x="121145" y="1114831"/>
                </a:lnTo>
                <a:lnTo>
                  <a:pt x="144259" y="1104925"/>
                </a:lnTo>
                <a:lnTo>
                  <a:pt x="164744" y="1088999"/>
                </a:lnTo>
                <a:lnTo>
                  <a:pt x="199783" y="1053934"/>
                </a:lnTo>
                <a:lnTo>
                  <a:pt x="263664" y="990028"/>
                </a:lnTo>
                <a:lnTo>
                  <a:pt x="876388" y="376961"/>
                </a:lnTo>
                <a:lnTo>
                  <a:pt x="928827" y="383349"/>
                </a:lnTo>
                <a:lnTo>
                  <a:pt x="971638" y="376961"/>
                </a:lnTo>
                <a:lnTo>
                  <a:pt x="1026896" y="354774"/>
                </a:lnTo>
                <a:lnTo>
                  <a:pt x="1067562" y="321119"/>
                </a:lnTo>
                <a:lnTo>
                  <a:pt x="1096975" y="277406"/>
                </a:lnTo>
                <a:lnTo>
                  <a:pt x="1110297" y="237350"/>
                </a:lnTo>
                <a:lnTo>
                  <a:pt x="1113434" y="227926"/>
                </a:lnTo>
                <a:lnTo>
                  <a:pt x="1116025" y="175831"/>
                </a:lnTo>
                <a:close/>
              </a:path>
              <a:path w="1116329" h="1118870">
                <a:moveTo>
                  <a:pt x="1116228" y="1022680"/>
                </a:moveTo>
                <a:lnTo>
                  <a:pt x="1113193" y="987082"/>
                </a:lnTo>
                <a:lnTo>
                  <a:pt x="1098257" y="953566"/>
                </a:lnTo>
                <a:lnTo>
                  <a:pt x="738251" y="593369"/>
                </a:lnTo>
                <a:lnTo>
                  <a:pt x="593128" y="738568"/>
                </a:lnTo>
                <a:lnTo>
                  <a:pt x="954532" y="1100162"/>
                </a:lnTo>
                <a:lnTo>
                  <a:pt x="955929" y="1098765"/>
                </a:lnTo>
                <a:lnTo>
                  <a:pt x="988593" y="1114298"/>
                </a:lnTo>
                <a:lnTo>
                  <a:pt x="1023607" y="1117269"/>
                </a:lnTo>
                <a:lnTo>
                  <a:pt x="1057567" y="1108189"/>
                </a:lnTo>
                <a:lnTo>
                  <a:pt x="1071079" y="1098765"/>
                </a:lnTo>
                <a:lnTo>
                  <a:pt x="1087094" y="1087602"/>
                </a:lnTo>
                <a:lnTo>
                  <a:pt x="1107478" y="1057236"/>
                </a:lnTo>
                <a:lnTo>
                  <a:pt x="1116228" y="102268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95"/>
              </a:spcBef>
            </a:pPr>
            <a:r>
              <a:rPr spc="-30" dirty="0"/>
              <a:t>Amazon</a:t>
            </a:r>
            <a:r>
              <a:rPr spc="-295" dirty="0"/>
              <a:t> </a:t>
            </a:r>
            <a:r>
              <a:rPr spc="-85" dirty="0"/>
              <a:t>Bedrock</a:t>
            </a:r>
            <a:r>
              <a:rPr spc="-315" dirty="0"/>
              <a:t> </a:t>
            </a:r>
            <a:r>
              <a:rPr spc="-90" dirty="0"/>
              <a:t>converse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962977" y="1566481"/>
            <a:ext cx="2249805" cy="2183130"/>
            <a:chOff x="962977" y="1566481"/>
            <a:chExt cx="2249805" cy="2183130"/>
          </a:xfrm>
        </p:grpSpPr>
        <p:sp>
          <p:nvSpPr>
            <p:cNvPr id="4" name="object 4"/>
            <p:cNvSpPr/>
            <p:nvPr/>
          </p:nvSpPr>
          <p:spPr>
            <a:xfrm>
              <a:off x="967739" y="1571244"/>
              <a:ext cx="2240280" cy="2173605"/>
            </a:xfrm>
            <a:custGeom>
              <a:avLst/>
              <a:gdLst/>
              <a:ahLst/>
              <a:cxnLst/>
              <a:rect l="l" t="t" r="r" b="b"/>
              <a:pathLst>
                <a:path w="2240280" h="2173604">
                  <a:moveTo>
                    <a:pt x="0" y="362203"/>
                  </a:moveTo>
                  <a:lnTo>
                    <a:pt x="3306" y="313058"/>
                  </a:lnTo>
                  <a:lnTo>
                    <a:pt x="12938" y="265920"/>
                  </a:lnTo>
                  <a:lnTo>
                    <a:pt x="28464" y="221224"/>
                  </a:lnTo>
                  <a:lnTo>
                    <a:pt x="49451" y="179399"/>
                  </a:lnTo>
                  <a:lnTo>
                    <a:pt x="75470" y="140878"/>
                  </a:lnTo>
                  <a:lnTo>
                    <a:pt x="106087" y="106092"/>
                  </a:lnTo>
                  <a:lnTo>
                    <a:pt x="140872" y="75474"/>
                  </a:lnTo>
                  <a:lnTo>
                    <a:pt x="179393" y="49454"/>
                  </a:lnTo>
                  <a:lnTo>
                    <a:pt x="221218" y="28465"/>
                  </a:lnTo>
                  <a:lnTo>
                    <a:pt x="265916" y="12939"/>
                  </a:lnTo>
                  <a:lnTo>
                    <a:pt x="313055" y="3306"/>
                  </a:lnTo>
                  <a:lnTo>
                    <a:pt x="362203" y="0"/>
                  </a:lnTo>
                  <a:lnTo>
                    <a:pt x="1878076" y="0"/>
                  </a:lnTo>
                  <a:lnTo>
                    <a:pt x="1927221" y="3306"/>
                  </a:lnTo>
                  <a:lnTo>
                    <a:pt x="1974359" y="12939"/>
                  </a:lnTo>
                  <a:lnTo>
                    <a:pt x="2019055" y="28465"/>
                  </a:lnTo>
                  <a:lnTo>
                    <a:pt x="2060880" y="49454"/>
                  </a:lnTo>
                  <a:lnTo>
                    <a:pt x="2099401" y="75474"/>
                  </a:lnTo>
                  <a:lnTo>
                    <a:pt x="2134187" y="106092"/>
                  </a:lnTo>
                  <a:lnTo>
                    <a:pt x="2164805" y="140878"/>
                  </a:lnTo>
                  <a:lnTo>
                    <a:pt x="2190825" y="179399"/>
                  </a:lnTo>
                  <a:lnTo>
                    <a:pt x="2211814" y="221224"/>
                  </a:lnTo>
                  <a:lnTo>
                    <a:pt x="2227340" y="265920"/>
                  </a:lnTo>
                  <a:lnTo>
                    <a:pt x="2236973" y="313058"/>
                  </a:lnTo>
                  <a:lnTo>
                    <a:pt x="2240279" y="362203"/>
                  </a:lnTo>
                  <a:lnTo>
                    <a:pt x="2240279" y="1811019"/>
                  </a:lnTo>
                  <a:lnTo>
                    <a:pt x="2236973" y="1860165"/>
                  </a:lnTo>
                  <a:lnTo>
                    <a:pt x="2227340" y="1907303"/>
                  </a:lnTo>
                  <a:lnTo>
                    <a:pt x="2211814" y="1951999"/>
                  </a:lnTo>
                  <a:lnTo>
                    <a:pt x="2190825" y="1993824"/>
                  </a:lnTo>
                  <a:lnTo>
                    <a:pt x="2164805" y="2032345"/>
                  </a:lnTo>
                  <a:lnTo>
                    <a:pt x="2134187" y="2067131"/>
                  </a:lnTo>
                  <a:lnTo>
                    <a:pt x="2099401" y="2097749"/>
                  </a:lnTo>
                  <a:lnTo>
                    <a:pt x="2060880" y="2123769"/>
                  </a:lnTo>
                  <a:lnTo>
                    <a:pt x="2019055" y="2144758"/>
                  </a:lnTo>
                  <a:lnTo>
                    <a:pt x="1974359" y="2160284"/>
                  </a:lnTo>
                  <a:lnTo>
                    <a:pt x="1927221" y="2169917"/>
                  </a:lnTo>
                  <a:lnTo>
                    <a:pt x="1878076" y="2173223"/>
                  </a:lnTo>
                  <a:lnTo>
                    <a:pt x="362203" y="2173223"/>
                  </a:lnTo>
                  <a:lnTo>
                    <a:pt x="313055" y="2169917"/>
                  </a:lnTo>
                  <a:lnTo>
                    <a:pt x="265916" y="2160284"/>
                  </a:lnTo>
                  <a:lnTo>
                    <a:pt x="221218" y="2144758"/>
                  </a:lnTo>
                  <a:lnTo>
                    <a:pt x="179393" y="2123769"/>
                  </a:lnTo>
                  <a:lnTo>
                    <a:pt x="140872" y="2097749"/>
                  </a:lnTo>
                  <a:lnTo>
                    <a:pt x="106087" y="2067131"/>
                  </a:lnTo>
                  <a:lnTo>
                    <a:pt x="75470" y="2032345"/>
                  </a:lnTo>
                  <a:lnTo>
                    <a:pt x="49451" y="1993824"/>
                  </a:lnTo>
                  <a:lnTo>
                    <a:pt x="28464" y="1951999"/>
                  </a:lnTo>
                  <a:lnTo>
                    <a:pt x="12938" y="1907303"/>
                  </a:lnTo>
                  <a:lnTo>
                    <a:pt x="3306" y="1860165"/>
                  </a:lnTo>
                  <a:lnTo>
                    <a:pt x="0" y="1811019"/>
                  </a:lnTo>
                  <a:lnTo>
                    <a:pt x="0" y="362203"/>
                  </a:lnTo>
                  <a:close/>
                </a:path>
              </a:pathLst>
            </a:custGeom>
            <a:ln w="9144">
              <a:solidFill>
                <a:srgbClr val="FFFFFF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784764" y="2240295"/>
              <a:ext cx="611505" cy="843280"/>
            </a:xfrm>
            <a:custGeom>
              <a:avLst/>
              <a:gdLst/>
              <a:ahLst/>
              <a:cxnLst/>
              <a:rect l="l" t="t" r="r" b="b"/>
              <a:pathLst>
                <a:path w="611505" h="843280">
                  <a:moveTo>
                    <a:pt x="406048" y="0"/>
                  </a:moveTo>
                  <a:lnTo>
                    <a:pt x="38187" y="0"/>
                  </a:lnTo>
                  <a:lnTo>
                    <a:pt x="22735" y="2811"/>
                  </a:lnTo>
                  <a:lnTo>
                    <a:pt x="10662" y="10689"/>
                  </a:lnTo>
                  <a:lnTo>
                    <a:pt x="2805" y="22798"/>
                  </a:lnTo>
                  <a:lnTo>
                    <a:pt x="0" y="38303"/>
                  </a:lnTo>
                  <a:lnTo>
                    <a:pt x="0" y="804373"/>
                  </a:lnTo>
                  <a:lnTo>
                    <a:pt x="2905" y="819568"/>
                  </a:lnTo>
                  <a:lnTo>
                    <a:pt x="10931" y="831712"/>
                  </a:lnTo>
                  <a:lnTo>
                    <a:pt x="23038" y="839762"/>
                  </a:lnTo>
                  <a:lnTo>
                    <a:pt x="38187" y="842676"/>
                  </a:lnTo>
                  <a:lnTo>
                    <a:pt x="572817" y="842676"/>
                  </a:lnTo>
                  <a:lnTo>
                    <a:pt x="587974" y="839762"/>
                  </a:lnTo>
                  <a:lnTo>
                    <a:pt x="600080" y="831712"/>
                  </a:lnTo>
                  <a:lnTo>
                    <a:pt x="608101" y="819568"/>
                  </a:lnTo>
                  <a:lnTo>
                    <a:pt x="611005" y="804373"/>
                  </a:lnTo>
                  <a:lnTo>
                    <a:pt x="38187" y="804373"/>
                  </a:lnTo>
                  <a:lnTo>
                    <a:pt x="38315" y="38303"/>
                  </a:lnTo>
                  <a:lnTo>
                    <a:pt x="447081" y="38303"/>
                  </a:lnTo>
                  <a:lnTo>
                    <a:pt x="410901" y="2010"/>
                  </a:lnTo>
                  <a:lnTo>
                    <a:pt x="406048" y="0"/>
                  </a:lnTo>
                  <a:close/>
                </a:path>
                <a:path w="611505" h="843280">
                  <a:moveTo>
                    <a:pt x="447081" y="38303"/>
                  </a:moveTo>
                  <a:lnTo>
                    <a:pt x="381878" y="38303"/>
                  </a:lnTo>
                  <a:lnTo>
                    <a:pt x="381878" y="210669"/>
                  </a:lnTo>
                  <a:lnTo>
                    <a:pt x="383378" y="218119"/>
                  </a:lnTo>
                  <a:lnTo>
                    <a:pt x="387469" y="224207"/>
                  </a:lnTo>
                  <a:lnTo>
                    <a:pt x="393538" y="228315"/>
                  </a:lnTo>
                  <a:lnTo>
                    <a:pt x="400972" y="229821"/>
                  </a:lnTo>
                  <a:lnTo>
                    <a:pt x="572817" y="229821"/>
                  </a:lnTo>
                  <a:lnTo>
                    <a:pt x="572817" y="804373"/>
                  </a:lnTo>
                  <a:lnTo>
                    <a:pt x="611005" y="804373"/>
                  </a:lnTo>
                  <a:lnTo>
                    <a:pt x="611005" y="205578"/>
                  </a:lnTo>
                  <a:lnTo>
                    <a:pt x="609000" y="200711"/>
                  </a:lnTo>
                  <a:lnTo>
                    <a:pt x="599820" y="191518"/>
                  </a:lnTo>
                  <a:lnTo>
                    <a:pt x="420066" y="191518"/>
                  </a:lnTo>
                  <a:lnTo>
                    <a:pt x="420066" y="65387"/>
                  </a:lnTo>
                  <a:lnTo>
                    <a:pt x="474080" y="65387"/>
                  </a:lnTo>
                  <a:lnTo>
                    <a:pt x="447081" y="38303"/>
                  </a:lnTo>
                  <a:close/>
                </a:path>
                <a:path w="611505" h="843280">
                  <a:moveTo>
                    <a:pt x="325583" y="338683"/>
                  </a:moveTo>
                  <a:lnTo>
                    <a:pt x="249207" y="568505"/>
                  </a:lnTo>
                  <a:lnTo>
                    <a:pt x="285406" y="580619"/>
                  </a:lnTo>
                  <a:lnTo>
                    <a:pt x="361782" y="350797"/>
                  </a:lnTo>
                  <a:lnTo>
                    <a:pt x="325583" y="338683"/>
                  </a:lnTo>
                  <a:close/>
                </a:path>
                <a:path w="611505" h="843280">
                  <a:moveTo>
                    <a:pt x="198099" y="368097"/>
                  </a:moveTo>
                  <a:lnTo>
                    <a:pt x="98095" y="448328"/>
                  </a:lnTo>
                  <a:lnTo>
                    <a:pt x="95469" y="453834"/>
                  </a:lnTo>
                  <a:lnTo>
                    <a:pt x="95469" y="465468"/>
                  </a:lnTo>
                  <a:lnTo>
                    <a:pt x="98095" y="470975"/>
                  </a:lnTo>
                  <a:lnTo>
                    <a:pt x="198099" y="551205"/>
                  </a:lnTo>
                  <a:lnTo>
                    <a:pt x="221966" y="521312"/>
                  </a:lnTo>
                  <a:lnTo>
                    <a:pt x="145129" y="459643"/>
                  </a:lnTo>
                  <a:lnTo>
                    <a:pt x="221966" y="397990"/>
                  </a:lnTo>
                  <a:lnTo>
                    <a:pt x="198099" y="368097"/>
                  </a:lnTo>
                  <a:close/>
                </a:path>
                <a:path w="611505" h="843280">
                  <a:moveTo>
                    <a:pt x="412906" y="368097"/>
                  </a:moveTo>
                  <a:lnTo>
                    <a:pt x="389038" y="397990"/>
                  </a:lnTo>
                  <a:lnTo>
                    <a:pt x="465891" y="459643"/>
                  </a:lnTo>
                  <a:lnTo>
                    <a:pt x="389038" y="521312"/>
                  </a:lnTo>
                  <a:lnTo>
                    <a:pt x="412906" y="551205"/>
                  </a:lnTo>
                  <a:lnTo>
                    <a:pt x="512910" y="470975"/>
                  </a:lnTo>
                  <a:lnTo>
                    <a:pt x="515535" y="465468"/>
                  </a:lnTo>
                  <a:lnTo>
                    <a:pt x="515535" y="453834"/>
                  </a:lnTo>
                  <a:lnTo>
                    <a:pt x="512910" y="448328"/>
                  </a:lnTo>
                  <a:lnTo>
                    <a:pt x="412906" y="368097"/>
                  </a:lnTo>
                  <a:close/>
                </a:path>
                <a:path w="611505" h="843280">
                  <a:moveTo>
                    <a:pt x="474080" y="65387"/>
                  </a:moveTo>
                  <a:lnTo>
                    <a:pt x="420066" y="65387"/>
                  </a:lnTo>
                  <a:lnTo>
                    <a:pt x="545815" y="191518"/>
                  </a:lnTo>
                  <a:lnTo>
                    <a:pt x="599820" y="191518"/>
                  </a:lnTo>
                  <a:lnTo>
                    <a:pt x="474080" y="6538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773682" y="1798141"/>
            <a:ext cx="63055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Client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3208782" y="1564957"/>
            <a:ext cx="7369809" cy="2183130"/>
            <a:chOff x="3208782" y="1564957"/>
            <a:chExt cx="7369809" cy="2183130"/>
          </a:xfrm>
        </p:grpSpPr>
        <p:sp>
          <p:nvSpPr>
            <p:cNvPr id="8" name="object 8"/>
            <p:cNvSpPr/>
            <p:nvPr/>
          </p:nvSpPr>
          <p:spPr>
            <a:xfrm>
              <a:off x="3208782" y="2618994"/>
              <a:ext cx="5123180" cy="78105"/>
            </a:xfrm>
            <a:custGeom>
              <a:avLst/>
              <a:gdLst/>
              <a:ahLst/>
              <a:cxnLst/>
              <a:rect l="l" t="t" r="r" b="b"/>
              <a:pathLst>
                <a:path w="5123180" h="78105">
                  <a:moveTo>
                    <a:pt x="76200" y="1396"/>
                  </a:moveTo>
                  <a:lnTo>
                    <a:pt x="0" y="39496"/>
                  </a:lnTo>
                  <a:lnTo>
                    <a:pt x="76200" y="77596"/>
                  </a:lnTo>
                  <a:lnTo>
                    <a:pt x="76200" y="49402"/>
                  </a:lnTo>
                  <a:lnTo>
                    <a:pt x="58035" y="49399"/>
                  </a:lnTo>
                  <a:lnTo>
                    <a:pt x="53593" y="44957"/>
                  </a:lnTo>
                  <a:lnTo>
                    <a:pt x="53593" y="34035"/>
                  </a:lnTo>
                  <a:lnTo>
                    <a:pt x="58039" y="29590"/>
                  </a:lnTo>
                  <a:lnTo>
                    <a:pt x="76200" y="29587"/>
                  </a:lnTo>
                  <a:lnTo>
                    <a:pt x="76200" y="1396"/>
                  </a:lnTo>
                  <a:close/>
                </a:path>
                <a:path w="5123180" h="78105">
                  <a:moveTo>
                    <a:pt x="5103240" y="28193"/>
                  </a:moveTo>
                  <a:lnTo>
                    <a:pt x="5065014" y="28193"/>
                  </a:lnTo>
                  <a:lnTo>
                    <a:pt x="5069459" y="32638"/>
                  </a:lnTo>
                  <a:lnTo>
                    <a:pt x="5069459" y="43560"/>
                  </a:lnTo>
                  <a:lnTo>
                    <a:pt x="5065014" y="48005"/>
                  </a:lnTo>
                  <a:lnTo>
                    <a:pt x="5046853" y="48009"/>
                  </a:lnTo>
                  <a:lnTo>
                    <a:pt x="5046853" y="76200"/>
                  </a:lnTo>
                  <a:lnTo>
                    <a:pt x="5123053" y="38100"/>
                  </a:lnTo>
                  <a:lnTo>
                    <a:pt x="5103240" y="28193"/>
                  </a:lnTo>
                  <a:close/>
                </a:path>
                <a:path w="5123180" h="78105">
                  <a:moveTo>
                    <a:pt x="76200" y="29587"/>
                  </a:moveTo>
                  <a:lnTo>
                    <a:pt x="63500" y="29590"/>
                  </a:lnTo>
                  <a:lnTo>
                    <a:pt x="58039" y="29590"/>
                  </a:lnTo>
                  <a:lnTo>
                    <a:pt x="53593" y="34035"/>
                  </a:lnTo>
                  <a:lnTo>
                    <a:pt x="53593" y="44957"/>
                  </a:lnTo>
                  <a:lnTo>
                    <a:pt x="58039" y="49402"/>
                  </a:lnTo>
                  <a:lnTo>
                    <a:pt x="76200" y="49399"/>
                  </a:lnTo>
                  <a:lnTo>
                    <a:pt x="76200" y="29587"/>
                  </a:lnTo>
                  <a:close/>
                </a:path>
                <a:path w="5123180" h="78105">
                  <a:moveTo>
                    <a:pt x="76200" y="49399"/>
                  </a:moveTo>
                  <a:lnTo>
                    <a:pt x="63500" y="49402"/>
                  </a:lnTo>
                  <a:lnTo>
                    <a:pt x="76200" y="49402"/>
                  </a:lnTo>
                  <a:close/>
                </a:path>
                <a:path w="5123180" h="78105">
                  <a:moveTo>
                    <a:pt x="5046853" y="28199"/>
                  </a:moveTo>
                  <a:lnTo>
                    <a:pt x="76200" y="29587"/>
                  </a:lnTo>
                  <a:lnTo>
                    <a:pt x="76200" y="49399"/>
                  </a:lnTo>
                  <a:lnTo>
                    <a:pt x="5046853" y="48009"/>
                  </a:lnTo>
                  <a:lnTo>
                    <a:pt x="5046853" y="28199"/>
                  </a:lnTo>
                  <a:close/>
                </a:path>
                <a:path w="5123180" h="78105">
                  <a:moveTo>
                    <a:pt x="5065014" y="28193"/>
                  </a:moveTo>
                  <a:lnTo>
                    <a:pt x="5046853" y="28199"/>
                  </a:lnTo>
                  <a:lnTo>
                    <a:pt x="5046853" y="48009"/>
                  </a:lnTo>
                  <a:lnTo>
                    <a:pt x="5065014" y="48005"/>
                  </a:lnTo>
                  <a:lnTo>
                    <a:pt x="5069459" y="43560"/>
                  </a:lnTo>
                  <a:lnTo>
                    <a:pt x="5069459" y="32638"/>
                  </a:lnTo>
                  <a:lnTo>
                    <a:pt x="5065014" y="28193"/>
                  </a:lnTo>
                  <a:close/>
                </a:path>
                <a:path w="5123180" h="78105">
                  <a:moveTo>
                    <a:pt x="5046853" y="0"/>
                  </a:moveTo>
                  <a:lnTo>
                    <a:pt x="5046853" y="28199"/>
                  </a:lnTo>
                  <a:lnTo>
                    <a:pt x="5103240" y="28193"/>
                  </a:lnTo>
                  <a:lnTo>
                    <a:pt x="504685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331708" y="1569719"/>
              <a:ext cx="2242185" cy="2173605"/>
            </a:xfrm>
            <a:custGeom>
              <a:avLst/>
              <a:gdLst/>
              <a:ahLst/>
              <a:cxnLst/>
              <a:rect l="l" t="t" r="r" b="b"/>
              <a:pathLst>
                <a:path w="2242184" h="2173604">
                  <a:moveTo>
                    <a:pt x="0" y="362203"/>
                  </a:moveTo>
                  <a:lnTo>
                    <a:pt x="3306" y="313058"/>
                  </a:lnTo>
                  <a:lnTo>
                    <a:pt x="12939" y="265920"/>
                  </a:lnTo>
                  <a:lnTo>
                    <a:pt x="28465" y="221224"/>
                  </a:lnTo>
                  <a:lnTo>
                    <a:pt x="49454" y="179399"/>
                  </a:lnTo>
                  <a:lnTo>
                    <a:pt x="75474" y="140878"/>
                  </a:lnTo>
                  <a:lnTo>
                    <a:pt x="106092" y="106092"/>
                  </a:lnTo>
                  <a:lnTo>
                    <a:pt x="140878" y="75474"/>
                  </a:lnTo>
                  <a:lnTo>
                    <a:pt x="179399" y="49454"/>
                  </a:lnTo>
                  <a:lnTo>
                    <a:pt x="221224" y="28465"/>
                  </a:lnTo>
                  <a:lnTo>
                    <a:pt x="265920" y="12939"/>
                  </a:lnTo>
                  <a:lnTo>
                    <a:pt x="313058" y="3306"/>
                  </a:lnTo>
                  <a:lnTo>
                    <a:pt x="362203" y="0"/>
                  </a:lnTo>
                  <a:lnTo>
                    <a:pt x="1879600" y="0"/>
                  </a:lnTo>
                  <a:lnTo>
                    <a:pt x="1928745" y="3306"/>
                  </a:lnTo>
                  <a:lnTo>
                    <a:pt x="1975883" y="12939"/>
                  </a:lnTo>
                  <a:lnTo>
                    <a:pt x="2020579" y="28465"/>
                  </a:lnTo>
                  <a:lnTo>
                    <a:pt x="2062404" y="49454"/>
                  </a:lnTo>
                  <a:lnTo>
                    <a:pt x="2100925" y="75474"/>
                  </a:lnTo>
                  <a:lnTo>
                    <a:pt x="2135711" y="106092"/>
                  </a:lnTo>
                  <a:lnTo>
                    <a:pt x="2166329" y="140878"/>
                  </a:lnTo>
                  <a:lnTo>
                    <a:pt x="2192349" y="179399"/>
                  </a:lnTo>
                  <a:lnTo>
                    <a:pt x="2213338" y="221224"/>
                  </a:lnTo>
                  <a:lnTo>
                    <a:pt x="2228864" y="265920"/>
                  </a:lnTo>
                  <a:lnTo>
                    <a:pt x="2238497" y="313058"/>
                  </a:lnTo>
                  <a:lnTo>
                    <a:pt x="2241804" y="362203"/>
                  </a:lnTo>
                  <a:lnTo>
                    <a:pt x="2241804" y="1811019"/>
                  </a:lnTo>
                  <a:lnTo>
                    <a:pt x="2238497" y="1860165"/>
                  </a:lnTo>
                  <a:lnTo>
                    <a:pt x="2228864" y="1907303"/>
                  </a:lnTo>
                  <a:lnTo>
                    <a:pt x="2213338" y="1951999"/>
                  </a:lnTo>
                  <a:lnTo>
                    <a:pt x="2192349" y="1993824"/>
                  </a:lnTo>
                  <a:lnTo>
                    <a:pt x="2166329" y="2032345"/>
                  </a:lnTo>
                  <a:lnTo>
                    <a:pt x="2135711" y="2067131"/>
                  </a:lnTo>
                  <a:lnTo>
                    <a:pt x="2100925" y="2097749"/>
                  </a:lnTo>
                  <a:lnTo>
                    <a:pt x="2062404" y="2123769"/>
                  </a:lnTo>
                  <a:lnTo>
                    <a:pt x="2020579" y="2144758"/>
                  </a:lnTo>
                  <a:lnTo>
                    <a:pt x="1975883" y="2160284"/>
                  </a:lnTo>
                  <a:lnTo>
                    <a:pt x="1928745" y="2169917"/>
                  </a:lnTo>
                  <a:lnTo>
                    <a:pt x="1879600" y="2173223"/>
                  </a:lnTo>
                  <a:lnTo>
                    <a:pt x="362203" y="2173223"/>
                  </a:lnTo>
                  <a:lnTo>
                    <a:pt x="313058" y="2169917"/>
                  </a:lnTo>
                  <a:lnTo>
                    <a:pt x="265920" y="2160284"/>
                  </a:lnTo>
                  <a:lnTo>
                    <a:pt x="221224" y="2144758"/>
                  </a:lnTo>
                  <a:lnTo>
                    <a:pt x="179399" y="2123769"/>
                  </a:lnTo>
                  <a:lnTo>
                    <a:pt x="140878" y="2097749"/>
                  </a:lnTo>
                  <a:lnTo>
                    <a:pt x="106092" y="2067131"/>
                  </a:lnTo>
                  <a:lnTo>
                    <a:pt x="75474" y="2032345"/>
                  </a:lnTo>
                  <a:lnTo>
                    <a:pt x="49454" y="1993824"/>
                  </a:lnTo>
                  <a:lnTo>
                    <a:pt x="28465" y="1951999"/>
                  </a:lnTo>
                  <a:lnTo>
                    <a:pt x="12939" y="1907303"/>
                  </a:lnTo>
                  <a:lnTo>
                    <a:pt x="3306" y="1860165"/>
                  </a:lnTo>
                  <a:lnTo>
                    <a:pt x="0" y="1811019"/>
                  </a:lnTo>
                  <a:lnTo>
                    <a:pt x="0" y="362203"/>
                  </a:lnTo>
                  <a:close/>
                </a:path>
              </a:pathLst>
            </a:custGeom>
            <a:ln w="9144">
              <a:solidFill>
                <a:srgbClr val="FFFFFF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9199626" y="1926793"/>
            <a:ext cx="4591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65" dirty="0">
                <a:solidFill>
                  <a:srgbClr val="FFFFFF"/>
                </a:solidFill>
                <a:latin typeface="Trebuchet MS"/>
                <a:cs typeface="Trebuchet MS"/>
              </a:rPr>
              <a:t>LLM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9077507" y="2291134"/>
            <a:ext cx="752475" cy="751205"/>
            <a:chOff x="9077507" y="2291134"/>
            <a:chExt cx="752475" cy="751205"/>
          </a:xfrm>
        </p:grpSpPr>
        <p:sp>
          <p:nvSpPr>
            <p:cNvPr id="12" name="object 12"/>
            <p:cNvSpPr/>
            <p:nvPr/>
          </p:nvSpPr>
          <p:spPr>
            <a:xfrm>
              <a:off x="9077507" y="2291134"/>
              <a:ext cx="752475" cy="751205"/>
            </a:xfrm>
            <a:custGeom>
              <a:avLst/>
              <a:gdLst/>
              <a:ahLst/>
              <a:cxnLst/>
              <a:rect l="l" t="t" r="r" b="b"/>
              <a:pathLst>
                <a:path w="752475" h="751205">
                  <a:moveTo>
                    <a:pt x="752202" y="0"/>
                  </a:moveTo>
                  <a:lnTo>
                    <a:pt x="0" y="0"/>
                  </a:lnTo>
                  <a:lnTo>
                    <a:pt x="0" y="750800"/>
                  </a:lnTo>
                  <a:lnTo>
                    <a:pt x="752202" y="750800"/>
                  </a:lnTo>
                  <a:lnTo>
                    <a:pt x="752202" y="0"/>
                  </a:lnTo>
                  <a:close/>
                </a:path>
              </a:pathLst>
            </a:custGeom>
            <a:solidFill>
              <a:srgbClr val="00A88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9190338" y="2403384"/>
              <a:ext cx="527050" cy="526415"/>
            </a:xfrm>
            <a:custGeom>
              <a:avLst/>
              <a:gdLst/>
              <a:ahLst/>
              <a:cxnLst/>
              <a:rect l="l" t="t" r="r" b="b"/>
              <a:pathLst>
                <a:path w="527050" h="526414">
                  <a:moveTo>
                    <a:pt x="188442" y="0"/>
                  </a:moveTo>
                  <a:lnTo>
                    <a:pt x="185645" y="281"/>
                  </a:lnTo>
                  <a:lnTo>
                    <a:pt x="67588" y="69018"/>
                  </a:lnTo>
                  <a:lnTo>
                    <a:pt x="65817" y="72115"/>
                  </a:lnTo>
                  <a:lnTo>
                    <a:pt x="65817" y="163854"/>
                  </a:lnTo>
                  <a:lnTo>
                    <a:pt x="1802" y="200362"/>
                  </a:lnTo>
                  <a:lnTo>
                    <a:pt x="0" y="203466"/>
                  </a:lnTo>
                  <a:lnTo>
                    <a:pt x="0" y="322828"/>
                  </a:lnTo>
                  <a:lnTo>
                    <a:pt x="1802" y="325933"/>
                  </a:lnTo>
                  <a:lnTo>
                    <a:pt x="65817" y="362441"/>
                  </a:lnTo>
                  <a:lnTo>
                    <a:pt x="65817" y="454179"/>
                  </a:lnTo>
                  <a:lnTo>
                    <a:pt x="67588" y="457276"/>
                  </a:lnTo>
                  <a:lnTo>
                    <a:pt x="184759" y="525497"/>
                  </a:lnTo>
                  <a:lnTo>
                    <a:pt x="186405" y="525928"/>
                  </a:lnTo>
                  <a:lnTo>
                    <a:pt x="189045" y="525928"/>
                  </a:lnTo>
                  <a:lnTo>
                    <a:pt x="190056" y="525771"/>
                  </a:lnTo>
                  <a:lnTo>
                    <a:pt x="248582" y="506297"/>
                  </a:lnTo>
                  <a:lnTo>
                    <a:pt x="189116" y="506297"/>
                  </a:lnTo>
                  <a:lnTo>
                    <a:pt x="158573" y="488520"/>
                  </a:lnTo>
                  <a:lnTo>
                    <a:pt x="175710" y="477829"/>
                  </a:lnTo>
                  <a:lnTo>
                    <a:pt x="140223" y="477829"/>
                  </a:lnTo>
                  <a:lnTo>
                    <a:pt x="84622" y="445459"/>
                  </a:lnTo>
                  <a:lnTo>
                    <a:pt x="84622" y="362018"/>
                  </a:lnTo>
                  <a:lnTo>
                    <a:pt x="108745" y="345970"/>
                  </a:lnTo>
                  <a:lnTo>
                    <a:pt x="74836" y="345970"/>
                  </a:lnTo>
                  <a:lnTo>
                    <a:pt x="18805" y="314014"/>
                  </a:lnTo>
                  <a:lnTo>
                    <a:pt x="18805" y="268591"/>
                  </a:lnTo>
                  <a:lnTo>
                    <a:pt x="56693" y="246982"/>
                  </a:lnTo>
                  <a:lnTo>
                    <a:pt x="18805" y="246982"/>
                  </a:lnTo>
                  <a:lnTo>
                    <a:pt x="18805" y="212281"/>
                  </a:lnTo>
                  <a:lnTo>
                    <a:pt x="75220" y="180113"/>
                  </a:lnTo>
                  <a:lnTo>
                    <a:pt x="113132" y="180113"/>
                  </a:lnTo>
                  <a:lnTo>
                    <a:pt x="84622" y="163854"/>
                  </a:lnTo>
                  <a:lnTo>
                    <a:pt x="84622" y="80836"/>
                  </a:lnTo>
                  <a:lnTo>
                    <a:pt x="131635" y="53471"/>
                  </a:lnTo>
                  <a:lnTo>
                    <a:pt x="150440" y="53471"/>
                  </a:lnTo>
                  <a:lnTo>
                    <a:pt x="150440" y="42514"/>
                  </a:lnTo>
                  <a:lnTo>
                    <a:pt x="189116" y="20005"/>
                  </a:lnTo>
                  <a:lnTo>
                    <a:pt x="248576" y="20005"/>
                  </a:lnTo>
                  <a:lnTo>
                    <a:pt x="188442" y="0"/>
                  </a:lnTo>
                  <a:close/>
                </a:path>
                <a:path w="527050" h="526414">
                  <a:moveTo>
                    <a:pt x="282076" y="336030"/>
                  </a:moveTo>
                  <a:lnTo>
                    <a:pt x="263270" y="336030"/>
                  </a:lnTo>
                  <a:lnTo>
                    <a:pt x="263270" y="481623"/>
                  </a:lnTo>
                  <a:lnTo>
                    <a:pt x="189116" y="506297"/>
                  </a:lnTo>
                  <a:lnTo>
                    <a:pt x="248582" y="506297"/>
                  </a:lnTo>
                  <a:lnTo>
                    <a:pt x="279490" y="496013"/>
                  </a:lnTo>
                  <a:lnTo>
                    <a:pt x="282076" y="492431"/>
                  </a:lnTo>
                  <a:lnTo>
                    <a:pt x="282076" y="375767"/>
                  </a:lnTo>
                  <a:lnTo>
                    <a:pt x="366698" y="375767"/>
                  </a:lnTo>
                  <a:lnTo>
                    <a:pt x="366698" y="361205"/>
                  </a:lnTo>
                  <a:lnTo>
                    <a:pt x="362499" y="356997"/>
                  </a:lnTo>
                  <a:lnTo>
                    <a:pt x="282076" y="356997"/>
                  </a:lnTo>
                  <a:lnTo>
                    <a:pt x="282076" y="336030"/>
                  </a:lnTo>
                  <a:close/>
                </a:path>
                <a:path w="527050" h="526414">
                  <a:moveTo>
                    <a:pt x="366698" y="375767"/>
                  </a:moveTo>
                  <a:lnTo>
                    <a:pt x="347893" y="375767"/>
                  </a:lnTo>
                  <a:lnTo>
                    <a:pt x="347893" y="414645"/>
                  </a:lnTo>
                  <a:lnTo>
                    <a:pt x="336663" y="419619"/>
                  </a:lnTo>
                  <a:lnTo>
                    <a:pt x="327725" y="427781"/>
                  </a:lnTo>
                  <a:lnTo>
                    <a:pt x="321819" y="438426"/>
                  </a:lnTo>
                  <a:lnTo>
                    <a:pt x="319686" y="450847"/>
                  </a:lnTo>
                  <a:lnTo>
                    <a:pt x="322646" y="465447"/>
                  </a:lnTo>
                  <a:lnTo>
                    <a:pt x="330713" y="477381"/>
                  </a:lnTo>
                  <a:lnTo>
                    <a:pt x="342669" y="485433"/>
                  </a:lnTo>
                  <a:lnTo>
                    <a:pt x="357296" y="488388"/>
                  </a:lnTo>
                  <a:lnTo>
                    <a:pt x="371922" y="485433"/>
                  </a:lnTo>
                  <a:lnTo>
                    <a:pt x="383879" y="477381"/>
                  </a:lnTo>
                  <a:lnTo>
                    <a:pt x="389126" y="469618"/>
                  </a:lnTo>
                  <a:lnTo>
                    <a:pt x="357296" y="469618"/>
                  </a:lnTo>
                  <a:lnTo>
                    <a:pt x="349981" y="468141"/>
                  </a:lnTo>
                  <a:lnTo>
                    <a:pt x="344003" y="464116"/>
                  </a:lnTo>
                  <a:lnTo>
                    <a:pt x="339970" y="458149"/>
                  </a:lnTo>
                  <a:lnTo>
                    <a:pt x="338491" y="450847"/>
                  </a:lnTo>
                  <a:lnTo>
                    <a:pt x="339970" y="443550"/>
                  </a:lnTo>
                  <a:lnTo>
                    <a:pt x="344003" y="437582"/>
                  </a:lnTo>
                  <a:lnTo>
                    <a:pt x="349981" y="433555"/>
                  </a:lnTo>
                  <a:lnTo>
                    <a:pt x="357296" y="432077"/>
                  </a:lnTo>
                  <a:lnTo>
                    <a:pt x="389251" y="432077"/>
                  </a:lnTo>
                  <a:lnTo>
                    <a:pt x="386867" y="427781"/>
                  </a:lnTo>
                  <a:lnTo>
                    <a:pt x="377928" y="419619"/>
                  </a:lnTo>
                  <a:lnTo>
                    <a:pt x="366698" y="414645"/>
                  </a:lnTo>
                  <a:lnTo>
                    <a:pt x="366698" y="375767"/>
                  </a:lnTo>
                  <a:close/>
                </a:path>
                <a:path w="527050" h="526414">
                  <a:moveTo>
                    <a:pt x="211274" y="433509"/>
                  </a:moveTo>
                  <a:lnTo>
                    <a:pt x="140223" y="477829"/>
                  </a:lnTo>
                  <a:lnTo>
                    <a:pt x="175710" y="477829"/>
                  </a:lnTo>
                  <a:lnTo>
                    <a:pt x="221241" y="449424"/>
                  </a:lnTo>
                  <a:lnTo>
                    <a:pt x="211274" y="433509"/>
                  </a:lnTo>
                  <a:close/>
                </a:path>
                <a:path w="527050" h="526414">
                  <a:moveTo>
                    <a:pt x="389251" y="432077"/>
                  </a:moveTo>
                  <a:lnTo>
                    <a:pt x="357296" y="432077"/>
                  </a:lnTo>
                  <a:lnTo>
                    <a:pt x="364611" y="433555"/>
                  </a:lnTo>
                  <a:lnTo>
                    <a:pt x="370589" y="437582"/>
                  </a:lnTo>
                  <a:lnTo>
                    <a:pt x="374621" y="443550"/>
                  </a:lnTo>
                  <a:lnTo>
                    <a:pt x="376101" y="450847"/>
                  </a:lnTo>
                  <a:lnTo>
                    <a:pt x="374621" y="458149"/>
                  </a:lnTo>
                  <a:lnTo>
                    <a:pt x="370589" y="464116"/>
                  </a:lnTo>
                  <a:lnTo>
                    <a:pt x="364611" y="468141"/>
                  </a:lnTo>
                  <a:lnTo>
                    <a:pt x="357296" y="469618"/>
                  </a:lnTo>
                  <a:lnTo>
                    <a:pt x="389126" y="469618"/>
                  </a:lnTo>
                  <a:lnTo>
                    <a:pt x="391946" y="465447"/>
                  </a:lnTo>
                  <a:lnTo>
                    <a:pt x="394906" y="450847"/>
                  </a:lnTo>
                  <a:lnTo>
                    <a:pt x="392773" y="438426"/>
                  </a:lnTo>
                  <a:lnTo>
                    <a:pt x="389251" y="432077"/>
                  </a:lnTo>
                  <a:close/>
                </a:path>
                <a:path w="527050" h="526414">
                  <a:moveTo>
                    <a:pt x="248576" y="20005"/>
                  </a:moveTo>
                  <a:lnTo>
                    <a:pt x="189116" y="20005"/>
                  </a:lnTo>
                  <a:lnTo>
                    <a:pt x="263270" y="44672"/>
                  </a:lnTo>
                  <a:lnTo>
                    <a:pt x="263270" y="314147"/>
                  </a:lnTo>
                  <a:lnTo>
                    <a:pt x="126793" y="395883"/>
                  </a:lnTo>
                  <a:lnTo>
                    <a:pt x="136477" y="411970"/>
                  </a:lnTo>
                  <a:lnTo>
                    <a:pt x="263270" y="336030"/>
                  </a:lnTo>
                  <a:lnTo>
                    <a:pt x="282076" y="336030"/>
                  </a:lnTo>
                  <a:lnTo>
                    <a:pt x="282076" y="310072"/>
                  </a:lnTo>
                  <a:lnTo>
                    <a:pt x="423111" y="310072"/>
                  </a:lnTo>
                  <a:lnTo>
                    <a:pt x="410052" y="292694"/>
                  </a:lnTo>
                  <a:lnTo>
                    <a:pt x="407262" y="291302"/>
                  </a:lnTo>
                  <a:lnTo>
                    <a:pt x="282076" y="291302"/>
                  </a:lnTo>
                  <a:lnTo>
                    <a:pt x="282076" y="244377"/>
                  </a:lnTo>
                  <a:lnTo>
                    <a:pt x="473014" y="244377"/>
                  </a:lnTo>
                  <a:lnTo>
                    <a:pt x="471606" y="242294"/>
                  </a:lnTo>
                  <a:lnTo>
                    <a:pt x="470126" y="234992"/>
                  </a:lnTo>
                  <a:lnTo>
                    <a:pt x="471606" y="227694"/>
                  </a:lnTo>
                  <a:lnTo>
                    <a:pt x="473016" y="225607"/>
                  </a:lnTo>
                  <a:lnTo>
                    <a:pt x="282076" y="225607"/>
                  </a:lnTo>
                  <a:lnTo>
                    <a:pt x="282076" y="178682"/>
                  </a:lnTo>
                  <a:lnTo>
                    <a:pt x="390706" y="178682"/>
                  </a:lnTo>
                  <a:lnTo>
                    <a:pt x="394906" y="174482"/>
                  </a:lnTo>
                  <a:lnTo>
                    <a:pt x="394906" y="159912"/>
                  </a:lnTo>
                  <a:lnTo>
                    <a:pt x="282076" y="159912"/>
                  </a:lnTo>
                  <a:lnTo>
                    <a:pt x="282076" y="33864"/>
                  </a:lnTo>
                  <a:lnTo>
                    <a:pt x="279490" y="30290"/>
                  </a:lnTo>
                  <a:lnTo>
                    <a:pt x="248576" y="20005"/>
                  </a:lnTo>
                  <a:close/>
                </a:path>
                <a:path w="527050" h="526414">
                  <a:moveTo>
                    <a:pt x="423111" y="310072"/>
                  </a:moveTo>
                  <a:lnTo>
                    <a:pt x="399607" y="310072"/>
                  </a:lnTo>
                  <a:lnTo>
                    <a:pt x="419713" y="336820"/>
                  </a:lnTo>
                  <a:lnTo>
                    <a:pt x="415960" y="342662"/>
                  </a:lnTo>
                  <a:lnTo>
                    <a:pt x="413711" y="349560"/>
                  </a:lnTo>
                  <a:lnTo>
                    <a:pt x="413711" y="356997"/>
                  </a:lnTo>
                  <a:lnTo>
                    <a:pt x="416671" y="371597"/>
                  </a:lnTo>
                  <a:lnTo>
                    <a:pt x="424738" y="383531"/>
                  </a:lnTo>
                  <a:lnTo>
                    <a:pt x="436695" y="391583"/>
                  </a:lnTo>
                  <a:lnTo>
                    <a:pt x="451321" y="394537"/>
                  </a:lnTo>
                  <a:lnTo>
                    <a:pt x="465948" y="391583"/>
                  </a:lnTo>
                  <a:lnTo>
                    <a:pt x="477904" y="383531"/>
                  </a:lnTo>
                  <a:lnTo>
                    <a:pt x="483152" y="375767"/>
                  </a:lnTo>
                  <a:lnTo>
                    <a:pt x="451321" y="375767"/>
                  </a:lnTo>
                  <a:lnTo>
                    <a:pt x="444006" y="374291"/>
                  </a:lnTo>
                  <a:lnTo>
                    <a:pt x="438028" y="370265"/>
                  </a:lnTo>
                  <a:lnTo>
                    <a:pt x="433995" y="364299"/>
                  </a:lnTo>
                  <a:lnTo>
                    <a:pt x="432516" y="356997"/>
                  </a:lnTo>
                  <a:lnTo>
                    <a:pt x="433995" y="349699"/>
                  </a:lnTo>
                  <a:lnTo>
                    <a:pt x="438028" y="343732"/>
                  </a:lnTo>
                  <a:lnTo>
                    <a:pt x="444006" y="339705"/>
                  </a:lnTo>
                  <a:lnTo>
                    <a:pt x="451321" y="338227"/>
                  </a:lnTo>
                  <a:lnTo>
                    <a:pt x="483152" y="338227"/>
                  </a:lnTo>
                  <a:lnTo>
                    <a:pt x="477904" y="330464"/>
                  </a:lnTo>
                  <a:lnTo>
                    <a:pt x="468424" y="324079"/>
                  </a:lnTo>
                  <a:lnTo>
                    <a:pt x="433637" y="324079"/>
                  </a:lnTo>
                  <a:lnTo>
                    <a:pt x="423111" y="310072"/>
                  </a:lnTo>
                  <a:close/>
                </a:path>
                <a:path w="527050" h="526414">
                  <a:moveTo>
                    <a:pt x="483152" y="338227"/>
                  </a:moveTo>
                  <a:lnTo>
                    <a:pt x="451321" y="338227"/>
                  </a:lnTo>
                  <a:lnTo>
                    <a:pt x="458636" y="339705"/>
                  </a:lnTo>
                  <a:lnTo>
                    <a:pt x="464614" y="343732"/>
                  </a:lnTo>
                  <a:lnTo>
                    <a:pt x="468647" y="349699"/>
                  </a:lnTo>
                  <a:lnTo>
                    <a:pt x="470126" y="356997"/>
                  </a:lnTo>
                  <a:lnTo>
                    <a:pt x="468647" y="364299"/>
                  </a:lnTo>
                  <a:lnTo>
                    <a:pt x="464614" y="370265"/>
                  </a:lnTo>
                  <a:lnTo>
                    <a:pt x="458636" y="374291"/>
                  </a:lnTo>
                  <a:lnTo>
                    <a:pt x="451321" y="375767"/>
                  </a:lnTo>
                  <a:lnTo>
                    <a:pt x="483152" y="375767"/>
                  </a:lnTo>
                  <a:lnTo>
                    <a:pt x="485971" y="371597"/>
                  </a:lnTo>
                  <a:lnTo>
                    <a:pt x="488931" y="356997"/>
                  </a:lnTo>
                  <a:lnTo>
                    <a:pt x="485971" y="342398"/>
                  </a:lnTo>
                  <a:lnTo>
                    <a:pt x="483152" y="338227"/>
                  </a:lnTo>
                  <a:close/>
                </a:path>
                <a:path w="527050" h="526414">
                  <a:moveTo>
                    <a:pt x="126417" y="311652"/>
                  </a:moveTo>
                  <a:lnTo>
                    <a:pt x="74836" y="345970"/>
                  </a:lnTo>
                  <a:lnTo>
                    <a:pt x="108745" y="345970"/>
                  </a:lnTo>
                  <a:lnTo>
                    <a:pt x="136853" y="327270"/>
                  </a:lnTo>
                  <a:lnTo>
                    <a:pt x="126417" y="311652"/>
                  </a:lnTo>
                  <a:close/>
                </a:path>
                <a:path w="527050" h="526414">
                  <a:moveTo>
                    <a:pt x="451321" y="319457"/>
                  </a:moveTo>
                  <a:lnTo>
                    <a:pt x="444888" y="319457"/>
                  </a:lnTo>
                  <a:lnTo>
                    <a:pt x="438925" y="321225"/>
                  </a:lnTo>
                  <a:lnTo>
                    <a:pt x="433637" y="324079"/>
                  </a:lnTo>
                  <a:lnTo>
                    <a:pt x="468424" y="324079"/>
                  </a:lnTo>
                  <a:lnTo>
                    <a:pt x="465948" y="322412"/>
                  </a:lnTo>
                  <a:lnTo>
                    <a:pt x="451321" y="319457"/>
                  </a:lnTo>
                  <a:close/>
                </a:path>
                <a:path w="527050" h="526414">
                  <a:moveTo>
                    <a:pt x="113132" y="180113"/>
                  </a:moveTo>
                  <a:lnTo>
                    <a:pt x="75220" y="180113"/>
                  </a:lnTo>
                  <a:lnTo>
                    <a:pt x="131635" y="212281"/>
                  </a:lnTo>
                  <a:lnTo>
                    <a:pt x="131635" y="248452"/>
                  </a:lnTo>
                  <a:lnTo>
                    <a:pt x="89183" y="273878"/>
                  </a:lnTo>
                  <a:lnTo>
                    <a:pt x="98867" y="289965"/>
                  </a:lnTo>
                  <a:lnTo>
                    <a:pt x="141038" y="264704"/>
                  </a:lnTo>
                  <a:lnTo>
                    <a:pt x="177575" y="264704"/>
                  </a:lnTo>
                  <a:lnTo>
                    <a:pt x="150440" y="248452"/>
                  </a:lnTo>
                  <a:lnTo>
                    <a:pt x="150440" y="211858"/>
                  </a:lnTo>
                  <a:lnTo>
                    <a:pt x="174556" y="195810"/>
                  </a:lnTo>
                  <a:lnTo>
                    <a:pt x="140654" y="195810"/>
                  </a:lnTo>
                  <a:lnTo>
                    <a:pt x="113132" y="180113"/>
                  </a:lnTo>
                  <a:close/>
                </a:path>
                <a:path w="527050" h="526414">
                  <a:moveTo>
                    <a:pt x="177575" y="264704"/>
                  </a:moveTo>
                  <a:lnTo>
                    <a:pt x="141038" y="264704"/>
                  </a:lnTo>
                  <a:lnTo>
                    <a:pt x="183208" y="289965"/>
                  </a:lnTo>
                  <a:lnTo>
                    <a:pt x="192892" y="273878"/>
                  </a:lnTo>
                  <a:lnTo>
                    <a:pt x="177575" y="264704"/>
                  </a:lnTo>
                  <a:close/>
                </a:path>
                <a:path w="527050" h="526414">
                  <a:moveTo>
                    <a:pt x="473014" y="244377"/>
                  </a:moveTo>
                  <a:lnTo>
                    <a:pt x="452653" y="244377"/>
                  </a:lnTo>
                  <a:lnTo>
                    <a:pt x="457638" y="255587"/>
                  </a:lnTo>
                  <a:lnTo>
                    <a:pt x="465815" y="264508"/>
                  </a:lnTo>
                  <a:lnTo>
                    <a:pt x="476480" y="270403"/>
                  </a:lnTo>
                  <a:lnTo>
                    <a:pt x="488931" y="272532"/>
                  </a:lnTo>
                  <a:lnTo>
                    <a:pt x="503558" y="269578"/>
                  </a:lnTo>
                  <a:lnTo>
                    <a:pt x="515514" y="261525"/>
                  </a:lnTo>
                  <a:lnTo>
                    <a:pt x="520762" y="253762"/>
                  </a:lnTo>
                  <a:lnTo>
                    <a:pt x="488931" y="253762"/>
                  </a:lnTo>
                  <a:lnTo>
                    <a:pt x="481616" y="252286"/>
                  </a:lnTo>
                  <a:lnTo>
                    <a:pt x="475638" y="248260"/>
                  </a:lnTo>
                  <a:lnTo>
                    <a:pt x="473014" y="244377"/>
                  </a:lnTo>
                  <a:close/>
                </a:path>
                <a:path w="527050" h="526414">
                  <a:moveTo>
                    <a:pt x="520762" y="216222"/>
                  </a:moveTo>
                  <a:lnTo>
                    <a:pt x="488931" y="216222"/>
                  </a:lnTo>
                  <a:lnTo>
                    <a:pt x="496246" y="217700"/>
                  </a:lnTo>
                  <a:lnTo>
                    <a:pt x="502224" y="221727"/>
                  </a:lnTo>
                  <a:lnTo>
                    <a:pt x="506257" y="227694"/>
                  </a:lnTo>
                  <a:lnTo>
                    <a:pt x="507736" y="234992"/>
                  </a:lnTo>
                  <a:lnTo>
                    <a:pt x="506257" y="242294"/>
                  </a:lnTo>
                  <a:lnTo>
                    <a:pt x="502224" y="248260"/>
                  </a:lnTo>
                  <a:lnTo>
                    <a:pt x="496246" y="252286"/>
                  </a:lnTo>
                  <a:lnTo>
                    <a:pt x="488931" y="253762"/>
                  </a:lnTo>
                  <a:lnTo>
                    <a:pt x="520762" y="253762"/>
                  </a:lnTo>
                  <a:lnTo>
                    <a:pt x="523581" y="249591"/>
                  </a:lnTo>
                  <a:lnTo>
                    <a:pt x="526541" y="234992"/>
                  </a:lnTo>
                  <a:lnTo>
                    <a:pt x="523581" y="220393"/>
                  </a:lnTo>
                  <a:lnTo>
                    <a:pt x="520762" y="216222"/>
                  </a:lnTo>
                  <a:close/>
                </a:path>
                <a:path w="527050" h="526414">
                  <a:moveTo>
                    <a:pt x="70558" y="217466"/>
                  </a:moveTo>
                  <a:lnTo>
                    <a:pt x="18805" y="246982"/>
                  </a:lnTo>
                  <a:lnTo>
                    <a:pt x="56693" y="246982"/>
                  </a:lnTo>
                  <a:lnTo>
                    <a:pt x="79882" y="233757"/>
                  </a:lnTo>
                  <a:lnTo>
                    <a:pt x="70558" y="217466"/>
                  </a:lnTo>
                  <a:close/>
                </a:path>
                <a:path w="527050" h="526414">
                  <a:moveTo>
                    <a:pt x="488931" y="197452"/>
                  </a:moveTo>
                  <a:lnTo>
                    <a:pt x="476480" y="199581"/>
                  </a:lnTo>
                  <a:lnTo>
                    <a:pt x="465815" y="205476"/>
                  </a:lnTo>
                  <a:lnTo>
                    <a:pt x="457638" y="214398"/>
                  </a:lnTo>
                  <a:lnTo>
                    <a:pt x="452653" y="225607"/>
                  </a:lnTo>
                  <a:lnTo>
                    <a:pt x="473016" y="225607"/>
                  </a:lnTo>
                  <a:lnTo>
                    <a:pt x="475638" y="221727"/>
                  </a:lnTo>
                  <a:lnTo>
                    <a:pt x="481616" y="217700"/>
                  </a:lnTo>
                  <a:lnTo>
                    <a:pt x="488931" y="216222"/>
                  </a:lnTo>
                  <a:lnTo>
                    <a:pt x="520762" y="216222"/>
                  </a:lnTo>
                  <a:lnTo>
                    <a:pt x="515514" y="208459"/>
                  </a:lnTo>
                  <a:lnTo>
                    <a:pt x="503558" y="200407"/>
                  </a:lnTo>
                  <a:lnTo>
                    <a:pt x="488931" y="197452"/>
                  </a:lnTo>
                  <a:close/>
                </a:path>
                <a:path w="527050" h="526414">
                  <a:moveTo>
                    <a:pt x="206855" y="103602"/>
                  </a:moveTo>
                  <a:lnTo>
                    <a:pt x="188050" y="103602"/>
                  </a:lnTo>
                  <a:lnTo>
                    <a:pt x="188050" y="164276"/>
                  </a:lnTo>
                  <a:lnTo>
                    <a:pt x="140654" y="195810"/>
                  </a:lnTo>
                  <a:lnTo>
                    <a:pt x="174556" y="195810"/>
                  </a:lnTo>
                  <a:lnTo>
                    <a:pt x="205288" y="175358"/>
                  </a:lnTo>
                  <a:lnTo>
                    <a:pt x="206855" y="172433"/>
                  </a:lnTo>
                  <a:lnTo>
                    <a:pt x="206855" y="103602"/>
                  </a:lnTo>
                  <a:close/>
                </a:path>
                <a:path w="527050" h="526414">
                  <a:moveTo>
                    <a:pt x="385503" y="37907"/>
                  </a:moveTo>
                  <a:lnTo>
                    <a:pt x="370877" y="40862"/>
                  </a:lnTo>
                  <a:lnTo>
                    <a:pt x="358921" y="48914"/>
                  </a:lnTo>
                  <a:lnTo>
                    <a:pt x="350853" y="60848"/>
                  </a:lnTo>
                  <a:lnTo>
                    <a:pt x="347893" y="75447"/>
                  </a:lnTo>
                  <a:lnTo>
                    <a:pt x="350026" y="87872"/>
                  </a:lnTo>
                  <a:lnTo>
                    <a:pt x="355932" y="98518"/>
                  </a:lnTo>
                  <a:lnTo>
                    <a:pt x="364871" y="106681"/>
                  </a:lnTo>
                  <a:lnTo>
                    <a:pt x="376101" y="111658"/>
                  </a:lnTo>
                  <a:lnTo>
                    <a:pt x="376101" y="159912"/>
                  </a:lnTo>
                  <a:lnTo>
                    <a:pt x="394906" y="159912"/>
                  </a:lnTo>
                  <a:lnTo>
                    <a:pt x="394906" y="111658"/>
                  </a:lnTo>
                  <a:lnTo>
                    <a:pt x="406136" y="106681"/>
                  </a:lnTo>
                  <a:lnTo>
                    <a:pt x="415074" y="98518"/>
                  </a:lnTo>
                  <a:lnTo>
                    <a:pt x="417460" y="94217"/>
                  </a:lnTo>
                  <a:lnTo>
                    <a:pt x="385503" y="94217"/>
                  </a:lnTo>
                  <a:lnTo>
                    <a:pt x="378189" y="92740"/>
                  </a:lnTo>
                  <a:lnTo>
                    <a:pt x="372211" y="88715"/>
                  </a:lnTo>
                  <a:lnTo>
                    <a:pt x="368178" y="82748"/>
                  </a:lnTo>
                  <a:lnTo>
                    <a:pt x="366698" y="75447"/>
                  </a:lnTo>
                  <a:lnTo>
                    <a:pt x="368178" y="68149"/>
                  </a:lnTo>
                  <a:lnTo>
                    <a:pt x="372211" y="62182"/>
                  </a:lnTo>
                  <a:lnTo>
                    <a:pt x="378189" y="58155"/>
                  </a:lnTo>
                  <a:lnTo>
                    <a:pt x="385503" y="56677"/>
                  </a:lnTo>
                  <a:lnTo>
                    <a:pt x="417334" y="56677"/>
                  </a:lnTo>
                  <a:lnTo>
                    <a:pt x="412086" y="48914"/>
                  </a:lnTo>
                  <a:lnTo>
                    <a:pt x="400130" y="40862"/>
                  </a:lnTo>
                  <a:lnTo>
                    <a:pt x="385503" y="37907"/>
                  </a:lnTo>
                  <a:close/>
                </a:path>
                <a:path w="527050" h="526414">
                  <a:moveTo>
                    <a:pt x="150440" y="53471"/>
                  </a:moveTo>
                  <a:lnTo>
                    <a:pt x="131635" y="53471"/>
                  </a:lnTo>
                  <a:lnTo>
                    <a:pt x="131635" y="131757"/>
                  </a:lnTo>
                  <a:lnTo>
                    <a:pt x="150440" y="131757"/>
                  </a:lnTo>
                  <a:lnTo>
                    <a:pt x="150440" y="53471"/>
                  </a:lnTo>
                  <a:close/>
                </a:path>
                <a:path w="527050" h="526414">
                  <a:moveTo>
                    <a:pt x="417334" y="56677"/>
                  </a:moveTo>
                  <a:lnTo>
                    <a:pt x="385503" y="56677"/>
                  </a:lnTo>
                  <a:lnTo>
                    <a:pt x="392818" y="58155"/>
                  </a:lnTo>
                  <a:lnTo>
                    <a:pt x="398796" y="62182"/>
                  </a:lnTo>
                  <a:lnTo>
                    <a:pt x="402829" y="68149"/>
                  </a:lnTo>
                  <a:lnTo>
                    <a:pt x="404308" y="75447"/>
                  </a:lnTo>
                  <a:lnTo>
                    <a:pt x="402829" y="82748"/>
                  </a:lnTo>
                  <a:lnTo>
                    <a:pt x="398796" y="88715"/>
                  </a:lnTo>
                  <a:lnTo>
                    <a:pt x="392818" y="92740"/>
                  </a:lnTo>
                  <a:lnTo>
                    <a:pt x="385503" y="94217"/>
                  </a:lnTo>
                  <a:lnTo>
                    <a:pt x="417460" y="94217"/>
                  </a:lnTo>
                  <a:lnTo>
                    <a:pt x="420980" y="87872"/>
                  </a:lnTo>
                  <a:lnTo>
                    <a:pt x="423114" y="75447"/>
                  </a:lnTo>
                  <a:lnTo>
                    <a:pt x="420154" y="60848"/>
                  </a:lnTo>
                  <a:lnTo>
                    <a:pt x="417334" y="5667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/>
              <a:t>©</a:t>
            </a:r>
            <a:r>
              <a:rPr spc="-5" dirty="0"/>
              <a:t> </a:t>
            </a:r>
            <a:r>
              <a:rPr dirty="0"/>
              <a:t>2024,</a:t>
            </a:r>
            <a:r>
              <a:rPr spc="20" dirty="0"/>
              <a:t> </a:t>
            </a:r>
            <a:r>
              <a:rPr dirty="0"/>
              <a:t>Amazon</a:t>
            </a:r>
            <a:r>
              <a:rPr spc="5" dirty="0"/>
              <a:t> </a:t>
            </a:r>
            <a:r>
              <a:rPr dirty="0"/>
              <a:t>Web</a:t>
            </a:r>
            <a:r>
              <a:rPr spc="10" dirty="0"/>
              <a:t> </a:t>
            </a:r>
            <a:r>
              <a:rPr spc="-10" dirty="0"/>
              <a:t>Services,</a:t>
            </a:r>
            <a:r>
              <a:rPr spc="15" dirty="0"/>
              <a:t> </a:t>
            </a:r>
            <a:r>
              <a:rPr spc="-35" dirty="0"/>
              <a:t>Inc.</a:t>
            </a:r>
            <a:r>
              <a:rPr spc="10" dirty="0"/>
              <a:t> </a:t>
            </a:r>
            <a:r>
              <a:rPr dirty="0"/>
              <a:t>or</a:t>
            </a:r>
            <a:r>
              <a:rPr spc="-5" dirty="0"/>
              <a:t> </a:t>
            </a:r>
            <a:r>
              <a:rPr spc="-10" dirty="0"/>
              <a:t>its </a:t>
            </a:r>
            <a:r>
              <a:rPr spc="-25" dirty="0"/>
              <a:t>affiliates.</a:t>
            </a:r>
            <a:r>
              <a:rPr spc="-15" dirty="0"/>
              <a:t> </a:t>
            </a:r>
            <a:r>
              <a:rPr dirty="0"/>
              <a:t>All</a:t>
            </a:r>
            <a:r>
              <a:rPr spc="10" dirty="0"/>
              <a:t> </a:t>
            </a:r>
            <a:r>
              <a:rPr dirty="0"/>
              <a:t>rights</a:t>
            </a:r>
            <a:r>
              <a:rPr spc="-20" dirty="0"/>
              <a:t> </a:t>
            </a:r>
            <a:r>
              <a:rPr spc="-10" dirty="0"/>
              <a:t>reserved.</a:t>
            </a:r>
            <a:r>
              <a:rPr spc="65" dirty="0"/>
              <a:t> </a:t>
            </a:r>
            <a:r>
              <a:rPr b="1" dirty="0">
                <a:solidFill>
                  <a:srgbClr val="F1F4F4"/>
                </a:solidFill>
                <a:latin typeface="Trebuchet MS"/>
                <a:cs typeface="Trebuchet MS"/>
              </a:rPr>
              <a:t>Amazon</a:t>
            </a:r>
            <a:r>
              <a:rPr b="1" spc="-5" dirty="0">
                <a:solidFill>
                  <a:srgbClr val="F1F4F4"/>
                </a:solidFill>
                <a:latin typeface="Trebuchet MS"/>
                <a:cs typeface="Trebuchet MS"/>
              </a:rPr>
              <a:t> </a:t>
            </a:r>
            <a:r>
              <a:rPr b="1" dirty="0">
                <a:solidFill>
                  <a:srgbClr val="F1F4F4"/>
                </a:solidFill>
                <a:latin typeface="Trebuchet MS"/>
                <a:cs typeface="Trebuchet MS"/>
              </a:rPr>
              <a:t>Confidential</a:t>
            </a:r>
            <a:r>
              <a:rPr b="1" spc="5" dirty="0">
                <a:solidFill>
                  <a:srgbClr val="F1F4F4"/>
                </a:solidFill>
                <a:latin typeface="Trebuchet MS"/>
                <a:cs typeface="Trebuchet MS"/>
              </a:rPr>
              <a:t> </a:t>
            </a:r>
            <a:r>
              <a:rPr b="1" dirty="0">
                <a:solidFill>
                  <a:srgbClr val="F1F4F4"/>
                </a:solidFill>
                <a:latin typeface="Trebuchet MS"/>
                <a:cs typeface="Trebuchet MS"/>
              </a:rPr>
              <a:t>and</a:t>
            </a:r>
            <a:r>
              <a:rPr b="1" spc="15" dirty="0">
                <a:solidFill>
                  <a:srgbClr val="F1F4F4"/>
                </a:solidFill>
                <a:latin typeface="Trebuchet MS"/>
                <a:cs typeface="Trebuchet MS"/>
              </a:rPr>
              <a:t> </a:t>
            </a:r>
            <a:r>
              <a:rPr b="1" spc="-10" dirty="0">
                <a:solidFill>
                  <a:srgbClr val="F1F4F4"/>
                </a:solidFill>
                <a:latin typeface="Trebuchet MS"/>
                <a:cs typeface="Trebuchet MS"/>
              </a:rPr>
              <a:t>Trademark.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95"/>
              </a:spcBef>
            </a:pPr>
            <a:r>
              <a:rPr spc="-30" dirty="0"/>
              <a:t>Amazon</a:t>
            </a:r>
            <a:r>
              <a:rPr spc="-295" dirty="0"/>
              <a:t> </a:t>
            </a:r>
            <a:r>
              <a:rPr spc="-85" dirty="0"/>
              <a:t>Bedrock</a:t>
            </a:r>
            <a:r>
              <a:rPr spc="-315" dirty="0"/>
              <a:t> </a:t>
            </a:r>
            <a:r>
              <a:rPr spc="-10" dirty="0"/>
              <a:t>Agents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549973" y="2291905"/>
            <a:ext cx="5652770" cy="2618740"/>
            <a:chOff x="549973" y="2291905"/>
            <a:chExt cx="5652770" cy="2618740"/>
          </a:xfrm>
        </p:grpSpPr>
        <p:sp>
          <p:nvSpPr>
            <p:cNvPr id="4" name="object 4"/>
            <p:cNvSpPr/>
            <p:nvPr/>
          </p:nvSpPr>
          <p:spPr>
            <a:xfrm>
              <a:off x="554736" y="2296667"/>
              <a:ext cx="2665730" cy="2609215"/>
            </a:xfrm>
            <a:custGeom>
              <a:avLst/>
              <a:gdLst/>
              <a:ahLst/>
              <a:cxnLst/>
              <a:rect l="l" t="t" r="r" b="b"/>
              <a:pathLst>
                <a:path w="2665730" h="2609215">
                  <a:moveTo>
                    <a:pt x="0" y="434848"/>
                  </a:moveTo>
                  <a:lnTo>
                    <a:pt x="2551" y="387467"/>
                  </a:lnTo>
                  <a:lnTo>
                    <a:pt x="10029" y="341563"/>
                  </a:lnTo>
                  <a:lnTo>
                    <a:pt x="22169" y="297403"/>
                  </a:lnTo>
                  <a:lnTo>
                    <a:pt x="38704" y="255251"/>
                  </a:lnTo>
                  <a:lnTo>
                    <a:pt x="59370" y="215373"/>
                  </a:lnTo>
                  <a:lnTo>
                    <a:pt x="83902" y="178033"/>
                  </a:lnTo>
                  <a:lnTo>
                    <a:pt x="112033" y="143498"/>
                  </a:lnTo>
                  <a:lnTo>
                    <a:pt x="143500" y="112032"/>
                  </a:lnTo>
                  <a:lnTo>
                    <a:pt x="178036" y="83901"/>
                  </a:lnTo>
                  <a:lnTo>
                    <a:pt x="215376" y="59370"/>
                  </a:lnTo>
                  <a:lnTo>
                    <a:pt x="255256" y="38704"/>
                  </a:lnTo>
                  <a:lnTo>
                    <a:pt x="297410" y="22169"/>
                  </a:lnTo>
                  <a:lnTo>
                    <a:pt x="341572" y="10029"/>
                  </a:lnTo>
                  <a:lnTo>
                    <a:pt x="387477" y="2551"/>
                  </a:lnTo>
                  <a:lnTo>
                    <a:pt x="434860" y="0"/>
                  </a:lnTo>
                  <a:lnTo>
                    <a:pt x="2230628" y="0"/>
                  </a:lnTo>
                  <a:lnTo>
                    <a:pt x="2278008" y="2551"/>
                  </a:lnTo>
                  <a:lnTo>
                    <a:pt x="2323912" y="10029"/>
                  </a:lnTo>
                  <a:lnTo>
                    <a:pt x="2368072" y="22169"/>
                  </a:lnTo>
                  <a:lnTo>
                    <a:pt x="2410224" y="38704"/>
                  </a:lnTo>
                  <a:lnTo>
                    <a:pt x="2450102" y="59370"/>
                  </a:lnTo>
                  <a:lnTo>
                    <a:pt x="2487442" y="83901"/>
                  </a:lnTo>
                  <a:lnTo>
                    <a:pt x="2521977" y="112032"/>
                  </a:lnTo>
                  <a:lnTo>
                    <a:pt x="2553443" y="143498"/>
                  </a:lnTo>
                  <a:lnTo>
                    <a:pt x="2581574" y="178033"/>
                  </a:lnTo>
                  <a:lnTo>
                    <a:pt x="2606105" y="215373"/>
                  </a:lnTo>
                  <a:lnTo>
                    <a:pt x="2626771" y="255251"/>
                  </a:lnTo>
                  <a:lnTo>
                    <a:pt x="2643306" y="297403"/>
                  </a:lnTo>
                  <a:lnTo>
                    <a:pt x="2655446" y="341563"/>
                  </a:lnTo>
                  <a:lnTo>
                    <a:pt x="2662924" y="387467"/>
                  </a:lnTo>
                  <a:lnTo>
                    <a:pt x="2665476" y="434848"/>
                  </a:lnTo>
                  <a:lnTo>
                    <a:pt x="2665476" y="2174240"/>
                  </a:lnTo>
                  <a:lnTo>
                    <a:pt x="2662924" y="2221620"/>
                  </a:lnTo>
                  <a:lnTo>
                    <a:pt x="2655446" y="2267524"/>
                  </a:lnTo>
                  <a:lnTo>
                    <a:pt x="2643306" y="2311684"/>
                  </a:lnTo>
                  <a:lnTo>
                    <a:pt x="2626771" y="2353836"/>
                  </a:lnTo>
                  <a:lnTo>
                    <a:pt x="2606105" y="2393714"/>
                  </a:lnTo>
                  <a:lnTo>
                    <a:pt x="2581574" y="2431054"/>
                  </a:lnTo>
                  <a:lnTo>
                    <a:pt x="2553443" y="2465589"/>
                  </a:lnTo>
                  <a:lnTo>
                    <a:pt x="2521977" y="2497055"/>
                  </a:lnTo>
                  <a:lnTo>
                    <a:pt x="2487442" y="2525186"/>
                  </a:lnTo>
                  <a:lnTo>
                    <a:pt x="2450102" y="2549717"/>
                  </a:lnTo>
                  <a:lnTo>
                    <a:pt x="2410224" y="2570383"/>
                  </a:lnTo>
                  <a:lnTo>
                    <a:pt x="2368072" y="2586918"/>
                  </a:lnTo>
                  <a:lnTo>
                    <a:pt x="2323912" y="2599058"/>
                  </a:lnTo>
                  <a:lnTo>
                    <a:pt x="2278008" y="2606536"/>
                  </a:lnTo>
                  <a:lnTo>
                    <a:pt x="2230628" y="2609088"/>
                  </a:lnTo>
                  <a:lnTo>
                    <a:pt x="434860" y="2609088"/>
                  </a:lnTo>
                  <a:lnTo>
                    <a:pt x="387477" y="2606536"/>
                  </a:lnTo>
                  <a:lnTo>
                    <a:pt x="341572" y="2599058"/>
                  </a:lnTo>
                  <a:lnTo>
                    <a:pt x="297410" y="2586918"/>
                  </a:lnTo>
                  <a:lnTo>
                    <a:pt x="255256" y="2570383"/>
                  </a:lnTo>
                  <a:lnTo>
                    <a:pt x="215376" y="2549717"/>
                  </a:lnTo>
                  <a:lnTo>
                    <a:pt x="178036" y="2525186"/>
                  </a:lnTo>
                  <a:lnTo>
                    <a:pt x="143500" y="2497055"/>
                  </a:lnTo>
                  <a:lnTo>
                    <a:pt x="112033" y="2465589"/>
                  </a:lnTo>
                  <a:lnTo>
                    <a:pt x="83902" y="2431054"/>
                  </a:lnTo>
                  <a:lnTo>
                    <a:pt x="59370" y="2393714"/>
                  </a:lnTo>
                  <a:lnTo>
                    <a:pt x="38704" y="2353836"/>
                  </a:lnTo>
                  <a:lnTo>
                    <a:pt x="22169" y="2311684"/>
                  </a:lnTo>
                  <a:lnTo>
                    <a:pt x="10029" y="2267524"/>
                  </a:lnTo>
                  <a:lnTo>
                    <a:pt x="2551" y="2221620"/>
                  </a:lnTo>
                  <a:lnTo>
                    <a:pt x="0" y="2174240"/>
                  </a:lnTo>
                  <a:lnTo>
                    <a:pt x="0" y="434848"/>
                  </a:lnTo>
                  <a:close/>
                </a:path>
              </a:pathLst>
            </a:custGeom>
            <a:ln w="9143">
              <a:solidFill>
                <a:srgbClr val="FFFFFF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450387" y="3365554"/>
              <a:ext cx="752475" cy="751205"/>
            </a:xfrm>
            <a:custGeom>
              <a:avLst/>
              <a:gdLst/>
              <a:ahLst/>
              <a:cxnLst/>
              <a:rect l="l" t="t" r="r" b="b"/>
              <a:pathLst>
                <a:path w="752475" h="751204">
                  <a:moveTo>
                    <a:pt x="752202" y="0"/>
                  </a:moveTo>
                  <a:lnTo>
                    <a:pt x="0" y="0"/>
                  </a:lnTo>
                  <a:lnTo>
                    <a:pt x="0" y="750800"/>
                  </a:lnTo>
                  <a:lnTo>
                    <a:pt x="752202" y="750800"/>
                  </a:lnTo>
                  <a:lnTo>
                    <a:pt x="752202" y="0"/>
                  </a:lnTo>
                  <a:close/>
                </a:path>
              </a:pathLst>
            </a:custGeom>
            <a:solidFill>
              <a:srgbClr val="EC7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572151" y="3478171"/>
              <a:ext cx="508634" cy="525780"/>
            </a:xfrm>
            <a:custGeom>
              <a:avLst/>
              <a:gdLst/>
              <a:ahLst/>
              <a:cxnLst/>
              <a:rect l="l" t="t" r="r" b="b"/>
              <a:pathLst>
                <a:path w="508635" h="525779">
                  <a:moveTo>
                    <a:pt x="157500" y="206368"/>
                  </a:moveTo>
                  <a:lnTo>
                    <a:pt x="150236" y="206376"/>
                  </a:lnTo>
                  <a:lnTo>
                    <a:pt x="146938" y="208456"/>
                  </a:lnTo>
                  <a:lnTo>
                    <a:pt x="0" y="515041"/>
                  </a:lnTo>
                  <a:lnTo>
                    <a:pt x="195" y="518459"/>
                  </a:lnTo>
                  <a:lnTo>
                    <a:pt x="3643" y="523910"/>
                  </a:lnTo>
                  <a:lnTo>
                    <a:pt x="6660" y="525560"/>
                  </a:lnTo>
                  <a:lnTo>
                    <a:pt x="151192" y="525560"/>
                  </a:lnTo>
                  <a:lnTo>
                    <a:pt x="154499" y="523472"/>
                  </a:lnTo>
                  <a:lnTo>
                    <a:pt x="162426" y="506790"/>
                  </a:lnTo>
                  <a:lnTo>
                    <a:pt x="24830" y="506790"/>
                  </a:lnTo>
                  <a:lnTo>
                    <a:pt x="153950" y="237409"/>
                  </a:lnTo>
                  <a:lnTo>
                    <a:pt x="174909" y="237409"/>
                  </a:lnTo>
                  <a:lnTo>
                    <a:pt x="160799" y="208425"/>
                  </a:lnTo>
                  <a:lnTo>
                    <a:pt x="157500" y="206368"/>
                  </a:lnTo>
                  <a:close/>
                </a:path>
                <a:path w="508635" h="525779">
                  <a:moveTo>
                    <a:pt x="261304" y="0"/>
                  </a:moveTo>
                  <a:lnTo>
                    <a:pt x="88336" y="0"/>
                  </a:lnTo>
                  <a:lnTo>
                    <a:pt x="84121" y="4199"/>
                  </a:lnTo>
                  <a:lnTo>
                    <a:pt x="84003" y="124492"/>
                  </a:lnTo>
                  <a:lnTo>
                    <a:pt x="84983" y="126877"/>
                  </a:lnTo>
                  <a:lnTo>
                    <a:pt x="88524" y="130404"/>
                  </a:lnTo>
                  <a:lnTo>
                    <a:pt x="90922" y="131390"/>
                  </a:lnTo>
                  <a:lnTo>
                    <a:pt x="172810" y="131390"/>
                  </a:lnTo>
                  <a:lnTo>
                    <a:pt x="360477" y="523480"/>
                  </a:lnTo>
                  <a:lnTo>
                    <a:pt x="363776" y="525560"/>
                  </a:lnTo>
                  <a:lnTo>
                    <a:pt x="503991" y="525560"/>
                  </a:lnTo>
                  <a:lnTo>
                    <a:pt x="508206" y="521360"/>
                  </a:lnTo>
                  <a:lnTo>
                    <a:pt x="508206" y="506790"/>
                  </a:lnTo>
                  <a:lnTo>
                    <a:pt x="373358" y="506790"/>
                  </a:lnTo>
                  <a:lnTo>
                    <a:pt x="185715" y="114708"/>
                  </a:lnTo>
                  <a:lnTo>
                    <a:pt x="182393" y="112620"/>
                  </a:lnTo>
                  <a:lnTo>
                    <a:pt x="102863" y="112620"/>
                  </a:lnTo>
                  <a:lnTo>
                    <a:pt x="102949" y="18770"/>
                  </a:lnTo>
                  <a:lnTo>
                    <a:pt x="272570" y="18770"/>
                  </a:lnTo>
                  <a:lnTo>
                    <a:pt x="264626" y="2095"/>
                  </a:lnTo>
                  <a:lnTo>
                    <a:pt x="261304" y="0"/>
                  </a:lnTo>
                  <a:close/>
                </a:path>
                <a:path w="508635" h="525779">
                  <a:moveTo>
                    <a:pt x="174909" y="237409"/>
                  </a:moveTo>
                  <a:lnTo>
                    <a:pt x="153950" y="237409"/>
                  </a:lnTo>
                  <a:lnTo>
                    <a:pt x="212458" y="357631"/>
                  </a:lnTo>
                  <a:lnTo>
                    <a:pt x="141578" y="506790"/>
                  </a:lnTo>
                  <a:lnTo>
                    <a:pt x="162426" y="506790"/>
                  </a:lnTo>
                  <a:lnTo>
                    <a:pt x="232650" y="359015"/>
                  </a:lnTo>
                  <a:lnTo>
                    <a:pt x="232634" y="356043"/>
                  </a:lnTo>
                  <a:lnTo>
                    <a:pt x="174909" y="237409"/>
                  </a:lnTo>
                  <a:close/>
                </a:path>
                <a:path w="508635" h="525779">
                  <a:moveTo>
                    <a:pt x="272570" y="18770"/>
                  </a:moveTo>
                  <a:lnTo>
                    <a:pt x="251705" y="18770"/>
                  </a:lnTo>
                  <a:lnTo>
                    <a:pt x="438495" y="410852"/>
                  </a:lnTo>
                  <a:lnTo>
                    <a:pt x="441809" y="412940"/>
                  </a:lnTo>
                  <a:lnTo>
                    <a:pt x="489354" y="412940"/>
                  </a:lnTo>
                  <a:lnTo>
                    <a:pt x="489354" y="506790"/>
                  </a:lnTo>
                  <a:lnTo>
                    <a:pt x="508206" y="506790"/>
                  </a:lnTo>
                  <a:lnTo>
                    <a:pt x="508206" y="398377"/>
                  </a:lnTo>
                  <a:lnTo>
                    <a:pt x="503991" y="394170"/>
                  </a:lnTo>
                  <a:lnTo>
                    <a:pt x="451415" y="394170"/>
                  </a:lnTo>
                  <a:lnTo>
                    <a:pt x="272570" y="1877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560957" y="2699765"/>
            <a:ext cx="6470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Agent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533900" y="1024127"/>
            <a:ext cx="2664460" cy="1697989"/>
          </a:xfrm>
          <a:custGeom>
            <a:avLst/>
            <a:gdLst/>
            <a:ahLst/>
            <a:cxnLst/>
            <a:rect l="l" t="t" r="r" b="b"/>
            <a:pathLst>
              <a:path w="2664459" h="1697989">
                <a:moveTo>
                  <a:pt x="0" y="282956"/>
                </a:moveTo>
                <a:lnTo>
                  <a:pt x="3705" y="237074"/>
                </a:lnTo>
                <a:lnTo>
                  <a:pt x="14431" y="193543"/>
                </a:lnTo>
                <a:lnTo>
                  <a:pt x="31594" y="152948"/>
                </a:lnTo>
                <a:lnTo>
                  <a:pt x="54612" y="115872"/>
                </a:lnTo>
                <a:lnTo>
                  <a:pt x="82899" y="82899"/>
                </a:lnTo>
                <a:lnTo>
                  <a:pt x="115872" y="54612"/>
                </a:lnTo>
                <a:lnTo>
                  <a:pt x="152948" y="31594"/>
                </a:lnTo>
                <a:lnTo>
                  <a:pt x="193543" y="14431"/>
                </a:lnTo>
                <a:lnTo>
                  <a:pt x="237074" y="3705"/>
                </a:lnTo>
                <a:lnTo>
                  <a:pt x="282955" y="0"/>
                </a:lnTo>
                <a:lnTo>
                  <a:pt x="2380996" y="0"/>
                </a:lnTo>
                <a:lnTo>
                  <a:pt x="2426877" y="3705"/>
                </a:lnTo>
                <a:lnTo>
                  <a:pt x="2470408" y="14431"/>
                </a:lnTo>
                <a:lnTo>
                  <a:pt x="2511003" y="31594"/>
                </a:lnTo>
                <a:lnTo>
                  <a:pt x="2548079" y="54612"/>
                </a:lnTo>
                <a:lnTo>
                  <a:pt x="2581052" y="82899"/>
                </a:lnTo>
                <a:lnTo>
                  <a:pt x="2609339" y="115872"/>
                </a:lnTo>
                <a:lnTo>
                  <a:pt x="2632357" y="152948"/>
                </a:lnTo>
                <a:lnTo>
                  <a:pt x="2649520" y="193543"/>
                </a:lnTo>
                <a:lnTo>
                  <a:pt x="2660246" y="237074"/>
                </a:lnTo>
                <a:lnTo>
                  <a:pt x="2663952" y="282956"/>
                </a:lnTo>
                <a:lnTo>
                  <a:pt x="2663952" y="1414780"/>
                </a:lnTo>
                <a:lnTo>
                  <a:pt x="2660246" y="1460661"/>
                </a:lnTo>
                <a:lnTo>
                  <a:pt x="2649520" y="1504192"/>
                </a:lnTo>
                <a:lnTo>
                  <a:pt x="2632357" y="1544787"/>
                </a:lnTo>
                <a:lnTo>
                  <a:pt x="2609339" y="1581863"/>
                </a:lnTo>
                <a:lnTo>
                  <a:pt x="2581052" y="1614836"/>
                </a:lnTo>
                <a:lnTo>
                  <a:pt x="2548079" y="1643123"/>
                </a:lnTo>
                <a:lnTo>
                  <a:pt x="2511003" y="1666141"/>
                </a:lnTo>
                <a:lnTo>
                  <a:pt x="2470408" y="1683304"/>
                </a:lnTo>
                <a:lnTo>
                  <a:pt x="2426877" y="1694030"/>
                </a:lnTo>
                <a:lnTo>
                  <a:pt x="2380996" y="1697736"/>
                </a:lnTo>
                <a:lnTo>
                  <a:pt x="282955" y="1697736"/>
                </a:lnTo>
                <a:lnTo>
                  <a:pt x="237074" y="1694030"/>
                </a:lnTo>
                <a:lnTo>
                  <a:pt x="193543" y="1683304"/>
                </a:lnTo>
                <a:lnTo>
                  <a:pt x="152948" y="1666141"/>
                </a:lnTo>
                <a:lnTo>
                  <a:pt x="115872" y="1643123"/>
                </a:lnTo>
                <a:lnTo>
                  <a:pt x="82899" y="1614836"/>
                </a:lnTo>
                <a:lnTo>
                  <a:pt x="54612" y="1581863"/>
                </a:lnTo>
                <a:lnTo>
                  <a:pt x="31594" y="1544787"/>
                </a:lnTo>
                <a:lnTo>
                  <a:pt x="14431" y="1504192"/>
                </a:lnTo>
                <a:lnTo>
                  <a:pt x="3705" y="1460661"/>
                </a:lnTo>
                <a:lnTo>
                  <a:pt x="0" y="1414780"/>
                </a:lnTo>
                <a:lnTo>
                  <a:pt x="0" y="282956"/>
                </a:lnTo>
                <a:close/>
              </a:path>
            </a:pathLst>
          </a:custGeom>
          <a:ln w="9144">
            <a:solidFill>
              <a:srgbClr val="FFFFFF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013705" y="1194942"/>
            <a:ext cx="172656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Knowledge</a:t>
            </a:r>
            <a:r>
              <a:rPr sz="1800" spc="2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Trebuchet MS"/>
                <a:cs typeface="Trebuchet MS"/>
              </a:rPr>
              <a:t>Base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8146343" y="1599248"/>
            <a:ext cx="752475" cy="752475"/>
            <a:chOff x="8146343" y="1599248"/>
            <a:chExt cx="752475" cy="752475"/>
          </a:xfrm>
        </p:grpSpPr>
        <p:sp>
          <p:nvSpPr>
            <p:cNvPr id="11" name="object 11"/>
            <p:cNvSpPr/>
            <p:nvPr/>
          </p:nvSpPr>
          <p:spPr>
            <a:xfrm>
              <a:off x="8146343" y="1599248"/>
              <a:ext cx="752475" cy="752475"/>
            </a:xfrm>
            <a:custGeom>
              <a:avLst/>
              <a:gdLst/>
              <a:ahLst/>
              <a:cxnLst/>
              <a:rect l="l" t="t" r="r" b="b"/>
              <a:pathLst>
                <a:path w="752475" h="752475">
                  <a:moveTo>
                    <a:pt x="752202" y="0"/>
                  </a:moveTo>
                  <a:lnTo>
                    <a:pt x="0" y="0"/>
                  </a:lnTo>
                  <a:lnTo>
                    <a:pt x="0" y="752305"/>
                  </a:lnTo>
                  <a:lnTo>
                    <a:pt x="752202" y="752305"/>
                  </a:lnTo>
                  <a:lnTo>
                    <a:pt x="752202" y="0"/>
                  </a:lnTo>
                  <a:close/>
                </a:path>
              </a:pathLst>
            </a:custGeom>
            <a:solidFill>
              <a:srgbClr val="8B4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268576" y="1721495"/>
              <a:ext cx="508000" cy="508000"/>
            </a:xfrm>
            <a:custGeom>
              <a:avLst/>
              <a:gdLst/>
              <a:ahLst/>
              <a:cxnLst/>
              <a:rect l="l" t="t" r="r" b="b"/>
              <a:pathLst>
                <a:path w="508000" h="508000">
                  <a:moveTo>
                    <a:pt x="150440" y="357345"/>
                  </a:moveTo>
                  <a:lnTo>
                    <a:pt x="131635" y="357345"/>
                  </a:lnTo>
                  <a:lnTo>
                    <a:pt x="131635" y="503605"/>
                  </a:lnTo>
                  <a:lnTo>
                    <a:pt x="135850" y="507806"/>
                  </a:lnTo>
                  <a:lnTo>
                    <a:pt x="240266" y="507806"/>
                  </a:lnTo>
                  <a:lnTo>
                    <a:pt x="244465" y="503605"/>
                  </a:lnTo>
                  <a:lnTo>
                    <a:pt x="244465" y="488998"/>
                  </a:lnTo>
                  <a:lnTo>
                    <a:pt x="150440" y="488998"/>
                  </a:lnTo>
                  <a:lnTo>
                    <a:pt x="150440" y="357345"/>
                  </a:lnTo>
                  <a:close/>
                </a:path>
                <a:path w="508000" h="508000">
                  <a:moveTo>
                    <a:pt x="282076" y="441979"/>
                  </a:moveTo>
                  <a:lnTo>
                    <a:pt x="263270" y="441979"/>
                  </a:lnTo>
                  <a:lnTo>
                    <a:pt x="263270" y="503605"/>
                  </a:lnTo>
                  <a:lnTo>
                    <a:pt x="267470" y="507806"/>
                  </a:lnTo>
                  <a:lnTo>
                    <a:pt x="371901" y="507806"/>
                  </a:lnTo>
                  <a:lnTo>
                    <a:pt x="376101" y="503605"/>
                  </a:lnTo>
                  <a:lnTo>
                    <a:pt x="376101" y="488998"/>
                  </a:lnTo>
                  <a:lnTo>
                    <a:pt x="282076" y="488998"/>
                  </a:lnTo>
                  <a:lnTo>
                    <a:pt x="282076" y="441979"/>
                  </a:lnTo>
                  <a:close/>
                </a:path>
                <a:path w="508000" h="508000">
                  <a:moveTo>
                    <a:pt x="244465" y="432575"/>
                  </a:moveTo>
                  <a:lnTo>
                    <a:pt x="225660" y="432575"/>
                  </a:lnTo>
                  <a:lnTo>
                    <a:pt x="225660" y="488998"/>
                  </a:lnTo>
                  <a:lnTo>
                    <a:pt x="244465" y="488998"/>
                  </a:lnTo>
                  <a:lnTo>
                    <a:pt x="244465" y="432575"/>
                  </a:lnTo>
                  <a:close/>
                </a:path>
                <a:path w="508000" h="508000">
                  <a:moveTo>
                    <a:pt x="376101" y="451383"/>
                  </a:moveTo>
                  <a:lnTo>
                    <a:pt x="357296" y="451383"/>
                  </a:lnTo>
                  <a:lnTo>
                    <a:pt x="357296" y="488998"/>
                  </a:lnTo>
                  <a:lnTo>
                    <a:pt x="376101" y="488998"/>
                  </a:lnTo>
                  <a:lnTo>
                    <a:pt x="376101" y="451383"/>
                  </a:lnTo>
                  <a:close/>
                </a:path>
                <a:path w="508000" h="508000">
                  <a:moveTo>
                    <a:pt x="395804" y="396864"/>
                  </a:moveTo>
                  <a:lnTo>
                    <a:pt x="367725" y="396864"/>
                  </a:lnTo>
                  <a:lnTo>
                    <a:pt x="455380" y="475919"/>
                  </a:lnTo>
                  <a:lnTo>
                    <a:pt x="463858" y="478912"/>
                  </a:lnTo>
                  <a:lnTo>
                    <a:pt x="472304" y="478905"/>
                  </a:lnTo>
                  <a:lnTo>
                    <a:pt x="502860" y="460092"/>
                  </a:lnTo>
                  <a:lnTo>
                    <a:pt x="473206" y="460092"/>
                  </a:lnTo>
                  <a:lnTo>
                    <a:pt x="466892" y="459213"/>
                  </a:lnTo>
                  <a:lnTo>
                    <a:pt x="461209" y="455873"/>
                  </a:lnTo>
                  <a:lnTo>
                    <a:pt x="395804" y="396864"/>
                  </a:lnTo>
                  <a:close/>
                </a:path>
                <a:path w="508000" h="508000">
                  <a:moveTo>
                    <a:pt x="432865" y="360291"/>
                  </a:moveTo>
                  <a:lnTo>
                    <a:pt x="404771" y="360291"/>
                  </a:lnTo>
                  <a:lnTo>
                    <a:pt x="483439" y="431180"/>
                  </a:lnTo>
                  <a:lnTo>
                    <a:pt x="487360" y="436476"/>
                  </a:lnTo>
                  <a:lnTo>
                    <a:pt x="488898" y="442662"/>
                  </a:lnTo>
                  <a:lnTo>
                    <a:pt x="488018" y="448972"/>
                  </a:lnTo>
                  <a:lnTo>
                    <a:pt x="484684" y="454643"/>
                  </a:lnTo>
                  <a:lnTo>
                    <a:pt x="479390" y="458554"/>
                  </a:lnTo>
                  <a:lnTo>
                    <a:pt x="473206" y="460092"/>
                  </a:lnTo>
                  <a:lnTo>
                    <a:pt x="502860" y="460092"/>
                  </a:lnTo>
                  <a:lnTo>
                    <a:pt x="505780" y="455137"/>
                  </a:lnTo>
                  <a:lnTo>
                    <a:pt x="507663" y="441690"/>
                  </a:lnTo>
                  <a:lnTo>
                    <a:pt x="504388" y="428509"/>
                  </a:lnTo>
                  <a:lnTo>
                    <a:pt x="496038" y="417215"/>
                  </a:lnTo>
                  <a:lnTo>
                    <a:pt x="432865" y="360291"/>
                  </a:lnTo>
                  <a:close/>
                </a:path>
                <a:path w="508000" h="508000">
                  <a:moveTo>
                    <a:pt x="293923" y="151135"/>
                  </a:moveTo>
                  <a:lnTo>
                    <a:pt x="251622" y="157977"/>
                  </a:lnTo>
                  <a:lnTo>
                    <a:pt x="214849" y="177021"/>
                  </a:lnTo>
                  <a:lnTo>
                    <a:pt x="185829" y="206045"/>
                  </a:lnTo>
                  <a:lnTo>
                    <a:pt x="166786" y="242825"/>
                  </a:lnTo>
                  <a:lnTo>
                    <a:pt x="159944" y="285139"/>
                  </a:lnTo>
                  <a:lnTo>
                    <a:pt x="166786" y="327445"/>
                  </a:lnTo>
                  <a:lnTo>
                    <a:pt x="185829" y="364220"/>
                  </a:lnTo>
                  <a:lnTo>
                    <a:pt x="214849" y="393242"/>
                  </a:lnTo>
                  <a:lnTo>
                    <a:pt x="251622" y="412286"/>
                  </a:lnTo>
                  <a:lnTo>
                    <a:pt x="293923" y="419128"/>
                  </a:lnTo>
                  <a:lnTo>
                    <a:pt x="313975" y="417623"/>
                  </a:lnTo>
                  <a:lnTo>
                    <a:pt x="333101" y="413259"/>
                  </a:lnTo>
                  <a:lnTo>
                    <a:pt x="351088" y="406264"/>
                  </a:lnTo>
                  <a:lnTo>
                    <a:pt x="361608" y="400320"/>
                  </a:lnTo>
                  <a:lnTo>
                    <a:pt x="293923" y="400320"/>
                  </a:lnTo>
                  <a:lnTo>
                    <a:pt x="249135" y="391254"/>
                  </a:lnTo>
                  <a:lnTo>
                    <a:pt x="212521" y="366545"/>
                  </a:lnTo>
                  <a:lnTo>
                    <a:pt x="187814" y="329923"/>
                  </a:lnTo>
                  <a:lnTo>
                    <a:pt x="178750" y="285139"/>
                  </a:lnTo>
                  <a:lnTo>
                    <a:pt x="187815" y="240341"/>
                  </a:lnTo>
                  <a:lnTo>
                    <a:pt x="212521" y="203719"/>
                  </a:lnTo>
                  <a:lnTo>
                    <a:pt x="249135" y="179009"/>
                  </a:lnTo>
                  <a:lnTo>
                    <a:pt x="293923" y="169942"/>
                  </a:lnTo>
                  <a:lnTo>
                    <a:pt x="359327" y="169942"/>
                  </a:lnTo>
                  <a:lnTo>
                    <a:pt x="336224" y="157977"/>
                  </a:lnTo>
                  <a:lnTo>
                    <a:pt x="293923" y="151135"/>
                  </a:lnTo>
                  <a:close/>
                </a:path>
                <a:path w="508000" h="508000">
                  <a:moveTo>
                    <a:pt x="359327" y="169942"/>
                  </a:moveTo>
                  <a:lnTo>
                    <a:pt x="293923" y="169942"/>
                  </a:lnTo>
                  <a:lnTo>
                    <a:pt x="338710" y="179009"/>
                  </a:lnTo>
                  <a:lnTo>
                    <a:pt x="375324" y="203719"/>
                  </a:lnTo>
                  <a:lnTo>
                    <a:pt x="400031" y="240341"/>
                  </a:lnTo>
                  <a:lnTo>
                    <a:pt x="409096" y="285139"/>
                  </a:lnTo>
                  <a:lnTo>
                    <a:pt x="400031" y="329928"/>
                  </a:lnTo>
                  <a:lnTo>
                    <a:pt x="375324" y="366545"/>
                  </a:lnTo>
                  <a:lnTo>
                    <a:pt x="338710" y="391254"/>
                  </a:lnTo>
                  <a:lnTo>
                    <a:pt x="293923" y="400320"/>
                  </a:lnTo>
                  <a:lnTo>
                    <a:pt x="361608" y="400320"/>
                  </a:lnTo>
                  <a:lnTo>
                    <a:pt x="367725" y="396864"/>
                  </a:lnTo>
                  <a:lnTo>
                    <a:pt x="395804" y="396864"/>
                  </a:lnTo>
                  <a:lnTo>
                    <a:pt x="382792" y="385125"/>
                  </a:lnTo>
                  <a:lnTo>
                    <a:pt x="388844" y="379425"/>
                  </a:lnTo>
                  <a:lnTo>
                    <a:pt x="394545" y="373387"/>
                  </a:lnTo>
                  <a:lnTo>
                    <a:pt x="399865" y="367009"/>
                  </a:lnTo>
                  <a:lnTo>
                    <a:pt x="404771" y="360291"/>
                  </a:lnTo>
                  <a:lnTo>
                    <a:pt x="432865" y="360291"/>
                  </a:lnTo>
                  <a:lnTo>
                    <a:pt x="414306" y="343568"/>
                  </a:lnTo>
                  <a:lnTo>
                    <a:pt x="420067" y="329923"/>
                  </a:lnTo>
                  <a:lnTo>
                    <a:pt x="424336" y="315579"/>
                  </a:lnTo>
                  <a:lnTo>
                    <a:pt x="426989" y="300622"/>
                  </a:lnTo>
                  <a:lnTo>
                    <a:pt x="427901" y="285139"/>
                  </a:lnTo>
                  <a:lnTo>
                    <a:pt x="421059" y="242825"/>
                  </a:lnTo>
                  <a:lnTo>
                    <a:pt x="402016" y="206045"/>
                  </a:lnTo>
                  <a:lnTo>
                    <a:pt x="372996" y="177021"/>
                  </a:lnTo>
                  <a:lnTo>
                    <a:pt x="359327" y="169942"/>
                  </a:lnTo>
                  <a:close/>
                </a:path>
                <a:path w="508000" h="508000">
                  <a:moveTo>
                    <a:pt x="507736" y="75230"/>
                  </a:moveTo>
                  <a:lnTo>
                    <a:pt x="488931" y="75230"/>
                  </a:lnTo>
                  <a:lnTo>
                    <a:pt x="488931" y="385556"/>
                  </a:lnTo>
                  <a:lnTo>
                    <a:pt x="507736" y="385556"/>
                  </a:lnTo>
                  <a:lnTo>
                    <a:pt x="507736" y="75230"/>
                  </a:lnTo>
                  <a:close/>
                </a:path>
                <a:path w="508000" h="508000">
                  <a:moveTo>
                    <a:pt x="293923" y="191007"/>
                  </a:moveTo>
                  <a:lnTo>
                    <a:pt x="257320" y="198415"/>
                  </a:lnTo>
                  <a:lnTo>
                    <a:pt x="227400" y="218607"/>
                  </a:lnTo>
                  <a:lnTo>
                    <a:pt x="207211" y="248532"/>
                  </a:lnTo>
                  <a:lnTo>
                    <a:pt x="199803" y="285139"/>
                  </a:lnTo>
                  <a:lnTo>
                    <a:pt x="207211" y="321737"/>
                  </a:lnTo>
                  <a:lnTo>
                    <a:pt x="227400" y="351657"/>
                  </a:lnTo>
                  <a:lnTo>
                    <a:pt x="257320" y="371847"/>
                  </a:lnTo>
                  <a:lnTo>
                    <a:pt x="293923" y="379255"/>
                  </a:lnTo>
                  <a:lnTo>
                    <a:pt x="330525" y="371847"/>
                  </a:lnTo>
                  <a:lnTo>
                    <a:pt x="347418" y="360448"/>
                  </a:lnTo>
                  <a:lnTo>
                    <a:pt x="293923" y="360448"/>
                  </a:lnTo>
                  <a:lnTo>
                    <a:pt x="264635" y="354520"/>
                  </a:lnTo>
                  <a:lnTo>
                    <a:pt x="240693" y="338365"/>
                  </a:lnTo>
                  <a:lnTo>
                    <a:pt x="224536" y="314425"/>
                  </a:lnTo>
                  <a:lnTo>
                    <a:pt x="218608" y="285139"/>
                  </a:lnTo>
                  <a:lnTo>
                    <a:pt x="224536" y="255844"/>
                  </a:lnTo>
                  <a:lnTo>
                    <a:pt x="240693" y="231899"/>
                  </a:lnTo>
                  <a:lnTo>
                    <a:pt x="264635" y="215742"/>
                  </a:lnTo>
                  <a:lnTo>
                    <a:pt x="293923" y="209814"/>
                  </a:lnTo>
                  <a:lnTo>
                    <a:pt x="347417" y="209814"/>
                  </a:lnTo>
                  <a:lnTo>
                    <a:pt x="330525" y="198415"/>
                  </a:lnTo>
                  <a:lnTo>
                    <a:pt x="293923" y="191007"/>
                  </a:lnTo>
                  <a:close/>
                </a:path>
                <a:path w="508000" h="508000">
                  <a:moveTo>
                    <a:pt x="347417" y="209814"/>
                  </a:moveTo>
                  <a:lnTo>
                    <a:pt x="293923" y="209814"/>
                  </a:lnTo>
                  <a:lnTo>
                    <a:pt x="323210" y="215742"/>
                  </a:lnTo>
                  <a:lnTo>
                    <a:pt x="347153" y="231899"/>
                  </a:lnTo>
                  <a:lnTo>
                    <a:pt x="363309" y="255844"/>
                  </a:lnTo>
                  <a:lnTo>
                    <a:pt x="369237" y="285139"/>
                  </a:lnTo>
                  <a:lnTo>
                    <a:pt x="363309" y="314425"/>
                  </a:lnTo>
                  <a:lnTo>
                    <a:pt x="347153" y="338365"/>
                  </a:lnTo>
                  <a:lnTo>
                    <a:pt x="323210" y="354520"/>
                  </a:lnTo>
                  <a:lnTo>
                    <a:pt x="293923" y="360448"/>
                  </a:lnTo>
                  <a:lnTo>
                    <a:pt x="347418" y="360448"/>
                  </a:lnTo>
                  <a:lnTo>
                    <a:pt x="360446" y="351657"/>
                  </a:lnTo>
                  <a:lnTo>
                    <a:pt x="380635" y="321737"/>
                  </a:lnTo>
                  <a:lnTo>
                    <a:pt x="388042" y="285139"/>
                  </a:lnTo>
                  <a:lnTo>
                    <a:pt x="380635" y="248532"/>
                  </a:lnTo>
                  <a:lnTo>
                    <a:pt x="360446" y="218607"/>
                  </a:lnTo>
                  <a:lnTo>
                    <a:pt x="347417" y="209814"/>
                  </a:lnTo>
                  <a:close/>
                </a:path>
                <a:path w="508000" h="508000">
                  <a:moveTo>
                    <a:pt x="240266" y="84634"/>
                  </a:moveTo>
                  <a:lnTo>
                    <a:pt x="135850" y="84634"/>
                  </a:lnTo>
                  <a:lnTo>
                    <a:pt x="131635" y="88850"/>
                  </a:lnTo>
                  <a:lnTo>
                    <a:pt x="131635" y="216287"/>
                  </a:lnTo>
                  <a:lnTo>
                    <a:pt x="150440" y="216287"/>
                  </a:lnTo>
                  <a:lnTo>
                    <a:pt x="150440" y="103441"/>
                  </a:lnTo>
                  <a:lnTo>
                    <a:pt x="244465" y="103441"/>
                  </a:lnTo>
                  <a:lnTo>
                    <a:pt x="244465" y="88850"/>
                  </a:lnTo>
                  <a:lnTo>
                    <a:pt x="240266" y="84634"/>
                  </a:lnTo>
                  <a:close/>
                </a:path>
                <a:path w="508000" h="508000">
                  <a:moveTo>
                    <a:pt x="503537" y="56422"/>
                  </a:moveTo>
                  <a:lnTo>
                    <a:pt x="399121" y="56422"/>
                  </a:lnTo>
                  <a:lnTo>
                    <a:pt x="394906" y="60638"/>
                  </a:lnTo>
                  <a:lnTo>
                    <a:pt x="394906" y="178672"/>
                  </a:lnTo>
                  <a:lnTo>
                    <a:pt x="413711" y="178672"/>
                  </a:lnTo>
                  <a:lnTo>
                    <a:pt x="413711" y="75230"/>
                  </a:lnTo>
                  <a:lnTo>
                    <a:pt x="507736" y="75230"/>
                  </a:lnTo>
                  <a:lnTo>
                    <a:pt x="507736" y="60638"/>
                  </a:lnTo>
                  <a:lnTo>
                    <a:pt x="503537" y="56422"/>
                  </a:lnTo>
                  <a:close/>
                </a:path>
                <a:path w="508000" h="508000">
                  <a:moveTo>
                    <a:pt x="376101" y="18807"/>
                  </a:moveTo>
                  <a:lnTo>
                    <a:pt x="357296" y="18807"/>
                  </a:lnTo>
                  <a:lnTo>
                    <a:pt x="357296" y="141057"/>
                  </a:lnTo>
                  <a:lnTo>
                    <a:pt x="376101" y="141057"/>
                  </a:lnTo>
                  <a:lnTo>
                    <a:pt x="376101" y="18807"/>
                  </a:lnTo>
                  <a:close/>
                </a:path>
                <a:path w="508000" h="508000">
                  <a:moveTo>
                    <a:pt x="244465" y="103441"/>
                  </a:moveTo>
                  <a:lnTo>
                    <a:pt x="225660" y="103441"/>
                  </a:lnTo>
                  <a:lnTo>
                    <a:pt x="225660" y="131653"/>
                  </a:lnTo>
                  <a:lnTo>
                    <a:pt x="244465" y="131653"/>
                  </a:lnTo>
                  <a:lnTo>
                    <a:pt x="244465" y="103441"/>
                  </a:lnTo>
                  <a:close/>
                </a:path>
                <a:path w="508000" h="508000">
                  <a:moveTo>
                    <a:pt x="371901" y="0"/>
                  </a:moveTo>
                  <a:lnTo>
                    <a:pt x="267470" y="0"/>
                  </a:lnTo>
                  <a:lnTo>
                    <a:pt x="263270" y="4216"/>
                  </a:lnTo>
                  <a:lnTo>
                    <a:pt x="263270" y="122249"/>
                  </a:lnTo>
                  <a:lnTo>
                    <a:pt x="282076" y="122249"/>
                  </a:lnTo>
                  <a:lnTo>
                    <a:pt x="282076" y="18807"/>
                  </a:lnTo>
                  <a:lnTo>
                    <a:pt x="376101" y="18807"/>
                  </a:lnTo>
                  <a:lnTo>
                    <a:pt x="376101" y="4216"/>
                  </a:lnTo>
                  <a:lnTo>
                    <a:pt x="371901" y="0"/>
                  </a:lnTo>
                  <a:close/>
                </a:path>
                <a:path w="508000" h="508000">
                  <a:moveTo>
                    <a:pt x="108630" y="150461"/>
                  </a:moveTo>
                  <a:lnTo>
                    <a:pt x="4215" y="150461"/>
                  </a:lnTo>
                  <a:lnTo>
                    <a:pt x="0" y="154677"/>
                  </a:lnTo>
                  <a:lnTo>
                    <a:pt x="0" y="503605"/>
                  </a:lnTo>
                  <a:lnTo>
                    <a:pt x="4215" y="507806"/>
                  </a:lnTo>
                  <a:lnTo>
                    <a:pt x="108630" y="507806"/>
                  </a:lnTo>
                  <a:lnTo>
                    <a:pt x="112830" y="503605"/>
                  </a:lnTo>
                  <a:lnTo>
                    <a:pt x="112830" y="488998"/>
                  </a:lnTo>
                  <a:lnTo>
                    <a:pt x="18805" y="488998"/>
                  </a:lnTo>
                  <a:lnTo>
                    <a:pt x="18805" y="169268"/>
                  </a:lnTo>
                  <a:lnTo>
                    <a:pt x="112830" y="169268"/>
                  </a:lnTo>
                  <a:lnTo>
                    <a:pt x="112830" y="154677"/>
                  </a:lnTo>
                  <a:lnTo>
                    <a:pt x="108630" y="150461"/>
                  </a:lnTo>
                  <a:close/>
                </a:path>
                <a:path w="508000" h="508000">
                  <a:moveTo>
                    <a:pt x="112830" y="169268"/>
                  </a:moveTo>
                  <a:lnTo>
                    <a:pt x="94025" y="169268"/>
                  </a:lnTo>
                  <a:lnTo>
                    <a:pt x="94025" y="488998"/>
                  </a:lnTo>
                  <a:lnTo>
                    <a:pt x="112830" y="488998"/>
                  </a:lnTo>
                  <a:lnTo>
                    <a:pt x="112830" y="16926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7622540" y="1100074"/>
            <a:ext cx="1717675" cy="4527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52755" marR="5080" indent="-44069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Trebuchet MS"/>
                <a:cs typeface="Trebuchet MS"/>
              </a:rPr>
              <a:t>Amazon</a:t>
            </a:r>
            <a:r>
              <a:rPr sz="1400" spc="1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Trebuchet MS"/>
                <a:cs typeface="Trebuchet MS"/>
              </a:rPr>
              <a:t>OpenSearch Serverless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44397" y="4165472"/>
            <a:ext cx="20681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5" dirty="0">
                <a:solidFill>
                  <a:srgbClr val="FFFFFF"/>
                </a:solidFill>
                <a:latin typeface="Trebuchet MS"/>
                <a:cs typeface="Trebuchet MS"/>
              </a:rPr>
              <a:t>You</a:t>
            </a:r>
            <a:r>
              <a:rPr sz="1800"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are</a:t>
            </a:r>
            <a:r>
              <a:rPr sz="1800" spc="-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800"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bot</a:t>
            </a:r>
            <a:r>
              <a:rPr sz="1800" spc="-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for</a:t>
            </a:r>
            <a:r>
              <a:rPr sz="18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409" dirty="0">
                <a:solidFill>
                  <a:srgbClr val="FFFFFF"/>
                </a:solidFill>
                <a:latin typeface="Trebuchet MS"/>
                <a:cs typeface="Trebuchet MS"/>
              </a:rPr>
              <a:t>…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4487989" y="2887789"/>
            <a:ext cx="2675255" cy="3646170"/>
            <a:chOff x="4487989" y="2887789"/>
            <a:chExt cx="2675255" cy="3646170"/>
          </a:xfrm>
        </p:grpSpPr>
        <p:sp>
          <p:nvSpPr>
            <p:cNvPr id="16" name="object 16"/>
            <p:cNvSpPr/>
            <p:nvPr/>
          </p:nvSpPr>
          <p:spPr>
            <a:xfrm>
              <a:off x="5450388" y="5307130"/>
              <a:ext cx="752475" cy="751205"/>
            </a:xfrm>
            <a:custGeom>
              <a:avLst/>
              <a:gdLst/>
              <a:ahLst/>
              <a:cxnLst/>
              <a:rect l="l" t="t" r="r" b="b"/>
              <a:pathLst>
                <a:path w="752475" h="751204">
                  <a:moveTo>
                    <a:pt x="752202" y="0"/>
                  </a:moveTo>
                  <a:lnTo>
                    <a:pt x="0" y="0"/>
                  </a:lnTo>
                  <a:lnTo>
                    <a:pt x="0" y="750800"/>
                  </a:lnTo>
                  <a:lnTo>
                    <a:pt x="752202" y="750800"/>
                  </a:lnTo>
                  <a:lnTo>
                    <a:pt x="752202" y="0"/>
                  </a:lnTo>
                  <a:close/>
                </a:path>
              </a:pathLst>
            </a:custGeom>
            <a:solidFill>
              <a:srgbClr val="EC7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572151" y="5419747"/>
              <a:ext cx="508634" cy="525780"/>
            </a:xfrm>
            <a:custGeom>
              <a:avLst/>
              <a:gdLst/>
              <a:ahLst/>
              <a:cxnLst/>
              <a:rect l="l" t="t" r="r" b="b"/>
              <a:pathLst>
                <a:path w="508635" h="525779">
                  <a:moveTo>
                    <a:pt x="157500" y="206368"/>
                  </a:moveTo>
                  <a:lnTo>
                    <a:pt x="150236" y="206376"/>
                  </a:lnTo>
                  <a:lnTo>
                    <a:pt x="146938" y="208456"/>
                  </a:lnTo>
                  <a:lnTo>
                    <a:pt x="0" y="515041"/>
                  </a:lnTo>
                  <a:lnTo>
                    <a:pt x="195" y="518459"/>
                  </a:lnTo>
                  <a:lnTo>
                    <a:pt x="3643" y="523910"/>
                  </a:lnTo>
                  <a:lnTo>
                    <a:pt x="6660" y="525560"/>
                  </a:lnTo>
                  <a:lnTo>
                    <a:pt x="151192" y="525560"/>
                  </a:lnTo>
                  <a:lnTo>
                    <a:pt x="154499" y="523472"/>
                  </a:lnTo>
                  <a:lnTo>
                    <a:pt x="162426" y="506790"/>
                  </a:lnTo>
                  <a:lnTo>
                    <a:pt x="24830" y="506790"/>
                  </a:lnTo>
                  <a:lnTo>
                    <a:pt x="153950" y="237409"/>
                  </a:lnTo>
                  <a:lnTo>
                    <a:pt x="174909" y="237409"/>
                  </a:lnTo>
                  <a:lnTo>
                    <a:pt x="160799" y="208425"/>
                  </a:lnTo>
                  <a:lnTo>
                    <a:pt x="157500" y="206368"/>
                  </a:lnTo>
                  <a:close/>
                </a:path>
                <a:path w="508635" h="525779">
                  <a:moveTo>
                    <a:pt x="261304" y="0"/>
                  </a:moveTo>
                  <a:lnTo>
                    <a:pt x="88336" y="0"/>
                  </a:lnTo>
                  <a:lnTo>
                    <a:pt x="84121" y="4199"/>
                  </a:lnTo>
                  <a:lnTo>
                    <a:pt x="84003" y="124492"/>
                  </a:lnTo>
                  <a:lnTo>
                    <a:pt x="84983" y="126877"/>
                  </a:lnTo>
                  <a:lnTo>
                    <a:pt x="88524" y="130404"/>
                  </a:lnTo>
                  <a:lnTo>
                    <a:pt x="90922" y="131390"/>
                  </a:lnTo>
                  <a:lnTo>
                    <a:pt x="172810" y="131390"/>
                  </a:lnTo>
                  <a:lnTo>
                    <a:pt x="360477" y="523480"/>
                  </a:lnTo>
                  <a:lnTo>
                    <a:pt x="363776" y="525560"/>
                  </a:lnTo>
                  <a:lnTo>
                    <a:pt x="503991" y="525560"/>
                  </a:lnTo>
                  <a:lnTo>
                    <a:pt x="508206" y="521360"/>
                  </a:lnTo>
                  <a:lnTo>
                    <a:pt x="508206" y="506790"/>
                  </a:lnTo>
                  <a:lnTo>
                    <a:pt x="373358" y="506790"/>
                  </a:lnTo>
                  <a:lnTo>
                    <a:pt x="185715" y="114708"/>
                  </a:lnTo>
                  <a:lnTo>
                    <a:pt x="182393" y="112620"/>
                  </a:lnTo>
                  <a:lnTo>
                    <a:pt x="102863" y="112620"/>
                  </a:lnTo>
                  <a:lnTo>
                    <a:pt x="102949" y="18770"/>
                  </a:lnTo>
                  <a:lnTo>
                    <a:pt x="272570" y="18770"/>
                  </a:lnTo>
                  <a:lnTo>
                    <a:pt x="264626" y="2095"/>
                  </a:lnTo>
                  <a:lnTo>
                    <a:pt x="261304" y="0"/>
                  </a:lnTo>
                  <a:close/>
                </a:path>
                <a:path w="508635" h="525779">
                  <a:moveTo>
                    <a:pt x="174909" y="237409"/>
                  </a:moveTo>
                  <a:lnTo>
                    <a:pt x="153950" y="237409"/>
                  </a:lnTo>
                  <a:lnTo>
                    <a:pt x="212458" y="357631"/>
                  </a:lnTo>
                  <a:lnTo>
                    <a:pt x="141578" y="506790"/>
                  </a:lnTo>
                  <a:lnTo>
                    <a:pt x="162426" y="506790"/>
                  </a:lnTo>
                  <a:lnTo>
                    <a:pt x="232650" y="359015"/>
                  </a:lnTo>
                  <a:lnTo>
                    <a:pt x="232634" y="356043"/>
                  </a:lnTo>
                  <a:lnTo>
                    <a:pt x="174909" y="237409"/>
                  </a:lnTo>
                  <a:close/>
                </a:path>
                <a:path w="508635" h="525779">
                  <a:moveTo>
                    <a:pt x="272570" y="18770"/>
                  </a:moveTo>
                  <a:lnTo>
                    <a:pt x="251705" y="18770"/>
                  </a:lnTo>
                  <a:lnTo>
                    <a:pt x="438495" y="410852"/>
                  </a:lnTo>
                  <a:lnTo>
                    <a:pt x="441809" y="412940"/>
                  </a:lnTo>
                  <a:lnTo>
                    <a:pt x="489354" y="412940"/>
                  </a:lnTo>
                  <a:lnTo>
                    <a:pt x="489354" y="506790"/>
                  </a:lnTo>
                  <a:lnTo>
                    <a:pt x="508206" y="506790"/>
                  </a:lnTo>
                  <a:lnTo>
                    <a:pt x="508206" y="398377"/>
                  </a:lnTo>
                  <a:lnTo>
                    <a:pt x="503991" y="394170"/>
                  </a:lnTo>
                  <a:lnTo>
                    <a:pt x="451415" y="394170"/>
                  </a:lnTo>
                  <a:lnTo>
                    <a:pt x="272570" y="1877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492752" y="2892551"/>
              <a:ext cx="2665730" cy="3636645"/>
            </a:xfrm>
            <a:custGeom>
              <a:avLst/>
              <a:gdLst/>
              <a:ahLst/>
              <a:cxnLst/>
              <a:rect l="l" t="t" r="r" b="b"/>
              <a:pathLst>
                <a:path w="2665729" h="3636645">
                  <a:moveTo>
                    <a:pt x="0" y="282701"/>
                  </a:moveTo>
                  <a:lnTo>
                    <a:pt x="3701" y="236858"/>
                  </a:lnTo>
                  <a:lnTo>
                    <a:pt x="14417" y="193365"/>
                  </a:lnTo>
                  <a:lnTo>
                    <a:pt x="31563" y="152805"/>
                  </a:lnTo>
                  <a:lnTo>
                    <a:pt x="54559" y="115763"/>
                  </a:lnTo>
                  <a:lnTo>
                    <a:pt x="82819" y="82819"/>
                  </a:lnTo>
                  <a:lnTo>
                    <a:pt x="115763" y="54559"/>
                  </a:lnTo>
                  <a:lnTo>
                    <a:pt x="152805" y="31563"/>
                  </a:lnTo>
                  <a:lnTo>
                    <a:pt x="193365" y="14417"/>
                  </a:lnTo>
                  <a:lnTo>
                    <a:pt x="236858" y="3701"/>
                  </a:lnTo>
                  <a:lnTo>
                    <a:pt x="282701" y="0"/>
                  </a:lnTo>
                  <a:lnTo>
                    <a:pt x="2382774" y="0"/>
                  </a:lnTo>
                  <a:lnTo>
                    <a:pt x="2428617" y="3701"/>
                  </a:lnTo>
                  <a:lnTo>
                    <a:pt x="2472110" y="14417"/>
                  </a:lnTo>
                  <a:lnTo>
                    <a:pt x="2512670" y="31563"/>
                  </a:lnTo>
                  <a:lnTo>
                    <a:pt x="2549712" y="54559"/>
                  </a:lnTo>
                  <a:lnTo>
                    <a:pt x="2582656" y="82819"/>
                  </a:lnTo>
                  <a:lnTo>
                    <a:pt x="2610916" y="115763"/>
                  </a:lnTo>
                  <a:lnTo>
                    <a:pt x="2633912" y="152805"/>
                  </a:lnTo>
                  <a:lnTo>
                    <a:pt x="2651058" y="193365"/>
                  </a:lnTo>
                  <a:lnTo>
                    <a:pt x="2661774" y="236858"/>
                  </a:lnTo>
                  <a:lnTo>
                    <a:pt x="2665476" y="282701"/>
                  </a:lnTo>
                  <a:lnTo>
                    <a:pt x="2665476" y="1413510"/>
                  </a:lnTo>
                  <a:lnTo>
                    <a:pt x="2661774" y="1459353"/>
                  </a:lnTo>
                  <a:lnTo>
                    <a:pt x="2651058" y="1502846"/>
                  </a:lnTo>
                  <a:lnTo>
                    <a:pt x="2633912" y="1543406"/>
                  </a:lnTo>
                  <a:lnTo>
                    <a:pt x="2610916" y="1580448"/>
                  </a:lnTo>
                  <a:lnTo>
                    <a:pt x="2582656" y="1613392"/>
                  </a:lnTo>
                  <a:lnTo>
                    <a:pt x="2549712" y="1641652"/>
                  </a:lnTo>
                  <a:lnTo>
                    <a:pt x="2512670" y="1664648"/>
                  </a:lnTo>
                  <a:lnTo>
                    <a:pt x="2472110" y="1681794"/>
                  </a:lnTo>
                  <a:lnTo>
                    <a:pt x="2428617" y="1692510"/>
                  </a:lnTo>
                  <a:lnTo>
                    <a:pt x="2382774" y="1696212"/>
                  </a:lnTo>
                  <a:lnTo>
                    <a:pt x="282701" y="1696212"/>
                  </a:lnTo>
                  <a:lnTo>
                    <a:pt x="236858" y="1692510"/>
                  </a:lnTo>
                  <a:lnTo>
                    <a:pt x="193365" y="1681794"/>
                  </a:lnTo>
                  <a:lnTo>
                    <a:pt x="152805" y="1664648"/>
                  </a:lnTo>
                  <a:lnTo>
                    <a:pt x="115763" y="1641652"/>
                  </a:lnTo>
                  <a:lnTo>
                    <a:pt x="82819" y="1613392"/>
                  </a:lnTo>
                  <a:lnTo>
                    <a:pt x="54559" y="1580448"/>
                  </a:lnTo>
                  <a:lnTo>
                    <a:pt x="31563" y="1543406"/>
                  </a:lnTo>
                  <a:lnTo>
                    <a:pt x="14417" y="1502846"/>
                  </a:lnTo>
                  <a:lnTo>
                    <a:pt x="3701" y="1459353"/>
                  </a:lnTo>
                  <a:lnTo>
                    <a:pt x="0" y="1413510"/>
                  </a:lnTo>
                  <a:lnTo>
                    <a:pt x="0" y="282701"/>
                  </a:lnTo>
                  <a:close/>
                </a:path>
                <a:path w="2665729" h="3636645">
                  <a:moveTo>
                    <a:pt x="0" y="2222754"/>
                  </a:moveTo>
                  <a:lnTo>
                    <a:pt x="3701" y="2176910"/>
                  </a:lnTo>
                  <a:lnTo>
                    <a:pt x="14417" y="2133417"/>
                  </a:lnTo>
                  <a:lnTo>
                    <a:pt x="31563" y="2092857"/>
                  </a:lnTo>
                  <a:lnTo>
                    <a:pt x="54559" y="2055815"/>
                  </a:lnTo>
                  <a:lnTo>
                    <a:pt x="82819" y="2022871"/>
                  </a:lnTo>
                  <a:lnTo>
                    <a:pt x="115763" y="1994611"/>
                  </a:lnTo>
                  <a:lnTo>
                    <a:pt x="152805" y="1971615"/>
                  </a:lnTo>
                  <a:lnTo>
                    <a:pt x="193365" y="1954469"/>
                  </a:lnTo>
                  <a:lnTo>
                    <a:pt x="236858" y="1943753"/>
                  </a:lnTo>
                  <a:lnTo>
                    <a:pt x="282701" y="1940052"/>
                  </a:lnTo>
                  <a:lnTo>
                    <a:pt x="2382774" y="1940052"/>
                  </a:lnTo>
                  <a:lnTo>
                    <a:pt x="2428617" y="1943753"/>
                  </a:lnTo>
                  <a:lnTo>
                    <a:pt x="2472110" y="1954469"/>
                  </a:lnTo>
                  <a:lnTo>
                    <a:pt x="2512670" y="1971615"/>
                  </a:lnTo>
                  <a:lnTo>
                    <a:pt x="2549712" y="1994611"/>
                  </a:lnTo>
                  <a:lnTo>
                    <a:pt x="2582656" y="2022871"/>
                  </a:lnTo>
                  <a:lnTo>
                    <a:pt x="2610916" y="2055815"/>
                  </a:lnTo>
                  <a:lnTo>
                    <a:pt x="2633912" y="2092857"/>
                  </a:lnTo>
                  <a:lnTo>
                    <a:pt x="2651058" y="2133417"/>
                  </a:lnTo>
                  <a:lnTo>
                    <a:pt x="2661774" y="2176910"/>
                  </a:lnTo>
                  <a:lnTo>
                    <a:pt x="2665476" y="2222754"/>
                  </a:lnTo>
                  <a:lnTo>
                    <a:pt x="2665476" y="3353549"/>
                  </a:lnTo>
                  <a:lnTo>
                    <a:pt x="2661774" y="3399408"/>
                  </a:lnTo>
                  <a:lnTo>
                    <a:pt x="2651058" y="3442911"/>
                  </a:lnTo>
                  <a:lnTo>
                    <a:pt x="2633912" y="3483476"/>
                  </a:lnTo>
                  <a:lnTo>
                    <a:pt x="2610916" y="3520520"/>
                  </a:lnTo>
                  <a:lnTo>
                    <a:pt x="2582656" y="3553461"/>
                  </a:lnTo>
                  <a:lnTo>
                    <a:pt x="2549712" y="3581718"/>
                  </a:lnTo>
                  <a:lnTo>
                    <a:pt x="2512670" y="3604709"/>
                  </a:lnTo>
                  <a:lnTo>
                    <a:pt x="2472110" y="3621851"/>
                  </a:lnTo>
                  <a:lnTo>
                    <a:pt x="2428617" y="3632563"/>
                  </a:lnTo>
                  <a:lnTo>
                    <a:pt x="2382774" y="3636264"/>
                  </a:lnTo>
                  <a:lnTo>
                    <a:pt x="282701" y="3636264"/>
                  </a:lnTo>
                  <a:lnTo>
                    <a:pt x="236858" y="3632563"/>
                  </a:lnTo>
                  <a:lnTo>
                    <a:pt x="193365" y="3621851"/>
                  </a:lnTo>
                  <a:lnTo>
                    <a:pt x="152805" y="3604709"/>
                  </a:lnTo>
                  <a:lnTo>
                    <a:pt x="115763" y="3581718"/>
                  </a:lnTo>
                  <a:lnTo>
                    <a:pt x="82819" y="3553461"/>
                  </a:lnTo>
                  <a:lnTo>
                    <a:pt x="54559" y="3520520"/>
                  </a:lnTo>
                  <a:lnTo>
                    <a:pt x="31563" y="3483476"/>
                  </a:lnTo>
                  <a:lnTo>
                    <a:pt x="14417" y="3442911"/>
                  </a:lnTo>
                  <a:lnTo>
                    <a:pt x="3701" y="3399408"/>
                  </a:lnTo>
                  <a:lnTo>
                    <a:pt x="0" y="3353549"/>
                  </a:lnTo>
                  <a:lnTo>
                    <a:pt x="0" y="2222754"/>
                  </a:lnTo>
                  <a:close/>
                </a:path>
              </a:pathLst>
            </a:custGeom>
            <a:ln w="9144">
              <a:solidFill>
                <a:srgbClr val="FFFFFF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214873" y="2948685"/>
            <a:ext cx="13252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Agent</a:t>
            </a:r>
            <a:r>
              <a:rPr sz="1800" spc="1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40" dirty="0">
                <a:solidFill>
                  <a:srgbClr val="FFFFFF"/>
                </a:solidFill>
                <a:latin typeface="Trebuchet MS"/>
                <a:cs typeface="Trebuchet MS"/>
              </a:rPr>
              <a:t>group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156072" y="4879594"/>
            <a:ext cx="13252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Agent</a:t>
            </a:r>
            <a:r>
              <a:rPr sz="1800" spc="1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40" dirty="0">
                <a:solidFill>
                  <a:srgbClr val="FFFFFF"/>
                </a:solidFill>
                <a:latin typeface="Trebuchet MS"/>
                <a:cs typeface="Trebuchet MS"/>
              </a:rPr>
              <a:t>group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8990640" y="3354886"/>
            <a:ext cx="752475" cy="751205"/>
            <a:chOff x="8990640" y="3354886"/>
            <a:chExt cx="752475" cy="751205"/>
          </a:xfrm>
        </p:grpSpPr>
        <p:sp>
          <p:nvSpPr>
            <p:cNvPr id="22" name="object 22"/>
            <p:cNvSpPr/>
            <p:nvPr/>
          </p:nvSpPr>
          <p:spPr>
            <a:xfrm>
              <a:off x="8990640" y="3354886"/>
              <a:ext cx="752475" cy="751205"/>
            </a:xfrm>
            <a:custGeom>
              <a:avLst/>
              <a:gdLst/>
              <a:ahLst/>
              <a:cxnLst/>
              <a:rect l="l" t="t" r="r" b="b"/>
              <a:pathLst>
                <a:path w="752475" h="751204">
                  <a:moveTo>
                    <a:pt x="752202" y="0"/>
                  </a:moveTo>
                  <a:lnTo>
                    <a:pt x="0" y="0"/>
                  </a:lnTo>
                  <a:lnTo>
                    <a:pt x="0" y="750800"/>
                  </a:lnTo>
                  <a:lnTo>
                    <a:pt x="752202" y="750800"/>
                  </a:lnTo>
                  <a:lnTo>
                    <a:pt x="752202" y="0"/>
                  </a:lnTo>
                  <a:close/>
                </a:path>
              </a:pathLst>
            </a:custGeom>
            <a:solidFill>
              <a:srgbClr val="C824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9094068" y="3476888"/>
              <a:ext cx="545465" cy="507365"/>
            </a:xfrm>
            <a:custGeom>
              <a:avLst/>
              <a:gdLst/>
              <a:ahLst/>
              <a:cxnLst/>
              <a:rect l="l" t="t" r="r" b="b"/>
              <a:pathLst>
                <a:path w="545465" h="507364">
                  <a:moveTo>
                    <a:pt x="389789" y="183813"/>
                  </a:moveTo>
                  <a:lnTo>
                    <a:pt x="379360" y="183813"/>
                  </a:lnTo>
                  <a:lnTo>
                    <a:pt x="375145" y="188052"/>
                  </a:lnTo>
                  <a:lnTo>
                    <a:pt x="375145" y="193276"/>
                  </a:lnTo>
                  <a:lnTo>
                    <a:pt x="366752" y="233679"/>
                  </a:lnTo>
                  <a:lnTo>
                    <a:pt x="344288" y="272229"/>
                  </a:lnTo>
                  <a:lnTo>
                    <a:pt x="311828" y="304832"/>
                  </a:lnTo>
                  <a:lnTo>
                    <a:pt x="273448" y="327396"/>
                  </a:lnTo>
                  <a:lnTo>
                    <a:pt x="233222" y="335826"/>
                  </a:lnTo>
                  <a:lnTo>
                    <a:pt x="228019" y="335826"/>
                  </a:lnTo>
                  <a:lnTo>
                    <a:pt x="223795" y="340065"/>
                  </a:lnTo>
                  <a:lnTo>
                    <a:pt x="223795" y="350537"/>
                  </a:lnTo>
                  <a:lnTo>
                    <a:pt x="228019" y="354768"/>
                  </a:lnTo>
                  <a:lnTo>
                    <a:pt x="233222" y="354768"/>
                  </a:lnTo>
                  <a:lnTo>
                    <a:pt x="273448" y="363198"/>
                  </a:lnTo>
                  <a:lnTo>
                    <a:pt x="311828" y="385761"/>
                  </a:lnTo>
                  <a:lnTo>
                    <a:pt x="344288" y="418364"/>
                  </a:lnTo>
                  <a:lnTo>
                    <a:pt x="366752" y="456916"/>
                  </a:lnTo>
                  <a:lnTo>
                    <a:pt x="375145" y="497327"/>
                  </a:lnTo>
                  <a:lnTo>
                    <a:pt x="375145" y="502551"/>
                  </a:lnTo>
                  <a:lnTo>
                    <a:pt x="379360" y="506790"/>
                  </a:lnTo>
                  <a:lnTo>
                    <a:pt x="389789" y="506790"/>
                  </a:lnTo>
                  <a:lnTo>
                    <a:pt x="394005" y="502551"/>
                  </a:lnTo>
                  <a:lnTo>
                    <a:pt x="394005" y="497327"/>
                  </a:lnTo>
                  <a:lnTo>
                    <a:pt x="402397" y="456916"/>
                  </a:lnTo>
                  <a:lnTo>
                    <a:pt x="405961" y="450801"/>
                  </a:lnTo>
                  <a:lnTo>
                    <a:pt x="384579" y="450801"/>
                  </a:lnTo>
                  <a:lnTo>
                    <a:pt x="366962" y="417595"/>
                  </a:lnTo>
                  <a:lnTo>
                    <a:pt x="342356" y="387711"/>
                  </a:lnTo>
                  <a:lnTo>
                    <a:pt x="312599" y="362995"/>
                  </a:lnTo>
                  <a:lnTo>
                    <a:pt x="279529" y="345297"/>
                  </a:lnTo>
                  <a:lnTo>
                    <a:pt x="312599" y="327604"/>
                  </a:lnTo>
                  <a:lnTo>
                    <a:pt x="342356" y="302890"/>
                  </a:lnTo>
                  <a:lnTo>
                    <a:pt x="366962" y="273004"/>
                  </a:lnTo>
                  <a:lnTo>
                    <a:pt x="384579" y="239794"/>
                  </a:lnTo>
                  <a:lnTo>
                    <a:pt x="405960" y="239794"/>
                  </a:lnTo>
                  <a:lnTo>
                    <a:pt x="402397" y="233679"/>
                  </a:lnTo>
                  <a:lnTo>
                    <a:pt x="394005" y="193276"/>
                  </a:lnTo>
                  <a:lnTo>
                    <a:pt x="394005" y="188052"/>
                  </a:lnTo>
                  <a:lnTo>
                    <a:pt x="389789" y="183813"/>
                  </a:lnTo>
                  <a:close/>
                </a:path>
                <a:path w="545465" h="507364">
                  <a:moveTo>
                    <a:pt x="150840" y="56818"/>
                  </a:moveTo>
                  <a:lnTo>
                    <a:pt x="98600" y="60505"/>
                  </a:lnTo>
                  <a:lnTo>
                    <a:pt x="51625" y="71384"/>
                  </a:lnTo>
                  <a:lnTo>
                    <a:pt x="16695" y="89185"/>
                  </a:lnTo>
                  <a:lnTo>
                    <a:pt x="587" y="113636"/>
                  </a:lnTo>
                  <a:lnTo>
                    <a:pt x="0" y="113636"/>
                  </a:lnTo>
                  <a:lnTo>
                    <a:pt x="0" y="431170"/>
                  </a:lnTo>
                  <a:lnTo>
                    <a:pt x="13282" y="459215"/>
                  </a:lnTo>
                  <a:lnTo>
                    <a:pt x="47985" y="479639"/>
                  </a:lnTo>
                  <a:lnTo>
                    <a:pt x="96393" y="492125"/>
                  </a:lnTo>
                  <a:lnTo>
                    <a:pt x="150793" y="496357"/>
                  </a:lnTo>
                  <a:lnTo>
                    <a:pt x="205231" y="492125"/>
                  </a:lnTo>
                  <a:lnTo>
                    <a:pt x="253672" y="479639"/>
                  </a:lnTo>
                  <a:lnTo>
                    <a:pt x="257453" y="477415"/>
                  </a:lnTo>
                  <a:lnTo>
                    <a:pt x="150793" y="477415"/>
                  </a:lnTo>
                  <a:lnTo>
                    <a:pt x="98321" y="473259"/>
                  </a:lnTo>
                  <a:lnTo>
                    <a:pt x="56506" y="462478"/>
                  </a:lnTo>
                  <a:lnTo>
                    <a:pt x="28849" y="447605"/>
                  </a:lnTo>
                  <a:lnTo>
                    <a:pt x="18852" y="431170"/>
                  </a:lnTo>
                  <a:lnTo>
                    <a:pt x="18852" y="370660"/>
                  </a:lnTo>
                  <a:lnTo>
                    <a:pt x="62310" y="370660"/>
                  </a:lnTo>
                  <a:lnTo>
                    <a:pt x="57209" y="369389"/>
                  </a:lnTo>
                  <a:lnTo>
                    <a:pt x="29035" y="354736"/>
                  </a:lnTo>
                  <a:lnTo>
                    <a:pt x="18852" y="338548"/>
                  </a:lnTo>
                  <a:lnTo>
                    <a:pt x="18852" y="262592"/>
                  </a:lnTo>
                  <a:lnTo>
                    <a:pt x="62362" y="262592"/>
                  </a:lnTo>
                  <a:lnTo>
                    <a:pt x="57059" y="261264"/>
                  </a:lnTo>
                  <a:lnTo>
                    <a:pt x="28996" y="246610"/>
                  </a:lnTo>
                  <a:lnTo>
                    <a:pt x="18852" y="230417"/>
                  </a:lnTo>
                  <a:lnTo>
                    <a:pt x="18852" y="149252"/>
                  </a:lnTo>
                  <a:lnTo>
                    <a:pt x="65682" y="149252"/>
                  </a:lnTo>
                  <a:lnTo>
                    <a:pt x="54182" y="146352"/>
                  </a:lnTo>
                  <a:lnTo>
                    <a:pt x="27976" y="132539"/>
                  </a:lnTo>
                  <a:lnTo>
                    <a:pt x="18852" y="118376"/>
                  </a:lnTo>
                  <a:lnTo>
                    <a:pt x="27976" y="104211"/>
                  </a:lnTo>
                  <a:lnTo>
                    <a:pt x="54182" y="90396"/>
                  </a:lnTo>
                  <a:lnTo>
                    <a:pt x="95720" y="79917"/>
                  </a:lnTo>
                  <a:lnTo>
                    <a:pt x="150840" y="75760"/>
                  </a:lnTo>
                  <a:lnTo>
                    <a:pt x="259369" y="75760"/>
                  </a:lnTo>
                  <a:lnTo>
                    <a:pt x="253690" y="72604"/>
                  </a:lnTo>
                  <a:lnTo>
                    <a:pt x="205264" y="60814"/>
                  </a:lnTo>
                  <a:lnTo>
                    <a:pt x="150840" y="56818"/>
                  </a:lnTo>
                  <a:close/>
                </a:path>
                <a:path w="545465" h="507364">
                  <a:moveTo>
                    <a:pt x="301688" y="397728"/>
                  </a:moveTo>
                  <a:lnTo>
                    <a:pt x="282828" y="397728"/>
                  </a:lnTo>
                  <a:lnTo>
                    <a:pt x="282828" y="431170"/>
                  </a:lnTo>
                  <a:lnTo>
                    <a:pt x="272825" y="447605"/>
                  </a:lnTo>
                  <a:lnTo>
                    <a:pt x="245150" y="462478"/>
                  </a:lnTo>
                  <a:lnTo>
                    <a:pt x="203305" y="473259"/>
                  </a:lnTo>
                  <a:lnTo>
                    <a:pt x="150793" y="477415"/>
                  </a:lnTo>
                  <a:lnTo>
                    <a:pt x="257453" y="477415"/>
                  </a:lnTo>
                  <a:lnTo>
                    <a:pt x="288397" y="459215"/>
                  </a:lnTo>
                  <a:lnTo>
                    <a:pt x="301688" y="431170"/>
                  </a:lnTo>
                  <a:lnTo>
                    <a:pt x="301688" y="397728"/>
                  </a:lnTo>
                  <a:close/>
                </a:path>
                <a:path w="545465" h="507364">
                  <a:moveTo>
                    <a:pt x="405960" y="239794"/>
                  </a:moveTo>
                  <a:lnTo>
                    <a:pt x="384579" y="239794"/>
                  </a:lnTo>
                  <a:lnTo>
                    <a:pt x="402191" y="273004"/>
                  </a:lnTo>
                  <a:lnTo>
                    <a:pt x="426794" y="302890"/>
                  </a:lnTo>
                  <a:lnTo>
                    <a:pt x="456548" y="327604"/>
                  </a:lnTo>
                  <a:lnTo>
                    <a:pt x="489613" y="345297"/>
                  </a:lnTo>
                  <a:lnTo>
                    <a:pt x="456548" y="362995"/>
                  </a:lnTo>
                  <a:lnTo>
                    <a:pt x="426794" y="387711"/>
                  </a:lnTo>
                  <a:lnTo>
                    <a:pt x="402191" y="417595"/>
                  </a:lnTo>
                  <a:lnTo>
                    <a:pt x="384579" y="450801"/>
                  </a:lnTo>
                  <a:lnTo>
                    <a:pt x="405961" y="450801"/>
                  </a:lnTo>
                  <a:lnTo>
                    <a:pt x="424859" y="418364"/>
                  </a:lnTo>
                  <a:lnTo>
                    <a:pt x="457316" y="385761"/>
                  </a:lnTo>
                  <a:lnTo>
                    <a:pt x="495695" y="363198"/>
                  </a:lnTo>
                  <a:lnTo>
                    <a:pt x="535920" y="354768"/>
                  </a:lnTo>
                  <a:lnTo>
                    <a:pt x="541123" y="354768"/>
                  </a:lnTo>
                  <a:lnTo>
                    <a:pt x="545346" y="350537"/>
                  </a:lnTo>
                  <a:lnTo>
                    <a:pt x="545346" y="340065"/>
                  </a:lnTo>
                  <a:lnTo>
                    <a:pt x="541123" y="335826"/>
                  </a:lnTo>
                  <a:lnTo>
                    <a:pt x="535920" y="335826"/>
                  </a:lnTo>
                  <a:lnTo>
                    <a:pt x="495695" y="327396"/>
                  </a:lnTo>
                  <a:lnTo>
                    <a:pt x="457316" y="304832"/>
                  </a:lnTo>
                  <a:lnTo>
                    <a:pt x="424859" y="272229"/>
                  </a:lnTo>
                  <a:lnTo>
                    <a:pt x="405960" y="239794"/>
                  </a:lnTo>
                  <a:close/>
                </a:path>
                <a:path w="545465" h="507364">
                  <a:moveTo>
                    <a:pt x="62310" y="370660"/>
                  </a:moveTo>
                  <a:lnTo>
                    <a:pt x="18852" y="370660"/>
                  </a:lnTo>
                  <a:lnTo>
                    <a:pt x="44240" y="384651"/>
                  </a:lnTo>
                  <a:lnTo>
                    <a:pt x="76904" y="394789"/>
                  </a:lnTo>
                  <a:lnTo>
                    <a:pt x="114147" y="400957"/>
                  </a:lnTo>
                  <a:lnTo>
                    <a:pt x="153269" y="403039"/>
                  </a:lnTo>
                  <a:lnTo>
                    <a:pt x="180170" y="402088"/>
                  </a:lnTo>
                  <a:lnTo>
                    <a:pt x="206014" y="399296"/>
                  </a:lnTo>
                  <a:lnTo>
                    <a:pt x="230191" y="394751"/>
                  </a:lnTo>
                  <a:lnTo>
                    <a:pt x="252089" y="388539"/>
                  </a:lnTo>
                  <a:lnTo>
                    <a:pt x="250592" y="384104"/>
                  </a:lnTo>
                  <a:lnTo>
                    <a:pt x="153269" y="384104"/>
                  </a:lnTo>
                  <a:lnTo>
                    <a:pt x="99809" y="380010"/>
                  </a:lnTo>
                  <a:lnTo>
                    <a:pt x="62310" y="370660"/>
                  </a:lnTo>
                  <a:close/>
                </a:path>
                <a:path w="545465" h="507364">
                  <a:moveTo>
                    <a:pt x="246032" y="370598"/>
                  </a:moveTo>
                  <a:lnTo>
                    <a:pt x="225599" y="376381"/>
                  </a:lnTo>
                  <a:lnTo>
                    <a:pt x="202947" y="380615"/>
                  </a:lnTo>
                  <a:lnTo>
                    <a:pt x="178647" y="383218"/>
                  </a:lnTo>
                  <a:lnTo>
                    <a:pt x="153269" y="384104"/>
                  </a:lnTo>
                  <a:lnTo>
                    <a:pt x="250592" y="384104"/>
                  </a:lnTo>
                  <a:lnTo>
                    <a:pt x="246032" y="370598"/>
                  </a:lnTo>
                  <a:close/>
                </a:path>
                <a:path w="545465" h="507364">
                  <a:moveTo>
                    <a:pt x="62362" y="262592"/>
                  </a:moveTo>
                  <a:lnTo>
                    <a:pt x="18852" y="262592"/>
                  </a:lnTo>
                  <a:lnTo>
                    <a:pt x="44155" y="276558"/>
                  </a:lnTo>
                  <a:lnTo>
                    <a:pt x="76693" y="286678"/>
                  </a:lnTo>
                  <a:lnTo>
                    <a:pt x="113779" y="292837"/>
                  </a:lnTo>
                  <a:lnTo>
                    <a:pt x="152728" y="294916"/>
                  </a:lnTo>
                  <a:lnTo>
                    <a:pt x="192810" y="292830"/>
                  </a:lnTo>
                  <a:lnTo>
                    <a:pt x="228679" y="286874"/>
                  </a:lnTo>
                  <a:lnTo>
                    <a:pt x="259097" y="277495"/>
                  </a:lnTo>
                  <a:lnTo>
                    <a:pt x="262004" y="275981"/>
                  </a:lnTo>
                  <a:lnTo>
                    <a:pt x="152728" y="275981"/>
                  </a:lnTo>
                  <a:lnTo>
                    <a:pt x="99488" y="271886"/>
                  </a:lnTo>
                  <a:lnTo>
                    <a:pt x="62362" y="262592"/>
                  </a:lnTo>
                  <a:close/>
                </a:path>
                <a:path w="545465" h="507364">
                  <a:moveTo>
                    <a:pt x="301688" y="265142"/>
                  </a:moveTo>
                  <a:lnTo>
                    <a:pt x="282828" y="265142"/>
                  </a:lnTo>
                  <a:lnTo>
                    <a:pt x="282828" y="293563"/>
                  </a:lnTo>
                  <a:lnTo>
                    <a:pt x="301688" y="293563"/>
                  </a:lnTo>
                  <a:lnTo>
                    <a:pt x="301688" y="265142"/>
                  </a:lnTo>
                  <a:close/>
                </a:path>
                <a:path w="545465" h="507364">
                  <a:moveTo>
                    <a:pt x="301688" y="149252"/>
                  </a:moveTo>
                  <a:lnTo>
                    <a:pt x="282828" y="149252"/>
                  </a:lnTo>
                  <a:lnTo>
                    <a:pt x="282828" y="239959"/>
                  </a:lnTo>
                  <a:lnTo>
                    <a:pt x="266131" y="253242"/>
                  </a:lnTo>
                  <a:lnTo>
                    <a:pt x="237647" y="264774"/>
                  </a:lnTo>
                  <a:lnTo>
                    <a:pt x="199227" y="272904"/>
                  </a:lnTo>
                  <a:lnTo>
                    <a:pt x="152728" y="275981"/>
                  </a:lnTo>
                  <a:lnTo>
                    <a:pt x="262004" y="275981"/>
                  </a:lnTo>
                  <a:lnTo>
                    <a:pt x="282828" y="265142"/>
                  </a:lnTo>
                  <a:lnTo>
                    <a:pt x="301688" y="265142"/>
                  </a:lnTo>
                  <a:lnTo>
                    <a:pt x="301688" y="149252"/>
                  </a:lnTo>
                  <a:close/>
                </a:path>
                <a:path w="545465" h="507364">
                  <a:moveTo>
                    <a:pt x="65682" y="149252"/>
                  </a:moveTo>
                  <a:lnTo>
                    <a:pt x="18852" y="149252"/>
                  </a:lnTo>
                  <a:lnTo>
                    <a:pt x="43859" y="162508"/>
                  </a:lnTo>
                  <a:lnTo>
                    <a:pt x="75946" y="172112"/>
                  </a:lnTo>
                  <a:lnTo>
                    <a:pt x="112482" y="177954"/>
                  </a:lnTo>
                  <a:lnTo>
                    <a:pt x="150840" y="179926"/>
                  </a:lnTo>
                  <a:lnTo>
                    <a:pt x="189202" y="177954"/>
                  </a:lnTo>
                  <a:lnTo>
                    <a:pt x="225740" y="172112"/>
                  </a:lnTo>
                  <a:lnTo>
                    <a:pt x="257825" y="162508"/>
                  </a:lnTo>
                  <a:lnTo>
                    <a:pt x="260700" y="160984"/>
                  </a:lnTo>
                  <a:lnTo>
                    <a:pt x="150840" y="160984"/>
                  </a:lnTo>
                  <a:lnTo>
                    <a:pt x="95720" y="156828"/>
                  </a:lnTo>
                  <a:lnTo>
                    <a:pt x="65682" y="149252"/>
                  </a:lnTo>
                  <a:close/>
                </a:path>
                <a:path w="545465" h="507364">
                  <a:moveTo>
                    <a:pt x="452528" y="151520"/>
                  </a:moveTo>
                  <a:lnTo>
                    <a:pt x="433676" y="151520"/>
                  </a:lnTo>
                  <a:lnTo>
                    <a:pt x="433676" y="179926"/>
                  </a:lnTo>
                  <a:lnTo>
                    <a:pt x="452528" y="179926"/>
                  </a:lnTo>
                  <a:lnTo>
                    <a:pt x="452528" y="151520"/>
                  </a:lnTo>
                  <a:close/>
                </a:path>
                <a:path w="545465" h="507364">
                  <a:moveTo>
                    <a:pt x="259369" y="75760"/>
                  </a:moveTo>
                  <a:lnTo>
                    <a:pt x="150840" y="75760"/>
                  </a:lnTo>
                  <a:lnTo>
                    <a:pt x="205963" y="79917"/>
                  </a:lnTo>
                  <a:lnTo>
                    <a:pt x="247501" y="90396"/>
                  </a:lnTo>
                  <a:lnTo>
                    <a:pt x="273705" y="104211"/>
                  </a:lnTo>
                  <a:lnTo>
                    <a:pt x="282828" y="118376"/>
                  </a:lnTo>
                  <a:lnTo>
                    <a:pt x="273705" y="132539"/>
                  </a:lnTo>
                  <a:lnTo>
                    <a:pt x="247501" y="146352"/>
                  </a:lnTo>
                  <a:lnTo>
                    <a:pt x="205963" y="156828"/>
                  </a:lnTo>
                  <a:lnTo>
                    <a:pt x="150840" y="160984"/>
                  </a:lnTo>
                  <a:lnTo>
                    <a:pt x="260700" y="160984"/>
                  </a:lnTo>
                  <a:lnTo>
                    <a:pt x="282828" y="149252"/>
                  </a:lnTo>
                  <a:lnTo>
                    <a:pt x="301688" y="149252"/>
                  </a:lnTo>
                  <a:lnTo>
                    <a:pt x="301688" y="118376"/>
                  </a:lnTo>
                  <a:lnTo>
                    <a:pt x="288402" y="91891"/>
                  </a:lnTo>
                  <a:lnTo>
                    <a:pt x="259369" y="75760"/>
                  </a:lnTo>
                  <a:close/>
                </a:path>
                <a:path w="545465" h="507364">
                  <a:moveTo>
                    <a:pt x="480814" y="132578"/>
                  </a:moveTo>
                  <a:lnTo>
                    <a:pt x="405390" y="132578"/>
                  </a:lnTo>
                  <a:lnTo>
                    <a:pt x="405390" y="151520"/>
                  </a:lnTo>
                  <a:lnTo>
                    <a:pt x="480814" y="151520"/>
                  </a:lnTo>
                  <a:lnTo>
                    <a:pt x="480814" y="132578"/>
                  </a:lnTo>
                  <a:close/>
                </a:path>
                <a:path w="545465" h="507364">
                  <a:moveTo>
                    <a:pt x="452528" y="104173"/>
                  </a:moveTo>
                  <a:lnTo>
                    <a:pt x="433676" y="104173"/>
                  </a:lnTo>
                  <a:lnTo>
                    <a:pt x="433676" y="132578"/>
                  </a:lnTo>
                  <a:lnTo>
                    <a:pt x="452528" y="132578"/>
                  </a:lnTo>
                  <a:lnTo>
                    <a:pt x="452528" y="104173"/>
                  </a:lnTo>
                  <a:close/>
                </a:path>
                <a:path w="545465" h="507364">
                  <a:moveTo>
                    <a:pt x="339400" y="47347"/>
                  </a:moveTo>
                  <a:lnTo>
                    <a:pt x="320540" y="47347"/>
                  </a:lnTo>
                  <a:lnTo>
                    <a:pt x="320540" y="75760"/>
                  </a:lnTo>
                  <a:lnTo>
                    <a:pt x="339400" y="75760"/>
                  </a:lnTo>
                  <a:lnTo>
                    <a:pt x="339400" y="47347"/>
                  </a:lnTo>
                  <a:close/>
                </a:path>
                <a:path w="545465" h="507364">
                  <a:moveTo>
                    <a:pt x="367678" y="28413"/>
                  </a:moveTo>
                  <a:lnTo>
                    <a:pt x="292262" y="28413"/>
                  </a:lnTo>
                  <a:lnTo>
                    <a:pt x="292262" y="47347"/>
                  </a:lnTo>
                  <a:lnTo>
                    <a:pt x="367678" y="47347"/>
                  </a:lnTo>
                  <a:lnTo>
                    <a:pt x="367678" y="28413"/>
                  </a:lnTo>
                  <a:close/>
                </a:path>
                <a:path w="545465" h="507364">
                  <a:moveTo>
                    <a:pt x="339400" y="0"/>
                  </a:moveTo>
                  <a:lnTo>
                    <a:pt x="320540" y="0"/>
                  </a:lnTo>
                  <a:lnTo>
                    <a:pt x="320540" y="28413"/>
                  </a:lnTo>
                  <a:lnTo>
                    <a:pt x="339400" y="28413"/>
                  </a:lnTo>
                  <a:lnTo>
                    <a:pt x="339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4" name="object 24"/>
          <p:cNvGrpSpPr/>
          <p:nvPr/>
        </p:nvGrpSpPr>
        <p:grpSpPr>
          <a:xfrm>
            <a:off x="2260092" y="1631252"/>
            <a:ext cx="8501380" cy="4809490"/>
            <a:chOff x="2260092" y="1631252"/>
            <a:chExt cx="8501380" cy="4809490"/>
          </a:xfrm>
        </p:grpSpPr>
        <p:sp>
          <p:nvSpPr>
            <p:cNvPr id="25" name="object 25"/>
            <p:cNvSpPr/>
            <p:nvPr/>
          </p:nvSpPr>
          <p:spPr>
            <a:xfrm>
              <a:off x="8990640" y="4569514"/>
              <a:ext cx="752475" cy="751205"/>
            </a:xfrm>
            <a:custGeom>
              <a:avLst/>
              <a:gdLst/>
              <a:ahLst/>
              <a:cxnLst/>
              <a:rect l="l" t="t" r="r" b="b"/>
              <a:pathLst>
                <a:path w="752475" h="751204">
                  <a:moveTo>
                    <a:pt x="752202" y="0"/>
                  </a:moveTo>
                  <a:lnTo>
                    <a:pt x="0" y="0"/>
                  </a:lnTo>
                  <a:lnTo>
                    <a:pt x="0" y="750800"/>
                  </a:lnTo>
                  <a:lnTo>
                    <a:pt x="752202" y="750800"/>
                  </a:lnTo>
                  <a:lnTo>
                    <a:pt x="752202" y="0"/>
                  </a:lnTo>
                  <a:close/>
                </a:path>
              </a:pathLst>
            </a:custGeom>
            <a:solidFill>
              <a:srgbClr val="C824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9103470" y="4700901"/>
              <a:ext cx="527050" cy="497840"/>
            </a:xfrm>
            <a:custGeom>
              <a:avLst/>
              <a:gdLst/>
              <a:ahLst/>
              <a:cxnLst/>
              <a:rect l="l" t="t" r="r" b="b"/>
              <a:pathLst>
                <a:path w="527050" h="497839">
                  <a:moveTo>
                    <a:pt x="259094" y="136520"/>
                  </a:moveTo>
                  <a:lnTo>
                    <a:pt x="210380" y="140141"/>
                  </a:lnTo>
                  <a:lnTo>
                    <a:pt x="173150" y="150435"/>
                  </a:lnTo>
                  <a:lnTo>
                    <a:pt x="149370" y="166551"/>
                  </a:lnTo>
                  <a:lnTo>
                    <a:pt x="141006" y="187637"/>
                  </a:lnTo>
                  <a:lnTo>
                    <a:pt x="141038" y="279430"/>
                  </a:lnTo>
                  <a:lnTo>
                    <a:pt x="141038" y="446311"/>
                  </a:lnTo>
                  <a:lnTo>
                    <a:pt x="149400" y="467390"/>
                  </a:lnTo>
                  <a:lnTo>
                    <a:pt x="173175" y="483499"/>
                  </a:lnTo>
                  <a:lnTo>
                    <a:pt x="210395" y="493787"/>
                  </a:lnTo>
                  <a:lnTo>
                    <a:pt x="259094" y="497405"/>
                  </a:lnTo>
                  <a:lnTo>
                    <a:pt x="304530" y="494360"/>
                  </a:lnTo>
                  <a:lnTo>
                    <a:pt x="345129" y="485027"/>
                  </a:lnTo>
                  <a:lnTo>
                    <a:pt x="356848" y="478635"/>
                  </a:lnTo>
                  <a:lnTo>
                    <a:pt x="259094" y="478635"/>
                  </a:lnTo>
                  <a:lnTo>
                    <a:pt x="217376" y="475819"/>
                  </a:lnTo>
                  <a:lnTo>
                    <a:pt x="186171" y="468433"/>
                  </a:lnTo>
                  <a:lnTo>
                    <a:pt x="166614" y="458066"/>
                  </a:lnTo>
                  <a:lnTo>
                    <a:pt x="159843" y="446311"/>
                  </a:lnTo>
                  <a:lnTo>
                    <a:pt x="159843" y="392934"/>
                  </a:lnTo>
                  <a:lnTo>
                    <a:pt x="224924" y="392934"/>
                  </a:lnTo>
                  <a:lnTo>
                    <a:pt x="217516" y="392436"/>
                  </a:lnTo>
                  <a:lnTo>
                    <a:pt x="186368" y="385093"/>
                  </a:lnTo>
                  <a:lnTo>
                    <a:pt x="166769" y="374780"/>
                  </a:lnTo>
                  <a:lnTo>
                    <a:pt x="159843" y="363074"/>
                  </a:lnTo>
                  <a:lnTo>
                    <a:pt x="159843" y="309486"/>
                  </a:lnTo>
                  <a:lnTo>
                    <a:pt x="225126" y="309486"/>
                  </a:lnTo>
                  <a:lnTo>
                    <a:pt x="217516" y="308974"/>
                  </a:lnTo>
                  <a:lnTo>
                    <a:pt x="186368" y="301637"/>
                  </a:lnTo>
                  <a:lnTo>
                    <a:pt x="166769" y="291330"/>
                  </a:lnTo>
                  <a:lnTo>
                    <a:pt x="159843" y="279626"/>
                  </a:lnTo>
                  <a:lnTo>
                    <a:pt x="159843" y="217693"/>
                  </a:lnTo>
                  <a:lnTo>
                    <a:pt x="225155" y="217693"/>
                  </a:lnTo>
                  <a:lnTo>
                    <a:pt x="217516" y="217179"/>
                  </a:lnTo>
                  <a:lnTo>
                    <a:pt x="186368" y="209837"/>
                  </a:lnTo>
                  <a:lnTo>
                    <a:pt x="166769" y="199526"/>
                  </a:lnTo>
                  <a:lnTo>
                    <a:pt x="159870" y="187872"/>
                  </a:lnTo>
                  <a:lnTo>
                    <a:pt x="159811" y="187637"/>
                  </a:lnTo>
                  <a:lnTo>
                    <a:pt x="166584" y="175875"/>
                  </a:lnTo>
                  <a:lnTo>
                    <a:pt x="186146" y="165501"/>
                  </a:lnTo>
                  <a:lnTo>
                    <a:pt x="217361" y="158108"/>
                  </a:lnTo>
                  <a:lnTo>
                    <a:pt x="259094" y="155290"/>
                  </a:lnTo>
                  <a:lnTo>
                    <a:pt x="356849" y="155290"/>
                  </a:lnTo>
                  <a:lnTo>
                    <a:pt x="345148" y="148907"/>
                  </a:lnTo>
                  <a:lnTo>
                    <a:pt x="304538" y="139568"/>
                  </a:lnTo>
                  <a:lnTo>
                    <a:pt x="259094" y="136520"/>
                  </a:lnTo>
                  <a:close/>
                </a:path>
                <a:path w="527050" h="497839">
                  <a:moveTo>
                    <a:pt x="385503" y="391386"/>
                  </a:moveTo>
                  <a:lnTo>
                    <a:pt x="366698" y="391386"/>
                  </a:lnTo>
                  <a:lnTo>
                    <a:pt x="366698" y="446311"/>
                  </a:lnTo>
                  <a:lnTo>
                    <a:pt x="358803" y="457812"/>
                  </a:lnTo>
                  <a:lnTo>
                    <a:pt x="336676" y="468207"/>
                  </a:lnTo>
                  <a:lnTo>
                    <a:pt x="302659" y="475735"/>
                  </a:lnTo>
                  <a:lnTo>
                    <a:pt x="259094" y="478635"/>
                  </a:lnTo>
                  <a:lnTo>
                    <a:pt x="356848" y="478635"/>
                  </a:lnTo>
                  <a:lnTo>
                    <a:pt x="374313" y="469109"/>
                  </a:lnTo>
                  <a:lnTo>
                    <a:pt x="385503" y="446311"/>
                  </a:lnTo>
                  <a:lnTo>
                    <a:pt x="385503" y="391386"/>
                  </a:lnTo>
                  <a:close/>
                </a:path>
                <a:path w="527050" h="497839">
                  <a:moveTo>
                    <a:pt x="224924" y="392934"/>
                  </a:moveTo>
                  <a:lnTo>
                    <a:pt x="159843" y="392934"/>
                  </a:lnTo>
                  <a:lnTo>
                    <a:pt x="177496" y="401842"/>
                  </a:lnTo>
                  <a:lnTo>
                    <a:pt x="200233" y="408460"/>
                  </a:lnTo>
                  <a:lnTo>
                    <a:pt x="227588" y="412583"/>
                  </a:lnTo>
                  <a:lnTo>
                    <a:pt x="259094" y="414004"/>
                  </a:lnTo>
                  <a:lnTo>
                    <a:pt x="289805" y="412629"/>
                  </a:lnTo>
                  <a:lnTo>
                    <a:pt x="319293" y="408455"/>
                  </a:lnTo>
                  <a:lnTo>
                    <a:pt x="345582" y="401400"/>
                  </a:lnTo>
                  <a:lnTo>
                    <a:pt x="358585" y="395233"/>
                  </a:lnTo>
                  <a:lnTo>
                    <a:pt x="259094" y="395233"/>
                  </a:lnTo>
                  <a:lnTo>
                    <a:pt x="224924" y="392934"/>
                  </a:lnTo>
                  <a:close/>
                </a:path>
                <a:path w="527050" h="497839">
                  <a:moveTo>
                    <a:pt x="385503" y="307922"/>
                  </a:moveTo>
                  <a:lnTo>
                    <a:pt x="366698" y="307922"/>
                  </a:lnTo>
                  <a:lnTo>
                    <a:pt x="366671" y="363074"/>
                  </a:lnTo>
                  <a:lnTo>
                    <a:pt x="358653" y="374507"/>
                  </a:lnTo>
                  <a:lnTo>
                    <a:pt x="336494" y="384859"/>
                  </a:lnTo>
                  <a:lnTo>
                    <a:pt x="302536" y="392349"/>
                  </a:lnTo>
                  <a:lnTo>
                    <a:pt x="259094" y="395233"/>
                  </a:lnTo>
                  <a:lnTo>
                    <a:pt x="358585" y="395233"/>
                  </a:lnTo>
                  <a:lnTo>
                    <a:pt x="366698" y="391386"/>
                  </a:lnTo>
                  <a:lnTo>
                    <a:pt x="385503" y="391386"/>
                  </a:lnTo>
                  <a:lnTo>
                    <a:pt x="385503" y="307922"/>
                  </a:lnTo>
                  <a:close/>
                </a:path>
                <a:path w="527050" h="497839">
                  <a:moveTo>
                    <a:pt x="225126" y="309486"/>
                  </a:moveTo>
                  <a:lnTo>
                    <a:pt x="159843" y="309486"/>
                  </a:lnTo>
                  <a:lnTo>
                    <a:pt x="177496" y="318389"/>
                  </a:lnTo>
                  <a:lnTo>
                    <a:pt x="200233" y="325005"/>
                  </a:lnTo>
                  <a:lnTo>
                    <a:pt x="227588" y="329127"/>
                  </a:lnTo>
                  <a:lnTo>
                    <a:pt x="259094" y="330547"/>
                  </a:lnTo>
                  <a:lnTo>
                    <a:pt x="289805" y="329174"/>
                  </a:lnTo>
                  <a:lnTo>
                    <a:pt x="319293" y="325000"/>
                  </a:lnTo>
                  <a:lnTo>
                    <a:pt x="345582" y="317944"/>
                  </a:lnTo>
                  <a:lnTo>
                    <a:pt x="358591" y="311769"/>
                  </a:lnTo>
                  <a:lnTo>
                    <a:pt x="259094" y="311769"/>
                  </a:lnTo>
                  <a:lnTo>
                    <a:pt x="225126" y="309486"/>
                  </a:lnTo>
                  <a:close/>
                </a:path>
                <a:path w="527050" h="497839">
                  <a:moveTo>
                    <a:pt x="522342" y="0"/>
                  </a:moveTo>
                  <a:lnTo>
                    <a:pt x="4199" y="0"/>
                  </a:lnTo>
                  <a:lnTo>
                    <a:pt x="0" y="4199"/>
                  </a:lnTo>
                  <a:lnTo>
                    <a:pt x="0" y="62621"/>
                  </a:lnTo>
                  <a:lnTo>
                    <a:pt x="4199" y="66829"/>
                  </a:lnTo>
                  <a:lnTo>
                    <a:pt x="9402" y="66829"/>
                  </a:lnTo>
                  <a:lnTo>
                    <a:pt x="17498" y="68454"/>
                  </a:lnTo>
                  <a:lnTo>
                    <a:pt x="24116" y="72885"/>
                  </a:lnTo>
                  <a:lnTo>
                    <a:pt x="28582" y="79449"/>
                  </a:lnTo>
                  <a:lnTo>
                    <a:pt x="30221" y="87476"/>
                  </a:lnTo>
                  <a:lnTo>
                    <a:pt x="28582" y="95507"/>
                  </a:lnTo>
                  <a:lnTo>
                    <a:pt x="24116" y="102073"/>
                  </a:lnTo>
                  <a:lnTo>
                    <a:pt x="17498" y="106504"/>
                  </a:lnTo>
                  <a:lnTo>
                    <a:pt x="9402" y="108130"/>
                  </a:lnTo>
                  <a:lnTo>
                    <a:pt x="4199" y="108130"/>
                  </a:lnTo>
                  <a:lnTo>
                    <a:pt x="0" y="112330"/>
                  </a:lnTo>
                  <a:lnTo>
                    <a:pt x="0" y="314921"/>
                  </a:lnTo>
                  <a:lnTo>
                    <a:pt x="4199" y="319121"/>
                  </a:lnTo>
                  <a:lnTo>
                    <a:pt x="103427" y="319121"/>
                  </a:lnTo>
                  <a:lnTo>
                    <a:pt x="103427" y="300351"/>
                  </a:lnTo>
                  <a:lnTo>
                    <a:pt x="18805" y="300351"/>
                  </a:lnTo>
                  <a:lnTo>
                    <a:pt x="18805" y="125774"/>
                  </a:lnTo>
                  <a:lnTo>
                    <a:pt x="30839" y="120615"/>
                  </a:lnTo>
                  <a:lnTo>
                    <a:pt x="40415" y="111986"/>
                  </a:lnTo>
                  <a:lnTo>
                    <a:pt x="46741" y="100677"/>
                  </a:lnTo>
                  <a:lnTo>
                    <a:pt x="49026" y="87476"/>
                  </a:lnTo>
                  <a:lnTo>
                    <a:pt x="46741" y="74275"/>
                  </a:lnTo>
                  <a:lnTo>
                    <a:pt x="40415" y="62965"/>
                  </a:lnTo>
                  <a:lnTo>
                    <a:pt x="30839" y="54336"/>
                  </a:lnTo>
                  <a:lnTo>
                    <a:pt x="18805" y="49177"/>
                  </a:lnTo>
                  <a:lnTo>
                    <a:pt x="18805" y="18777"/>
                  </a:lnTo>
                  <a:lnTo>
                    <a:pt x="526541" y="18777"/>
                  </a:lnTo>
                  <a:lnTo>
                    <a:pt x="526541" y="4199"/>
                  </a:lnTo>
                  <a:lnTo>
                    <a:pt x="522342" y="0"/>
                  </a:lnTo>
                  <a:close/>
                </a:path>
                <a:path w="527050" h="497839">
                  <a:moveTo>
                    <a:pt x="526541" y="18777"/>
                  </a:moveTo>
                  <a:lnTo>
                    <a:pt x="507736" y="18777"/>
                  </a:lnTo>
                  <a:lnTo>
                    <a:pt x="507736" y="49177"/>
                  </a:lnTo>
                  <a:lnTo>
                    <a:pt x="495702" y="54336"/>
                  </a:lnTo>
                  <a:lnTo>
                    <a:pt x="486126" y="62965"/>
                  </a:lnTo>
                  <a:lnTo>
                    <a:pt x="479800" y="74275"/>
                  </a:lnTo>
                  <a:lnTo>
                    <a:pt x="477515" y="87476"/>
                  </a:lnTo>
                  <a:lnTo>
                    <a:pt x="479800" y="100677"/>
                  </a:lnTo>
                  <a:lnTo>
                    <a:pt x="486126" y="111986"/>
                  </a:lnTo>
                  <a:lnTo>
                    <a:pt x="495702" y="120615"/>
                  </a:lnTo>
                  <a:lnTo>
                    <a:pt x="507736" y="125774"/>
                  </a:lnTo>
                  <a:lnTo>
                    <a:pt x="507736" y="300351"/>
                  </a:lnTo>
                  <a:lnTo>
                    <a:pt x="423114" y="300351"/>
                  </a:lnTo>
                  <a:lnTo>
                    <a:pt x="423114" y="319121"/>
                  </a:lnTo>
                  <a:lnTo>
                    <a:pt x="522342" y="319121"/>
                  </a:lnTo>
                  <a:lnTo>
                    <a:pt x="526541" y="314921"/>
                  </a:lnTo>
                  <a:lnTo>
                    <a:pt x="526541" y="112330"/>
                  </a:lnTo>
                  <a:lnTo>
                    <a:pt x="522342" y="108130"/>
                  </a:lnTo>
                  <a:lnTo>
                    <a:pt x="517139" y="108130"/>
                  </a:lnTo>
                  <a:lnTo>
                    <a:pt x="509043" y="106504"/>
                  </a:lnTo>
                  <a:lnTo>
                    <a:pt x="502425" y="102073"/>
                  </a:lnTo>
                  <a:lnTo>
                    <a:pt x="497959" y="95507"/>
                  </a:lnTo>
                  <a:lnTo>
                    <a:pt x="496320" y="87476"/>
                  </a:lnTo>
                  <a:lnTo>
                    <a:pt x="497959" y="79449"/>
                  </a:lnTo>
                  <a:lnTo>
                    <a:pt x="502425" y="72885"/>
                  </a:lnTo>
                  <a:lnTo>
                    <a:pt x="509043" y="68454"/>
                  </a:lnTo>
                  <a:lnTo>
                    <a:pt x="517139" y="66829"/>
                  </a:lnTo>
                  <a:lnTo>
                    <a:pt x="522342" y="66829"/>
                  </a:lnTo>
                  <a:lnTo>
                    <a:pt x="526541" y="62621"/>
                  </a:lnTo>
                  <a:lnTo>
                    <a:pt x="526541" y="18777"/>
                  </a:lnTo>
                  <a:close/>
                </a:path>
                <a:path w="527050" h="497839">
                  <a:moveTo>
                    <a:pt x="385503" y="216128"/>
                  </a:moveTo>
                  <a:lnTo>
                    <a:pt x="366698" y="216128"/>
                  </a:lnTo>
                  <a:lnTo>
                    <a:pt x="366671" y="279626"/>
                  </a:lnTo>
                  <a:lnTo>
                    <a:pt x="358653" y="291052"/>
                  </a:lnTo>
                  <a:lnTo>
                    <a:pt x="336494" y="301400"/>
                  </a:lnTo>
                  <a:lnTo>
                    <a:pt x="302536" y="308887"/>
                  </a:lnTo>
                  <a:lnTo>
                    <a:pt x="259094" y="311769"/>
                  </a:lnTo>
                  <a:lnTo>
                    <a:pt x="358591" y="311769"/>
                  </a:lnTo>
                  <a:lnTo>
                    <a:pt x="366698" y="307922"/>
                  </a:lnTo>
                  <a:lnTo>
                    <a:pt x="385503" y="307922"/>
                  </a:lnTo>
                  <a:lnTo>
                    <a:pt x="385503" y="216128"/>
                  </a:lnTo>
                  <a:close/>
                </a:path>
                <a:path w="527050" h="497839">
                  <a:moveTo>
                    <a:pt x="103427" y="253418"/>
                  </a:moveTo>
                  <a:lnTo>
                    <a:pt x="41809" y="253418"/>
                  </a:lnTo>
                  <a:lnTo>
                    <a:pt x="37610" y="257618"/>
                  </a:lnTo>
                  <a:lnTo>
                    <a:pt x="37610" y="300351"/>
                  </a:lnTo>
                  <a:lnTo>
                    <a:pt x="56415" y="300351"/>
                  </a:lnTo>
                  <a:lnTo>
                    <a:pt x="56415" y="272196"/>
                  </a:lnTo>
                  <a:lnTo>
                    <a:pt x="103427" y="272196"/>
                  </a:lnTo>
                  <a:lnTo>
                    <a:pt x="103427" y="253418"/>
                  </a:lnTo>
                  <a:close/>
                </a:path>
                <a:path w="527050" h="497839">
                  <a:moveTo>
                    <a:pt x="484731" y="253418"/>
                  </a:moveTo>
                  <a:lnTo>
                    <a:pt x="423114" y="253418"/>
                  </a:lnTo>
                  <a:lnTo>
                    <a:pt x="423114" y="272196"/>
                  </a:lnTo>
                  <a:lnTo>
                    <a:pt x="470126" y="272196"/>
                  </a:lnTo>
                  <a:lnTo>
                    <a:pt x="470126" y="300351"/>
                  </a:lnTo>
                  <a:lnTo>
                    <a:pt x="488931" y="300351"/>
                  </a:lnTo>
                  <a:lnTo>
                    <a:pt x="488931" y="257618"/>
                  </a:lnTo>
                  <a:lnTo>
                    <a:pt x="484731" y="253418"/>
                  </a:lnTo>
                  <a:close/>
                </a:path>
                <a:path w="527050" h="497839">
                  <a:moveTo>
                    <a:pt x="225155" y="217693"/>
                  </a:moveTo>
                  <a:lnTo>
                    <a:pt x="159843" y="217693"/>
                  </a:lnTo>
                  <a:lnTo>
                    <a:pt x="177496" y="226596"/>
                  </a:lnTo>
                  <a:lnTo>
                    <a:pt x="200233" y="233212"/>
                  </a:lnTo>
                  <a:lnTo>
                    <a:pt x="227588" y="237334"/>
                  </a:lnTo>
                  <a:lnTo>
                    <a:pt x="259094" y="238754"/>
                  </a:lnTo>
                  <a:lnTo>
                    <a:pt x="289805" y="237380"/>
                  </a:lnTo>
                  <a:lnTo>
                    <a:pt x="319293" y="233204"/>
                  </a:lnTo>
                  <a:lnTo>
                    <a:pt x="345582" y="226147"/>
                  </a:lnTo>
                  <a:lnTo>
                    <a:pt x="358588" y="219976"/>
                  </a:lnTo>
                  <a:lnTo>
                    <a:pt x="259094" y="219976"/>
                  </a:lnTo>
                  <a:lnTo>
                    <a:pt x="225155" y="217693"/>
                  </a:lnTo>
                  <a:close/>
                </a:path>
                <a:path w="527050" h="497839">
                  <a:moveTo>
                    <a:pt x="146240" y="46932"/>
                  </a:moveTo>
                  <a:lnTo>
                    <a:pt x="79420" y="46932"/>
                  </a:lnTo>
                  <a:lnTo>
                    <a:pt x="75220" y="51124"/>
                  </a:lnTo>
                  <a:lnTo>
                    <a:pt x="75220" y="221056"/>
                  </a:lnTo>
                  <a:lnTo>
                    <a:pt x="79420" y="225263"/>
                  </a:lnTo>
                  <a:lnTo>
                    <a:pt x="112830" y="225263"/>
                  </a:lnTo>
                  <a:lnTo>
                    <a:pt x="112830" y="206493"/>
                  </a:lnTo>
                  <a:lnTo>
                    <a:pt x="94025" y="206493"/>
                  </a:lnTo>
                  <a:lnTo>
                    <a:pt x="94025" y="65702"/>
                  </a:lnTo>
                  <a:lnTo>
                    <a:pt x="150440" y="65702"/>
                  </a:lnTo>
                  <a:lnTo>
                    <a:pt x="150440" y="51124"/>
                  </a:lnTo>
                  <a:lnTo>
                    <a:pt x="146240" y="46932"/>
                  </a:lnTo>
                  <a:close/>
                </a:path>
                <a:path w="527050" h="497839">
                  <a:moveTo>
                    <a:pt x="451321" y="65702"/>
                  </a:moveTo>
                  <a:lnTo>
                    <a:pt x="432516" y="65702"/>
                  </a:lnTo>
                  <a:lnTo>
                    <a:pt x="432516" y="206493"/>
                  </a:lnTo>
                  <a:lnTo>
                    <a:pt x="423114" y="206493"/>
                  </a:lnTo>
                  <a:lnTo>
                    <a:pt x="423114" y="225263"/>
                  </a:lnTo>
                  <a:lnTo>
                    <a:pt x="447121" y="225263"/>
                  </a:lnTo>
                  <a:lnTo>
                    <a:pt x="451321" y="221056"/>
                  </a:lnTo>
                  <a:lnTo>
                    <a:pt x="451321" y="65702"/>
                  </a:lnTo>
                  <a:close/>
                </a:path>
                <a:path w="527050" h="497839">
                  <a:moveTo>
                    <a:pt x="356849" y="155290"/>
                  </a:moveTo>
                  <a:lnTo>
                    <a:pt x="259094" y="155290"/>
                  </a:lnTo>
                  <a:lnTo>
                    <a:pt x="305150" y="158486"/>
                  </a:lnTo>
                  <a:lnTo>
                    <a:pt x="338901" y="166507"/>
                  </a:lnTo>
                  <a:lnTo>
                    <a:pt x="359658" y="177007"/>
                  </a:lnTo>
                  <a:lnTo>
                    <a:pt x="366730" y="187637"/>
                  </a:lnTo>
                  <a:lnTo>
                    <a:pt x="304992" y="216805"/>
                  </a:lnTo>
                  <a:lnTo>
                    <a:pt x="259094" y="219976"/>
                  </a:lnTo>
                  <a:lnTo>
                    <a:pt x="358588" y="219976"/>
                  </a:lnTo>
                  <a:lnTo>
                    <a:pt x="366698" y="216128"/>
                  </a:lnTo>
                  <a:lnTo>
                    <a:pt x="385503" y="216128"/>
                  </a:lnTo>
                  <a:lnTo>
                    <a:pt x="385535" y="187637"/>
                  </a:lnTo>
                  <a:lnTo>
                    <a:pt x="374341" y="164832"/>
                  </a:lnTo>
                  <a:lnTo>
                    <a:pt x="356849" y="155290"/>
                  </a:lnTo>
                  <a:close/>
                </a:path>
                <a:path w="527050" h="497839">
                  <a:moveTo>
                    <a:pt x="150440" y="65702"/>
                  </a:moveTo>
                  <a:lnTo>
                    <a:pt x="131635" y="65702"/>
                  </a:lnTo>
                  <a:lnTo>
                    <a:pt x="131635" y="131405"/>
                  </a:lnTo>
                  <a:lnTo>
                    <a:pt x="150440" y="131405"/>
                  </a:lnTo>
                  <a:lnTo>
                    <a:pt x="150440" y="65702"/>
                  </a:lnTo>
                  <a:close/>
                </a:path>
                <a:path w="527050" h="497839">
                  <a:moveTo>
                    <a:pt x="447121" y="46932"/>
                  </a:moveTo>
                  <a:lnTo>
                    <a:pt x="380301" y="46932"/>
                  </a:lnTo>
                  <a:lnTo>
                    <a:pt x="376101" y="51124"/>
                  </a:lnTo>
                  <a:lnTo>
                    <a:pt x="376101" y="131405"/>
                  </a:lnTo>
                  <a:lnTo>
                    <a:pt x="394906" y="131405"/>
                  </a:lnTo>
                  <a:lnTo>
                    <a:pt x="394906" y="65702"/>
                  </a:lnTo>
                  <a:lnTo>
                    <a:pt x="451321" y="65702"/>
                  </a:lnTo>
                  <a:lnTo>
                    <a:pt x="451321" y="51124"/>
                  </a:lnTo>
                  <a:lnTo>
                    <a:pt x="447121" y="46932"/>
                  </a:lnTo>
                  <a:close/>
                </a:path>
                <a:path w="527050" h="497839">
                  <a:moveTo>
                    <a:pt x="249668" y="46932"/>
                  </a:moveTo>
                  <a:lnTo>
                    <a:pt x="173445" y="46932"/>
                  </a:lnTo>
                  <a:lnTo>
                    <a:pt x="169245" y="51124"/>
                  </a:lnTo>
                  <a:lnTo>
                    <a:pt x="169245" y="122020"/>
                  </a:lnTo>
                  <a:lnTo>
                    <a:pt x="188050" y="122020"/>
                  </a:lnTo>
                  <a:lnTo>
                    <a:pt x="188050" y="65702"/>
                  </a:lnTo>
                  <a:lnTo>
                    <a:pt x="253868" y="65702"/>
                  </a:lnTo>
                  <a:lnTo>
                    <a:pt x="253868" y="51124"/>
                  </a:lnTo>
                  <a:lnTo>
                    <a:pt x="249668" y="46932"/>
                  </a:lnTo>
                  <a:close/>
                </a:path>
                <a:path w="527050" h="497839">
                  <a:moveTo>
                    <a:pt x="357296" y="65702"/>
                  </a:moveTo>
                  <a:lnTo>
                    <a:pt x="338491" y="65702"/>
                  </a:lnTo>
                  <a:lnTo>
                    <a:pt x="338491" y="122020"/>
                  </a:lnTo>
                  <a:lnTo>
                    <a:pt x="357296" y="122020"/>
                  </a:lnTo>
                  <a:lnTo>
                    <a:pt x="357296" y="65702"/>
                  </a:lnTo>
                  <a:close/>
                </a:path>
                <a:path w="527050" h="497839">
                  <a:moveTo>
                    <a:pt x="253868" y="65702"/>
                  </a:moveTo>
                  <a:lnTo>
                    <a:pt x="235063" y="65702"/>
                  </a:lnTo>
                  <a:lnTo>
                    <a:pt x="235063" y="112635"/>
                  </a:lnTo>
                  <a:lnTo>
                    <a:pt x="253868" y="112635"/>
                  </a:lnTo>
                  <a:lnTo>
                    <a:pt x="253868" y="65702"/>
                  </a:lnTo>
                  <a:close/>
                </a:path>
                <a:path w="527050" h="497839">
                  <a:moveTo>
                    <a:pt x="353096" y="46932"/>
                  </a:moveTo>
                  <a:lnTo>
                    <a:pt x="276873" y="46932"/>
                  </a:lnTo>
                  <a:lnTo>
                    <a:pt x="272673" y="51124"/>
                  </a:lnTo>
                  <a:lnTo>
                    <a:pt x="272673" y="112635"/>
                  </a:lnTo>
                  <a:lnTo>
                    <a:pt x="291478" y="112635"/>
                  </a:lnTo>
                  <a:lnTo>
                    <a:pt x="291478" y="65702"/>
                  </a:lnTo>
                  <a:lnTo>
                    <a:pt x="357296" y="65702"/>
                  </a:lnTo>
                  <a:lnTo>
                    <a:pt x="357296" y="51124"/>
                  </a:lnTo>
                  <a:lnTo>
                    <a:pt x="353096" y="4693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83980" y="5676899"/>
              <a:ext cx="762000" cy="763524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2260092" y="1969769"/>
              <a:ext cx="6723380" cy="4128135"/>
            </a:xfrm>
            <a:custGeom>
              <a:avLst/>
              <a:gdLst/>
              <a:ahLst/>
              <a:cxnLst/>
              <a:rect l="l" t="t" r="r" b="b"/>
              <a:pathLst>
                <a:path w="6723380" h="4128135">
                  <a:moveTo>
                    <a:pt x="3214497" y="38100"/>
                  </a:moveTo>
                  <a:lnTo>
                    <a:pt x="3194672" y="28194"/>
                  </a:lnTo>
                  <a:lnTo>
                    <a:pt x="3138297" y="0"/>
                  </a:lnTo>
                  <a:lnTo>
                    <a:pt x="3138297" y="28194"/>
                  </a:lnTo>
                  <a:lnTo>
                    <a:pt x="1606804" y="28194"/>
                  </a:lnTo>
                  <a:lnTo>
                    <a:pt x="1602359" y="32639"/>
                  </a:lnTo>
                  <a:lnTo>
                    <a:pt x="1602359" y="1619262"/>
                  </a:lnTo>
                  <a:lnTo>
                    <a:pt x="83693" y="1619262"/>
                  </a:lnTo>
                  <a:lnTo>
                    <a:pt x="4445" y="1619262"/>
                  </a:lnTo>
                  <a:lnTo>
                    <a:pt x="0" y="1623695"/>
                  </a:lnTo>
                  <a:lnTo>
                    <a:pt x="0" y="1624850"/>
                  </a:lnTo>
                  <a:lnTo>
                    <a:pt x="0" y="1634617"/>
                  </a:lnTo>
                  <a:lnTo>
                    <a:pt x="0" y="1635899"/>
                  </a:lnTo>
                  <a:lnTo>
                    <a:pt x="4445" y="1640205"/>
                  </a:lnTo>
                  <a:lnTo>
                    <a:pt x="1587627" y="1640205"/>
                  </a:lnTo>
                  <a:lnTo>
                    <a:pt x="1587627" y="3717023"/>
                  </a:lnTo>
                  <a:lnTo>
                    <a:pt x="1592072" y="3721468"/>
                  </a:lnTo>
                  <a:lnTo>
                    <a:pt x="3108833" y="3721468"/>
                  </a:lnTo>
                  <a:lnTo>
                    <a:pt x="3108833" y="3749662"/>
                  </a:lnTo>
                  <a:lnTo>
                    <a:pt x="3165221" y="3721468"/>
                  </a:lnTo>
                  <a:lnTo>
                    <a:pt x="3185033" y="3711562"/>
                  </a:lnTo>
                  <a:lnTo>
                    <a:pt x="3165221" y="3701669"/>
                  </a:lnTo>
                  <a:lnTo>
                    <a:pt x="3108833" y="3673462"/>
                  </a:lnTo>
                  <a:lnTo>
                    <a:pt x="3108833" y="3701669"/>
                  </a:lnTo>
                  <a:lnTo>
                    <a:pt x="1607439" y="3701669"/>
                  </a:lnTo>
                  <a:lnTo>
                    <a:pt x="1607439" y="1798066"/>
                  </a:lnTo>
                  <a:lnTo>
                    <a:pt x="3108960" y="1798066"/>
                  </a:lnTo>
                  <a:lnTo>
                    <a:pt x="3108960" y="1826260"/>
                  </a:lnTo>
                  <a:lnTo>
                    <a:pt x="3165348" y="1798066"/>
                  </a:lnTo>
                  <a:lnTo>
                    <a:pt x="3185160" y="1788160"/>
                  </a:lnTo>
                  <a:lnTo>
                    <a:pt x="3165348" y="1778254"/>
                  </a:lnTo>
                  <a:lnTo>
                    <a:pt x="3108960" y="1750060"/>
                  </a:lnTo>
                  <a:lnTo>
                    <a:pt x="3108960" y="1778254"/>
                  </a:lnTo>
                  <a:lnTo>
                    <a:pt x="1615948" y="1778254"/>
                  </a:lnTo>
                  <a:lnTo>
                    <a:pt x="1615948" y="1640205"/>
                  </a:lnTo>
                  <a:lnTo>
                    <a:pt x="1617726" y="1640205"/>
                  </a:lnTo>
                  <a:lnTo>
                    <a:pt x="1622171" y="1635899"/>
                  </a:lnTo>
                  <a:lnTo>
                    <a:pt x="1622171" y="1630311"/>
                  </a:lnTo>
                  <a:lnTo>
                    <a:pt x="1622171" y="1620393"/>
                  </a:lnTo>
                  <a:lnTo>
                    <a:pt x="1622171" y="48006"/>
                  </a:lnTo>
                  <a:lnTo>
                    <a:pt x="3138297" y="48006"/>
                  </a:lnTo>
                  <a:lnTo>
                    <a:pt x="3138297" y="76200"/>
                  </a:lnTo>
                  <a:lnTo>
                    <a:pt x="3194685" y="48006"/>
                  </a:lnTo>
                  <a:lnTo>
                    <a:pt x="3214497" y="38100"/>
                  </a:lnTo>
                  <a:close/>
                </a:path>
                <a:path w="6723380" h="4128135">
                  <a:moveTo>
                    <a:pt x="6669405" y="1757172"/>
                  </a:moveTo>
                  <a:lnTo>
                    <a:pt x="6649593" y="1747266"/>
                  </a:lnTo>
                  <a:lnTo>
                    <a:pt x="6593205" y="1719072"/>
                  </a:lnTo>
                  <a:lnTo>
                    <a:pt x="6593205" y="1747266"/>
                  </a:lnTo>
                  <a:lnTo>
                    <a:pt x="5318506" y="1747266"/>
                  </a:lnTo>
                  <a:lnTo>
                    <a:pt x="5315966" y="1749806"/>
                  </a:lnTo>
                  <a:lnTo>
                    <a:pt x="3972941" y="1749806"/>
                  </a:lnTo>
                  <a:lnTo>
                    <a:pt x="3968496" y="1754251"/>
                  </a:lnTo>
                  <a:lnTo>
                    <a:pt x="3968496" y="1765173"/>
                  </a:lnTo>
                  <a:lnTo>
                    <a:pt x="3972941" y="1769618"/>
                  </a:lnTo>
                  <a:lnTo>
                    <a:pt x="5329428" y="1769618"/>
                  </a:lnTo>
                  <a:lnTo>
                    <a:pt x="5331968" y="1767078"/>
                  </a:lnTo>
                  <a:lnTo>
                    <a:pt x="6593205" y="1767078"/>
                  </a:lnTo>
                  <a:lnTo>
                    <a:pt x="6593205" y="1795272"/>
                  </a:lnTo>
                  <a:lnTo>
                    <a:pt x="6649593" y="1767078"/>
                  </a:lnTo>
                  <a:lnTo>
                    <a:pt x="6669405" y="1757172"/>
                  </a:lnTo>
                  <a:close/>
                </a:path>
                <a:path w="6723380" h="4128135">
                  <a:moveTo>
                    <a:pt x="6723380" y="2974848"/>
                  </a:moveTo>
                  <a:lnTo>
                    <a:pt x="6703568" y="2964942"/>
                  </a:lnTo>
                  <a:lnTo>
                    <a:pt x="6647180" y="2936748"/>
                  </a:lnTo>
                  <a:lnTo>
                    <a:pt x="6647180" y="2964942"/>
                  </a:lnTo>
                  <a:lnTo>
                    <a:pt x="5329428" y="2964942"/>
                  </a:lnTo>
                  <a:lnTo>
                    <a:pt x="5324983" y="2969387"/>
                  </a:lnTo>
                  <a:lnTo>
                    <a:pt x="5324983" y="3697592"/>
                  </a:lnTo>
                  <a:lnTo>
                    <a:pt x="3940937" y="3697592"/>
                  </a:lnTo>
                  <a:lnTo>
                    <a:pt x="3936492" y="3702024"/>
                  </a:lnTo>
                  <a:lnTo>
                    <a:pt x="3936492" y="3702418"/>
                  </a:lnTo>
                  <a:lnTo>
                    <a:pt x="3936492" y="3712972"/>
                  </a:lnTo>
                  <a:lnTo>
                    <a:pt x="3936492" y="3713365"/>
                  </a:lnTo>
                  <a:lnTo>
                    <a:pt x="3940937" y="3717798"/>
                  </a:lnTo>
                  <a:lnTo>
                    <a:pt x="5324983" y="3717798"/>
                  </a:lnTo>
                  <a:lnTo>
                    <a:pt x="5324983" y="4094962"/>
                  </a:lnTo>
                  <a:lnTo>
                    <a:pt x="5329428" y="4099395"/>
                  </a:lnTo>
                  <a:lnTo>
                    <a:pt x="6647180" y="4099395"/>
                  </a:lnTo>
                  <a:lnTo>
                    <a:pt x="6647180" y="4127589"/>
                  </a:lnTo>
                  <a:lnTo>
                    <a:pt x="6703568" y="4099395"/>
                  </a:lnTo>
                  <a:lnTo>
                    <a:pt x="6723380" y="4089489"/>
                  </a:lnTo>
                  <a:lnTo>
                    <a:pt x="6703568" y="4079583"/>
                  </a:lnTo>
                  <a:lnTo>
                    <a:pt x="6647180" y="4051389"/>
                  </a:lnTo>
                  <a:lnTo>
                    <a:pt x="6647180" y="4079583"/>
                  </a:lnTo>
                  <a:lnTo>
                    <a:pt x="5344795" y="4079583"/>
                  </a:lnTo>
                  <a:lnTo>
                    <a:pt x="5344795" y="2984754"/>
                  </a:lnTo>
                  <a:lnTo>
                    <a:pt x="6647180" y="2984754"/>
                  </a:lnTo>
                  <a:lnTo>
                    <a:pt x="6647180" y="3012948"/>
                  </a:lnTo>
                  <a:lnTo>
                    <a:pt x="6703568" y="2984754"/>
                  </a:lnTo>
                  <a:lnTo>
                    <a:pt x="6723380" y="297484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0007161" y="1631252"/>
              <a:ext cx="753745" cy="752475"/>
            </a:xfrm>
            <a:custGeom>
              <a:avLst/>
              <a:gdLst/>
              <a:ahLst/>
              <a:cxnLst/>
              <a:rect l="l" t="t" r="r" b="b"/>
              <a:pathLst>
                <a:path w="753745" h="752475">
                  <a:moveTo>
                    <a:pt x="753710" y="0"/>
                  </a:moveTo>
                  <a:lnTo>
                    <a:pt x="0" y="0"/>
                  </a:lnTo>
                  <a:lnTo>
                    <a:pt x="0" y="752305"/>
                  </a:lnTo>
                  <a:lnTo>
                    <a:pt x="753710" y="752305"/>
                  </a:lnTo>
                  <a:lnTo>
                    <a:pt x="753710" y="0"/>
                  </a:lnTo>
                  <a:close/>
                </a:path>
              </a:pathLst>
            </a:custGeom>
            <a:solidFill>
              <a:srgbClr val="79A01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0129639" y="1744095"/>
              <a:ext cx="508000" cy="527050"/>
            </a:xfrm>
            <a:custGeom>
              <a:avLst/>
              <a:gdLst/>
              <a:ahLst/>
              <a:cxnLst/>
              <a:rect l="l" t="t" r="r" b="b"/>
              <a:pathLst>
                <a:path w="508000" h="527050">
                  <a:moveTo>
                    <a:pt x="240245" y="0"/>
                  </a:moveTo>
                  <a:lnTo>
                    <a:pt x="171528" y="3658"/>
                  </a:lnTo>
                  <a:lnTo>
                    <a:pt x="112780" y="13482"/>
                  </a:lnTo>
                  <a:lnTo>
                    <a:pt x="65128" y="27747"/>
                  </a:lnTo>
                  <a:lnTo>
                    <a:pt x="29696" y="44727"/>
                  </a:lnTo>
                  <a:lnTo>
                    <a:pt x="0" y="79932"/>
                  </a:lnTo>
                  <a:lnTo>
                    <a:pt x="936" y="87384"/>
                  </a:lnTo>
                  <a:lnTo>
                    <a:pt x="53054" y="467385"/>
                  </a:lnTo>
                  <a:lnTo>
                    <a:pt x="98820" y="507108"/>
                  </a:lnTo>
                  <a:lnTo>
                    <a:pt x="143646" y="518291"/>
                  </a:lnTo>
                  <a:lnTo>
                    <a:pt x="193242" y="524619"/>
                  </a:lnTo>
                  <a:lnTo>
                    <a:pt x="240190" y="526613"/>
                  </a:lnTo>
                  <a:lnTo>
                    <a:pt x="306613" y="522819"/>
                  </a:lnTo>
                  <a:lnTo>
                    <a:pt x="365830" y="511621"/>
                  </a:lnTo>
                  <a:lnTo>
                    <a:pt x="374724" y="507806"/>
                  </a:lnTo>
                  <a:lnTo>
                    <a:pt x="240190" y="507806"/>
                  </a:lnTo>
                  <a:lnTo>
                    <a:pt x="169889" y="503493"/>
                  </a:lnTo>
                  <a:lnTo>
                    <a:pt x="116960" y="492938"/>
                  </a:lnTo>
                  <a:lnTo>
                    <a:pt x="83595" y="479711"/>
                  </a:lnTo>
                  <a:lnTo>
                    <a:pt x="71987" y="467385"/>
                  </a:lnTo>
                  <a:lnTo>
                    <a:pt x="71900" y="466108"/>
                  </a:lnTo>
                  <a:lnTo>
                    <a:pt x="23906" y="116223"/>
                  </a:lnTo>
                  <a:lnTo>
                    <a:pt x="66263" y="116223"/>
                  </a:lnTo>
                  <a:lnTo>
                    <a:pt x="65331" y="115966"/>
                  </a:lnTo>
                  <a:lnTo>
                    <a:pt x="33292" y="100435"/>
                  </a:lnTo>
                  <a:lnTo>
                    <a:pt x="18958" y="83944"/>
                  </a:lnTo>
                  <a:lnTo>
                    <a:pt x="18842" y="79720"/>
                  </a:lnTo>
                  <a:lnTo>
                    <a:pt x="27783" y="68631"/>
                  </a:lnTo>
                  <a:lnTo>
                    <a:pt x="54027" y="52930"/>
                  </a:lnTo>
                  <a:lnTo>
                    <a:pt x="97942" y="36683"/>
                  </a:lnTo>
                  <a:lnTo>
                    <a:pt x="159896" y="23953"/>
                  </a:lnTo>
                  <a:lnTo>
                    <a:pt x="240245" y="18807"/>
                  </a:lnTo>
                  <a:lnTo>
                    <a:pt x="385499" y="18807"/>
                  </a:lnTo>
                  <a:lnTo>
                    <a:pt x="367709" y="13482"/>
                  </a:lnTo>
                  <a:lnTo>
                    <a:pt x="308961" y="3658"/>
                  </a:lnTo>
                  <a:lnTo>
                    <a:pt x="240245" y="0"/>
                  </a:lnTo>
                  <a:close/>
                </a:path>
                <a:path w="508000" h="527050">
                  <a:moveTo>
                    <a:pt x="298826" y="232846"/>
                  </a:moveTo>
                  <a:lnTo>
                    <a:pt x="253694" y="232846"/>
                  </a:lnTo>
                  <a:lnTo>
                    <a:pt x="289155" y="249218"/>
                  </a:lnTo>
                  <a:lnTo>
                    <a:pt x="334246" y="268908"/>
                  </a:lnTo>
                  <a:lnTo>
                    <a:pt x="383059" y="288421"/>
                  </a:lnTo>
                  <a:lnTo>
                    <a:pt x="429685" y="304260"/>
                  </a:lnTo>
                  <a:lnTo>
                    <a:pt x="406705" y="466108"/>
                  </a:lnTo>
                  <a:lnTo>
                    <a:pt x="362124" y="492938"/>
                  </a:lnTo>
                  <a:lnTo>
                    <a:pt x="309751" y="503493"/>
                  </a:lnTo>
                  <a:lnTo>
                    <a:pt x="240190" y="507806"/>
                  </a:lnTo>
                  <a:lnTo>
                    <a:pt x="374724" y="507806"/>
                  </a:lnTo>
                  <a:lnTo>
                    <a:pt x="408545" y="493298"/>
                  </a:lnTo>
                  <a:lnTo>
                    <a:pt x="425461" y="468129"/>
                  </a:lnTo>
                  <a:lnTo>
                    <a:pt x="448033" y="309236"/>
                  </a:lnTo>
                  <a:lnTo>
                    <a:pt x="499433" y="309236"/>
                  </a:lnTo>
                  <a:lnTo>
                    <a:pt x="506226" y="301157"/>
                  </a:lnTo>
                  <a:lnTo>
                    <a:pt x="507663" y="295757"/>
                  </a:lnTo>
                  <a:lnTo>
                    <a:pt x="507508" y="294933"/>
                  </a:lnTo>
                  <a:lnTo>
                    <a:pt x="481231" y="294933"/>
                  </a:lnTo>
                  <a:lnTo>
                    <a:pt x="469870" y="294260"/>
                  </a:lnTo>
                  <a:lnTo>
                    <a:pt x="450679" y="290507"/>
                  </a:lnTo>
                  <a:lnTo>
                    <a:pt x="451401" y="285437"/>
                  </a:lnTo>
                  <a:lnTo>
                    <a:pt x="432370" y="285437"/>
                  </a:lnTo>
                  <a:lnTo>
                    <a:pt x="385946" y="269366"/>
                  </a:lnTo>
                  <a:lnTo>
                    <a:pt x="337710" y="249893"/>
                  </a:lnTo>
                  <a:lnTo>
                    <a:pt x="298826" y="232846"/>
                  </a:lnTo>
                  <a:close/>
                </a:path>
                <a:path w="508000" h="527050">
                  <a:moveTo>
                    <a:pt x="499433" y="309236"/>
                  </a:moveTo>
                  <a:lnTo>
                    <a:pt x="448033" y="309236"/>
                  </a:lnTo>
                  <a:lnTo>
                    <a:pt x="457036" y="311207"/>
                  </a:lnTo>
                  <a:lnTo>
                    <a:pt x="465225" y="312624"/>
                  </a:lnTo>
                  <a:lnTo>
                    <a:pt x="472616" y="313479"/>
                  </a:lnTo>
                  <a:lnTo>
                    <a:pt x="479226" y="313766"/>
                  </a:lnTo>
                  <a:lnTo>
                    <a:pt x="490374" y="313766"/>
                  </a:lnTo>
                  <a:lnTo>
                    <a:pt x="497911" y="311046"/>
                  </a:lnTo>
                  <a:lnTo>
                    <a:pt x="499433" y="309236"/>
                  </a:lnTo>
                  <a:close/>
                </a:path>
                <a:path w="508000" h="527050">
                  <a:moveTo>
                    <a:pt x="487241" y="265085"/>
                  </a:moveTo>
                  <a:lnTo>
                    <a:pt x="454298" y="265085"/>
                  </a:lnTo>
                  <a:lnTo>
                    <a:pt x="473652" y="277906"/>
                  </a:lnTo>
                  <a:lnTo>
                    <a:pt x="483703" y="286683"/>
                  </a:lnTo>
                  <a:lnTo>
                    <a:pt x="487498" y="291763"/>
                  </a:lnTo>
                  <a:lnTo>
                    <a:pt x="488082" y="293493"/>
                  </a:lnTo>
                  <a:lnTo>
                    <a:pt x="486666" y="294139"/>
                  </a:lnTo>
                  <a:lnTo>
                    <a:pt x="481231" y="294933"/>
                  </a:lnTo>
                  <a:lnTo>
                    <a:pt x="507508" y="294933"/>
                  </a:lnTo>
                  <a:lnTo>
                    <a:pt x="506587" y="290013"/>
                  </a:lnTo>
                  <a:lnTo>
                    <a:pt x="502264" y="280016"/>
                  </a:lnTo>
                  <a:lnTo>
                    <a:pt x="492769" y="269366"/>
                  </a:lnTo>
                  <a:lnTo>
                    <a:pt x="487241" y="265085"/>
                  </a:lnTo>
                  <a:close/>
                </a:path>
                <a:path w="508000" h="527050">
                  <a:moveTo>
                    <a:pt x="475409" y="116364"/>
                  </a:moveTo>
                  <a:lnTo>
                    <a:pt x="456379" y="116364"/>
                  </a:lnTo>
                  <a:lnTo>
                    <a:pt x="432370" y="285437"/>
                  </a:lnTo>
                  <a:lnTo>
                    <a:pt x="451401" y="285437"/>
                  </a:lnTo>
                  <a:lnTo>
                    <a:pt x="454298" y="265085"/>
                  </a:lnTo>
                  <a:lnTo>
                    <a:pt x="487241" y="265085"/>
                  </a:lnTo>
                  <a:lnTo>
                    <a:pt x="477822" y="257790"/>
                  </a:lnTo>
                  <a:lnTo>
                    <a:pt x="457140" y="245016"/>
                  </a:lnTo>
                  <a:lnTo>
                    <a:pt x="475409" y="116364"/>
                  </a:lnTo>
                  <a:close/>
                </a:path>
                <a:path w="508000" h="527050">
                  <a:moveTo>
                    <a:pt x="239310" y="192934"/>
                  </a:moveTo>
                  <a:lnTo>
                    <a:pt x="230512" y="194714"/>
                  </a:lnTo>
                  <a:lnTo>
                    <a:pt x="223319" y="199562"/>
                  </a:lnTo>
                  <a:lnTo>
                    <a:pt x="218464" y="206747"/>
                  </a:lnTo>
                  <a:lnTo>
                    <a:pt x="216683" y="215535"/>
                  </a:lnTo>
                  <a:lnTo>
                    <a:pt x="218464" y="224322"/>
                  </a:lnTo>
                  <a:lnTo>
                    <a:pt x="223319" y="231504"/>
                  </a:lnTo>
                  <a:lnTo>
                    <a:pt x="230512" y="236350"/>
                  </a:lnTo>
                  <a:lnTo>
                    <a:pt x="239310" y="238128"/>
                  </a:lnTo>
                  <a:lnTo>
                    <a:pt x="244790" y="238128"/>
                  </a:lnTo>
                  <a:lnTo>
                    <a:pt x="249768" y="236090"/>
                  </a:lnTo>
                  <a:lnTo>
                    <a:pt x="253694" y="232846"/>
                  </a:lnTo>
                  <a:lnTo>
                    <a:pt x="298826" y="232846"/>
                  </a:lnTo>
                  <a:lnTo>
                    <a:pt x="294155" y="230798"/>
                  </a:lnTo>
                  <a:lnTo>
                    <a:pt x="261922" y="215919"/>
                  </a:lnTo>
                  <a:lnTo>
                    <a:pt x="261961" y="215535"/>
                  </a:lnTo>
                  <a:lnTo>
                    <a:pt x="260178" y="206747"/>
                  </a:lnTo>
                  <a:lnTo>
                    <a:pt x="255320" y="199562"/>
                  </a:lnTo>
                  <a:lnTo>
                    <a:pt x="248119" y="194714"/>
                  </a:lnTo>
                  <a:lnTo>
                    <a:pt x="239310" y="192934"/>
                  </a:lnTo>
                  <a:close/>
                </a:path>
                <a:path w="508000" h="527050">
                  <a:moveTo>
                    <a:pt x="66263" y="116223"/>
                  </a:moveTo>
                  <a:lnTo>
                    <a:pt x="23906" y="116223"/>
                  </a:lnTo>
                  <a:lnTo>
                    <a:pt x="63217" y="135082"/>
                  </a:lnTo>
                  <a:lnTo>
                    <a:pt x="115609" y="148746"/>
                  </a:lnTo>
                  <a:lnTo>
                    <a:pt x="176233" y="157059"/>
                  </a:lnTo>
                  <a:lnTo>
                    <a:pt x="240245" y="159864"/>
                  </a:lnTo>
                  <a:lnTo>
                    <a:pt x="304228" y="157059"/>
                  </a:lnTo>
                  <a:lnTo>
                    <a:pt x="364696" y="148785"/>
                  </a:lnTo>
                  <a:lnTo>
                    <a:pt x="394399" y="141057"/>
                  </a:lnTo>
                  <a:lnTo>
                    <a:pt x="240245" y="141057"/>
                  </a:lnTo>
                  <a:lnTo>
                    <a:pt x="171483" y="137771"/>
                  </a:lnTo>
                  <a:lnTo>
                    <a:pt x="112287" y="128909"/>
                  </a:lnTo>
                  <a:lnTo>
                    <a:pt x="66263" y="116223"/>
                  </a:lnTo>
                  <a:close/>
                </a:path>
                <a:path w="508000" h="527050">
                  <a:moveTo>
                    <a:pt x="385499" y="18807"/>
                  </a:moveTo>
                  <a:lnTo>
                    <a:pt x="240245" y="18807"/>
                  </a:lnTo>
                  <a:lnTo>
                    <a:pt x="320601" y="23954"/>
                  </a:lnTo>
                  <a:lnTo>
                    <a:pt x="382553" y="36685"/>
                  </a:lnTo>
                  <a:lnTo>
                    <a:pt x="426466" y="52933"/>
                  </a:lnTo>
                  <a:lnTo>
                    <a:pt x="452707" y="68634"/>
                  </a:lnTo>
                  <a:lnTo>
                    <a:pt x="461647" y="79720"/>
                  </a:lnTo>
                  <a:lnTo>
                    <a:pt x="461647" y="83944"/>
                  </a:lnTo>
                  <a:lnTo>
                    <a:pt x="414985" y="116035"/>
                  </a:lnTo>
                  <a:lnTo>
                    <a:pt x="368036" y="128945"/>
                  </a:lnTo>
                  <a:lnTo>
                    <a:pt x="308900" y="137781"/>
                  </a:lnTo>
                  <a:lnTo>
                    <a:pt x="240245" y="141057"/>
                  </a:lnTo>
                  <a:lnTo>
                    <a:pt x="394399" y="141057"/>
                  </a:lnTo>
                  <a:lnTo>
                    <a:pt x="417045" y="135165"/>
                  </a:lnTo>
                  <a:lnTo>
                    <a:pt x="456379" y="116364"/>
                  </a:lnTo>
                  <a:lnTo>
                    <a:pt x="475409" y="116364"/>
                  </a:lnTo>
                  <a:lnTo>
                    <a:pt x="479571" y="87024"/>
                  </a:lnTo>
                  <a:lnTo>
                    <a:pt x="480490" y="79932"/>
                  </a:lnTo>
                  <a:lnTo>
                    <a:pt x="472878" y="62697"/>
                  </a:lnTo>
                  <a:lnTo>
                    <a:pt x="450793" y="44727"/>
                  </a:lnTo>
                  <a:lnTo>
                    <a:pt x="415362" y="27747"/>
                  </a:lnTo>
                  <a:lnTo>
                    <a:pt x="385499" y="1880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9741789" y="1173607"/>
            <a:ext cx="11988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0" dirty="0">
                <a:solidFill>
                  <a:srgbClr val="FFFFFF"/>
                </a:solidFill>
                <a:latin typeface="Trebuchet MS"/>
                <a:cs typeface="Trebuchet MS"/>
              </a:rPr>
              <a:t>Amazon</a:t>
            </a:r>
            <a:r>
              <a:rPr sz="1800" spc="-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100" dirty="0">
                <a:solidFill>
                  <a:srgbClr val="FFFFFF"/>
                </a:solidFill>
                <a:latin typeface="Trebuchet MS"/>
                <a:cs typeface="Trebuchet MS"/>
              </a:rPr>
              <a:t>S3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1483416" y="941832"/>
            <a:ext cx="10166350" cy="5226050"/>
            <a:chOff x="1483416" y="941832"/>
            <a:chExt cx="10166350" cy="5226050"/>
          </a:xfrm>
        </p:grpSpPr>
        <p:sp>
          <p:nvSpPr>
            <p:cNvPr id="33" name="object 33"/>
            <p:cNvSpPr/>
            <p:nvPr/>
          </p:nvSpPr>
          <p:spPr>
            <a:xfrm>
              <a:off x="4447031" y="946404"/>
              <a:ext cx="7198359" cy="1865630"/>
            </a:xfrm>
            <a:custGeom>
              <a:avLst/>
              <a:gdLst/>
              <a:ahLst/>
              <a:cxnLst/>
              <a:rect l="l" t="t" r="r" b="b"/>
              <a:pathLst>
                <a:path w="7198359" h="1865630">
                  <a:moveTo>
                    <a:pt x="0" y="310896"/>
                  </a:moveTo>
                  <a:lnTo>
                    <a:pt x="3370" y="264953"/>
                  </a:lnTo>
                  <a:lnTo>
                    <a:pt x="13162" y="221104"/>
                  </a:lnTo>
                  <a:lnTo>
                    <a:pt x="28895" y="179829"/>
                  </a:lnTo>
                  <a:lnTo>
                    <a:pt x="50087" y="141609"/>
                  </a:lnTo>
                  <a:lnTo>
                    <a:pt x="76257" y="106925"/>
                  </a:lnTo>
                  <a:lnTo>
                    <a:pt x="106925" y="76257"/>
                  </a:lnTo>
                  <a:lnTo>
                    <a:pt x="141609" y="50087"/>
                  </a:lnTo>
                  <a:lnTo>
                    <a:pt x="179829" y="28895"/>
                  </a:lnTo>
                  <a:lnTo>
                    <a:pt x="221104" y="13162"/>
                  </a:lnTo>
                  <a:lnTo>
                    <a:pt x="264953" y="3370"/>
                  </a:lnTo>
                  <a:lnTo>
                    <a:pt x="310895" y="0"/>
                  </a:lnTo>
                  <a:lnTo>
                    <a:pt x="6886956" y="0"/>
                  </a:lnTo>
                  <a:lnTo>
                    <a:pt x="6932898" y="3370"/>
                  </a:lnTo>
                  <a:lnTo>
                    <a:pt x="6976747" y="13162"/>
                  </a:lnTo>
                  <a:lnTo>
                    <a:pt x="7018022" y="28895"/>
                  </a:lnTo>
                  <a:lnTo>
                    <a:pt x="7056242" y="50087"/>
                  </a:lnTo>
                  <a:lnTo>
                    <a:pt x="7090926" y="76257"/>
                  </a:lnTo>
                  <a:lnTo>
                    <a:pt x="7121594" y="106925"/>
                  </a:lnTo>
                  <a:lnTo>
                    <a:pt x="7147764" y="141609"/>
                  </a:lnTo>
                  <a:lnTo>
                    <a:pt x="7168956" y="179829"/>
                  </a:lnTo>
                  <a:lnTo>
                    <a:pt x="7184689" y="221104"/>
                  </a:lnTo>
                  <a:lnTo>
                    <a:pt x="7194481" y="264953"/>
                  </a:lnTo>
                  <a:lnTo>
                    <a:pt x="7197852" y="310896"/>
                  </a:lnTo>
                  <a:lnTo>
                    <a:pt x="7197852" y="1554480"/>
                  </a:lnTo>
                  <a:lnTo>
                    <a:pt x="7194481" y="1600422"/>
                  </a:lnTo>
                  <a:lnTo>
                    <a:pt x="7184689" y="1644271"/>
                  </a:lnTo>
                  <a:lnTo>
                    <a:pt x="7168956" y="1685546"/>
                  </a:lnTo>
                  <a:lnTo>
                    <a:pt x="7147764" y="1723766"/>
                  </a:lnTo>
                  <a:lnTo>
                    <a:pt x="7121594" y="1758450"/>
                  </a:lnTo>
                  <a:lnTo>
                    <a:pt x="7090926" y="1789118"/>
                  </a:lnTo>
                  <a:lnTo>
                    <a:pt x="7056242" y="1815288"/>
                  </a:lnTo>
                  <a:lnTo>
                    <a:pt x="7018022" y="1836480"/>
                  </a:lnTo>
                  <a:lnTo>
                    <a:pt x="6976747" y="1852213"/>
                  </a:lnTo>
                  <a:lnTo>
                    <a:pt x="6932898" y="1862005"/>
                  </a:lnTo>
                  <a:lnTo>
                    <a:pt x="6886956" y="1865376"/>
                  </a:lnTo>
                  <a:lnTo>
                    <a:pt x="310895" y="1865376"/>
                  </a:lnTo>
                  <a:lnTo>
                    <a:pt x="264953" y="1862005"/>
                  </a:lnTo>
                  <a:lnTo>
                    <a:pt x="221104" y="1852213"/>
                  </a:lnTo>
                  <a:lnTo>
                    <a:pt x="179829" y="1836480"/>
                  </a:lnTo>
                  <a:lnTo>
                    <a:pt x="141609" y="1815288"/>
                  </a:lnTo>
                  <a:lnTo>
                    <a:pt x="106925" y="1789118"/>
                  </a:lnTo>
                  <a:lnTo>
                    <a:pt x="76257" y="1758450"/>
                  </a:lnTo>
                  <a:lnTo>
                    <a:pt x="50087" y="1723766"/>
                  </a:lnTo>
                  <a:lnTo>
                    <a:pt x="28895" y="1685546"/>
                  </a:lnTo>
                  <a:lnTo>
                    <a:pt x="13162" y="1644271"/>
                  </a:lnTo>
                  <a:lnTo>
                    <a:pt x="3370" y="1600422"/>
                  </a:lnTo>
                  <a:lnTo>
                    <a:pt x="0" y="1554480"/>
                  </a:lnTo>
                  <a:lnTo>
                    <a:pt x="0" y="310896"/>
                  </a:lnTo>
                  <a:close/>
                </a:path>
              </a:pathLst>
            </a:custGeom>
            <a:ln w="9144">
              <a:solidFill>
                <a:srgbClr val="FFFFFF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6238494" y="1969769"/>
              <a:ext cx="3694429" cy="76200"/>
            </a:xfrm>
            <a:custGeom>
              <a:avLst/>
              <a:gdLst/>
              <a:ahLst/>
              <a:cxnLst/>
              <a:rect l="l" t="t" r="r" b="b"/>
              <a:pathLst>
                <a:path w="3694429" h="76200">
                  <a:moveTo>
                    <a:pt x="1911858" y="32639"/>
                  </a:moveTo>
                  <a:lnTo>
                    <a:pt x="1907413" y="28194"/>
                  </a:lnTo>
                  <a:lnTo>
                    <a:pt x="76200" y="28194"/>
                  </a:lnTo>
                  <a:lnTo>
                    <a:pt x="76200" y="0"/>
                  </a:lnTo>
                  <a:lnTo>
                    <a:pt x="0" y="38100"/>
                  </a:lnTo>
                  <a:lnTo>
                    <a:pt x="76200" y="76200"/>
                  </a:lnTo>
                  <a:lnTo>
                    <a:pt x="76200" y="48006"/>
                  </a:lnTo>
                  <a:lnTo>
                    <a:pt x="1907413" y="48006"/>
                  </a:lnTo>
                  <a:lnTo>
                    <a:pt x="1911858" y="43561"/>
                  </a:lnTo>
                  <a:lnTo>
                    <a:pt x="1911858" y="32639"/>
                  </a:lnTo>
                  <a:close/>
                </a:path>
                <a:path w="3694429" h="76200">
                  <a:moveTo>
                    <a:pt x="3694430" y="32639"/>
                  </a:moveTo>
                  <a:lnTo>
                    <a:pt x="3689985" y="28194"/>
                  </a:lnTo>
                  <a:lnTo>
                    <a:pt x="2766060" y="28194"/>
                  </a:lnTo>
                  <a:lnTo>
                    <a:pt x="2766060" y="0"/>
                  </a:lnTo>
                  <a:lnTo>
                    <a:pt x="2689860" y="38100"/>
                  </a:lnTo>
                  <a:lnTo>
                    <a:pt x="2766060" y="76200"/>
                  </a:lnTo>
                  <a:lnTo>
                    <a:pt x="2766060" y="48006"/>
                  </a:lnTo>
                  <a:lnTo>
                    <a:pt x="3689985" y="48006"/>
                  </a:lnTo>
                  <a:lnTo>
                    <a:pt x="3694430" y="43561"/>
                  </a:lnTo>
                  <a:lnTo>
                    <a:pt x="3694430" y="3263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5554020" y="3476806"/>
              <a:ext cx="752475" cy="751205"/>
            </a:xfrm>
            <a:custGeom>
              <a:avLst/>
              <a:gdLst/>
              <a:ahLst/>
              <a:cxnLst/>
              <a:rect l="l" t="t" r="r" b="b"/>
              <a:pathLst>
                <a:path w="752475" h="751204">
                  <a:moveTo>
                    <a:pt x="752202" y="0"/>
                  </a:moveTo>
                  <a:lnTo>
                    <a:pt x="0" y="0"/>
                  </a:lnTo>
                  <a:lnTo>
                    <a:pt x="0" y="750800"/>
                  </a:lnTo>
                  <a:lnTo>
                    <a:pt x="752202" y="750800"/>
                  </a:lnTo>
                  <a:lnTo>
                    <a:pt x="752202" y="0"/>
                  </a:lnTo>
                  <a:close/>
                </a:path>
              </a:pathLst>
            </a:custGeom>
            <a:solidFill>
              <a:srgbClr val="EC7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5675783" y="3589423"/>
              <a:ext cx="508634" cy="525780"/>
            </a:xfrm>
            <a:custGeom>
              <a:avLst/>
              <a:gdLst/>
              <a:ahLst/>
              <a:cxnLst/>
              <a:rect l="l" t="t" r="r" b="b"/>
              <a:pathLst>
                <a:path w="508635" h="525779">
                  <a:moveTo>
                    <a:pt x="157500" y="206368"/>
                  </a:moveTo>
                  <a:lnTo>
                    <a:pt x="150236" y="206376"/>
                  </a:lnTo>
                  <a:lnTo>
                    <a:pt x="146938" y="208456"/>
                  </a:lnTo>
                  <a:lnTo>
                    <a:pt x="0" y="515041"/>
                  </a:lnTo>
                  <a:lnTo>
                    <a:pt x="195" y="518459"/>
                  </a:lnTo>
                  <a:lnTo>
                    <a:pt x="3643" y="523910"/>
                  </a:lnTo>
                  <a:lnTo>
                    <a:pt x="6660" y="525560"/>
                  </a:lnTo>
                  <a:lnTo>
                    <a:pt x="151192" y="525560"/>
                  </a:lnTo>
                  <a:lnTo>
                    <a:pt x="154499" y="523472"/>
                  </a:lnTo>
                  <a:lnTo>
                    <a:pt x="162426" y="506790"/>
                  </a:lnTo>
                  <a:lnTo>
                    <a:pt x="24830" y="506790"/>
                  </a:lnTo>
                  <a:lnTo>
                    <a:pt x="153950" y="237409"/>
                  </a:lnTo>
                  <a:lnTo>
                    <a:pt x="174909" y="237409"/>
                  </a:lnTo>
                  <a:lnTo>
                    <a:pt x="160799" y="208425"/>
                  </a:lnTo>
                  <a:lnTo>
                    <a:pt x="157500" y="206368"/>
                  </a:lnTo>
                  <a:close/>
                </a:path>
                <a:path w="508635" h="525779">
                  <a:moveTo>
                    <a:pt x="261304" y="0"/>
                  </a:moveTo>
                  <a:lnTo>
                    <a:pt x="88336" y="0"/>
                  </a:lnTo>
                  <a:lnTo>
                    <a:pt x="84121" y="4199"/>
                  </a:lnTo>
                  <a:lnTo>
                    <a:pt x="84003" y="124492"/>
                  </a:lnTo>
                  <a:lnTo>
                    <a:pt x="84983" y="126877"/>
                  </a:lnTo>
                  <a:lnTo>
                    <a:pt x="88524" y="130404"/>
                  </a:lnTo>
                  <a:lnTo>
                    <a:pt x="90922" y="131390"/>
                  </a:lnTo>
                  <a:lnTo>
                    <a:pt x="172810" y="131390"/>
                  </a:lnTo>
                  <a:lnTo>
                    <a:pt x="360477" y="523480"/>
                  </a:lnTo>
                  <a:lnTo>
                    <a:pt x="363776" y="525560"/>
                  </a:lnTo>
                  <a:lnTo>
                    <a:pt x="503991" y="525560"/>
                  </a:lnTo>
                  <a:lnTo>
                    <a:pt x="508206" y="521360"/>
                  </a:lnTo>
                  <a:lnTo>
                    <a:pt x="508206" y="506790"/>
                  </a:lnTo>
                  <a:lnTo>
                    <a:pt x="373358" y="506790"/>
                  </a:lnTo>
                  <a:lnTo>
                    <a:pt x="185715" y="114708"/>
                  </a:lnTo>
                  <a:lnTo>
                    <a:pt x="182393" y="112620"/>
                  </a:lnTo>
                  <a:lnTo>
                    <a:pt x="102863" y="112620"/>
                  </a:lnTo>
                  <a:lnTo>
                    <a:pt x="102949" y="18770"/>
                  </a:lnTo>
                  <a:lnTo>
                    <a:pt x="272570" y="18770"/>
                  </a:lnTo>
                  <a:lnTo>
                    <a:pt x="264626" y="2095"/>
                  </a:lnTo>
                  <a:lnTo>
                    <a:pt x="261304" y="0"/>
                  </a:lnTo>
                  <a:close/>
                </a:path>
                <a:path w="508635" h="525779">
                  <a:moveTo>
                    <a:pt x="174909" y="237409"/>
                  </a:moveTo>
                  <a:lnTo>
                    <a:pt x="153950" y="237409"/>
                  </a:lnTo>
                  <a:lnTo>
                    <a:pt x="212458" y="357631"/>
                  </a:lnTo>
                  <a:lnTo>
                    <a:pt x="141578" y="506790"/>
                  </a:lnTo>
                  <a:lnTo>
                    <a:pt x="162426" y="506790"/>
                  </a:lnTo>
                  <a:lnTo>
                    <a:pt x="232650" y="359015"/>
                  </a:lnTo>
                  <a:lnTo>
                    <a:pt x="232634" y="356043"/>
                  </a:lnTo>
                  <a:lnTo>
                    <a:pt x="174909" y="237409"/>
                  </a:lnTo>
                  <a:close/>
                </a:path>
                <a:path w="508635" h="525779">
                  <a:moveTo>
                    <a:pt x="272570" y="18770"/>
                  </a:moveTo>
                  <a:lnTo>
                    <a:pt x="251705" y="18770"/>
                  </a:lnTo>
                  <a:lnTo>
                    <a:pt x="438495" y="410852"/>
                  </a:lnTo>
                  <a:lnTo>
                    <a:pt x="441809" y="412940"/>
                  </a:lnTo>
                  <a:lnTo>
                    <a:pt x="489354" y="412940"/>
                  </a:lnTo>
                  <a:lnTo>
                    <a:pt x="489354" y="506790"/>
                  </a:lnTo>
                  <a:lnTo>
                    <a:pt x="508206" y="506790"/>
                  </a:lnTo>
                  <a:lnTo>
                    <a:pt x="508206" y="398377"/>
                  </a:lnTo>
                  <a:lnTo>
                    <a:pt x="503991" y="394170"/>
                  </a:lnTo>
                  <a:lnTo>
                    <a:pt x="451415" y="394170"/>
                  </a:lnTo>
                  <a:lnTo>
                    <a:pt x="272570" y="1877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5561640" y="5416858"/>
              <a:ext cx="752475" cy="751205"/>
            </a:xfrm>
            <a:custGeom>
              <a:avLst/>
              <a:gdLst/>
              <a:ahLst/>
              <a:cxnLst/>
              <a:rect l="l" t="t" r="r" b="b"/>
              <a:pathLst>
                <a:path w="752475" h="751204">
                  <a:moveTo>
                    <a:pt x="752202" y="0"/>
                  </a:moveTo>
                  <a:lnTo>
                    <a:pt x="0" y="0"/>
                  </a:lnTo>
                  <a:lnTo>
                    <a:pt x="0" y="750800"/>
                  </a:lnTo>
                  <a:lnTo>
                    <a:pt x="752202" y="750800"/>
                  </a:lnTo>
                  <a:lnTo>
                    <a:pt x="752202" y="0"/>
                  </a:lnTo>
                  <a:close/>
                </a:path>
              </a:pathLst>
            </a:custGeom>
            <a:solidFill>
              <a:srgbClr val="EC7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5683402" y="5529475"/>
              <a:ext cx="508634" cy="525780"/>
            </a:xfrm>
            <a:custGeom>
              <a:avLst/>
              <a:gdLst/>
              <a:ahLst/>
              <a:cxnLst/>
              <a:rect l="l" t="t" r="r" b="b"/>
              <a:pathLst>
                <a:path w="508635" h="525779">
                  <a:moveTo>
                    <a:pt x="157500" y="206368"/>
                  </a:moveTo>
                  <a:lnTo>
                    <a:pt x="150236" y="206376"/>
                  </a:lnTo>
                  <a:lnTo>
                    <a:pt x="146938" y="208456"/>
                  </a:lnTo>
                  <a:lnTo>
                    <a:pt x="0" y="515041"/>
                  </a:lnTo>
                  <a:lnTo>
                    <a:pt x="195" y="518459"/>
                  </a:lnTo>
                  <a:lnTo>
                    <a:pt x="3643" y="523910"/>
                  </a:lnTo>
                  <a:lnTo>
                    <a:pt x="6660" y="525560"/>
                  </a:lnTo>
                  <a:lnTo>
                    <a:pt x="151192" y="525560"/>
                  </a:lnTo>
                  <a:lnTo>
                    <a:pt x="154499" y="523472"/>
                  </a:lnTo>
                  <a:lnTo>
                    <a:pt x="162426" y="506790"/>
                  </a:lnTo>
                  <a:lnTo>
                    <a:pt x="24830" y="506790"/>
                  </a:lnTo>
                  <a:lnTo>
                    <a:pt x="153950" y="237409"/>
                  </a:lnTo>
                  <a:lnTo>
                    <a:pt x="174909" y="237409"/>
                  </a:lnTo>
                  <a:lnTo>
                    <a:pt x="160799" y="208425"/>
                  </a:lnTo>
                  <a:lnTo>
                    <a:pt x="157500" y="206368"/>
                  </a:lnTo>
                  <a:close/>
                </a:path>
                <a:path w="508635" h="525779">
                  <a:moveTo>
                    <a:pt x="261304" y="0"/>
                  </a:moveTo>
                  <a:lnTo>
                    <a:pt x="88336" y="0"/>
                  </a:lnTo>
                  <a:lnTo>
                    <a:pt x="84121" y="4199"/>
                  </a:lnTo>
                  <a:lnTo>
                    <a:pt x="84003" y="124492"/>
                  </a:lnTo>
                  <a:lnTo>
                    <a:pt x="84983" y="126877"/>
                  </a:lnTo>
                  <a:lnTo>
                    <a:pt x="88524" y="130404"/>
                  </a:lnTo>
                  <a:lnTo>
                    <a:pt x="90922" y="131390"/>
                  </a:lnTo>
                  <a:lnTo>
                    <a:pt x="172810" y="131390"/>
                  </a:lnTo>
                  <a:lnTo>
                    <a:pt x="360477" y="523480"/>
                  </a:lnTo>
                  <a:lnTo>
                    <a:pt x="363776" y="525560"/>
                  </a:lnTo>
                  <a:lnTo>
                    <a:pt x="503991" y="525560"/>
                  </a:lnTo>
                  <a:lnTo>
                    <a:pt x="508206" y="521360"/>
                  </a:lnTo>
                  <a:lnTo>
                    <a:pt x="508206" y="506790"/>
                  </a:lnTo>
                  <a:lnTo>
                    <a:pt x="373358" y="506790"/>
                  </a:lnTo>
                  <a:lnTo>
                    <a:pt x="185715" y="114708"/>
                  </a:lnTo>
                  <a:lnTo>
                    <a:pt x="182393" y="112620"/>
                  </a:lnTo>
                  <a:lnTo>
                    <a:pt x="102863" y="112620"/>
                  </a:lnTo>
                  <a:lnTo>
                    <a:pt x="102949" y="18770"/>
                  </a:lnTo>
                  <a:lnTo>
                    <a:pt x="272570" y="18770"/>
                  </a:lnTo>
                  <a:lnTo>
                    <a:pt x="264626" y="2095"/>
                  </a:lnTo>
                  <a:lnTo>
                    <a:pt x="261304" y="0"/>
                  </a:lnTo>
                  <a:close/>
                </a:path>
                <a:path w="508635" h="525779">
                  <a:moveTo>
                    <a:pt x="174909" y="237409"/>
                  </a:moveTo>
                  <a:lnTo>
                    <a:pt x="153950" y="237409"/>
                  </a:lnTo>
                  <a:lnTo>
                    <a:pt x="212458" y="357631"/>
                  </a:lnTo>
                  <a:lnTo>
                    <a:pt x="141578" y="506790"/>
                  </a:lnTo>
                  <a:lnTo>
                    <a:pt x="162426" y="506790"/>
                  </a:lnTo>
                  <a:lnTo>
                    <a:pt x="232650" y="359015"/>
                  </a:lnTo>
                  <a:lnTo>
                    <a:pt x="232634" y="356043"/>
                  </a:lnTo>
                  <a:lnTo>
                    <a:pt x="174909" y="237409"/>
                  </a:lnTo>
                  <a:close/>
                </a:path>
                <a:path w="508635" h="525779">
                  <a:moveTo>
                    <a:pt x="272570" y="18770"/>
                  </a:moveTo>
                  <a:lnTo>
                    <a:pt x="251705" y="18770"/>
                  </a:lnTo>
                  <a:lnTo>
                    <a:pt x="438495" y="410852"/>
                  </a:lnTo>
                  <a:lnTo>
                    <a:pt x="441809" y="412940"/>
                  </a:lnTo>
                  <a:lnTo>
                    <a:pt x="489354" y="412940"/>
                  </a:lnTo>
                  <a:lnTo>
                    <a:pt x="489354" y="506790"/>
                  </a:lnTo>
                  <a:lnTo>
                    <a:pt x="508206" y="506790"/>
                  </a:lnTo>
                  <a:lnTo>
                    <a:pt x="508206" y="398377"/>
                  </a:lnTo>
                  <a:lnTo>
                    <a:pt x="503991" y="394170"/>
                  </a:lnTo>
                  <a:lnTo>
                    <a:pt x="451415" y="394170"/>
                  </a:lnTo>
                  <a:lnTo>
                    <a:pt x="272570" y="1877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483416" y="3196390"/>
              <a:ext cx="752475" cy="751205"/>
            </a:xfrm>
            <a:custGeom>
              <a:avLst/>
              <a:gdLst/>
              <a:ahLst/>
              <a:cxnLst/>
              <a:rect l="l" t="t" r="r" b="b"/>
              <a:pathLst>
                <a:path w="752475" h="751204">
                  <a:moveTo>
                    <a:pt x="752202" y="0"/>
                  </a:moveTo>
                  <a:lnTo>
                    <a:pt x="0" y="0"/>
                  </a:lnTo>
                  <a:lnTo>
                    <a:pt x="0" y="750800"/>
                  </a:lnTo>
                  <a:lnTo>
                    <a:pt x="752202" y="750800"/>
                  </a:lnTo>
                  <a:lnTo>
                    <a:pt x="752202" y="0"/>
                  </a:lnTo>
                  <a:close/>
                </a:path>
              </a:pathLst>
            </a:custGeom>
            <a:solidFill>
              <a:srgbClr val="00A88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596246" y="3308639"/>
              <a:ext cx="527050" cy="526415"/>
            </a:xfrm>
            <a:custGeom>
              <a:avLst/>
              <a:gdLst/>
              <a:ahLst/>
              <a:cxnLst/>
              <a:rect l="l" t="t" r="r" b="b"/>
              <a:pathLst>
                <a:path w="527050" h="526414">
                  <a:moveTo>
                    <a:pt x="188442" y="0"/>
                  </a:moveTo>
                  <a:lnTo>
                    <a:pt x="185645" y="281"/>
                  </a:lnTo>
                  <a:lnTo>
                    <a:pt x="67588" y="69018"/>
                  </a:lnTo>
                  <a:lnTo>
                    <a:pt x="65817" y="72115"/>
                  </a:lnTo>
                  <a:lnTo>
                    <a:pt x="65817" y="163854"/>
                  </a:lnTo>
                  <a:lnTo>
                    <a:pt x="1802" y="200362"/>
                  </a:lnTo>
                  <a:lnTo>
                    <a:pt x="0" y="203466"/>
                  </a:lnTo>
                  <a:lnTo>
                    <a:pt x="0" y="322828"/>
                  </a:lnTo>
                  <a:lnTo>
                    <a:pt x="1802" y="325933"/>
                  </a:lnTo>
                  <a:lnTo>
                    <a:pt x="65817" y="362441"/>
                  </a:lnTo>
                  <a:lnTo>
                    <a:pt x="65817" y="454179"/>
                  </a:lnTo>
                  <a:lnTo>
                    <a:pt x="67588" y="457276"/>
                  </a:lnTo>
                  <a:lnTo>
                    <a:pt x="184759" y="525497"/>
                  </a:lnTo>
                  <a:lnTo>
                    <a:pt x="186405" y="525928"/>
                  </a:lnTo>
                  <a:lnTo>
                    <a:pt x="189045" y="525928"/>
                  </a:lnTo>
                  <a:lnTo>
                    <a:pt x="190056" y="525771"/>
                  </a:lnTo>
                  <a:lnTo>
                    <a:pt x="248582" y="506297"/>
                  </a:lnTo>
                  <a:lnTo>
                    <a:pt x="189116" y="506297"/>
                  </a:lnTo>
                  <a:lnTo>
                    <a:pt x="158573" y="488520"/>
                  </a:lnTo>
                  <a:lnTo>
                    <a:pt x="175710" y="477829"/>
                  </a:lnTo>
                  <a:lnTo>
                    <a:pt x="140223" y="477829"/>
                  </a:lnTo>
                  <a:lnTo>
                    <a:pt x="84622" y="445459"/>
                  </a:lnTo>
                  <a:lnTo>
                    <a:pt x="84622" y="362018"/>
                  </a:lnTo>
                  <a:lnTo>
                    <a:pt x="108745" y="345970"/>
                  </a:lnTo>
                  <a:lnTo>
                    <a:pt x="74836" y="345970"/>
                  </a:lnTo>
                  <a:lnTo>
                    <a:pt x="18805" y="314014"/>
                  </a:lnTo>
                  <a:lnTo>
                    <a:pt x="18805" y="268591"/>
                  </a:lnTo>
                  <a:lnTo>
                    <a:pt x="56693" y="246982"/>
                  </a:lnTo>
                  <a:lnTo>
                    <a:pt x="18805" y="246982"/>
                  </a:lnTo>
                  <a:lnTo>
                    <a:pt x="18805" y="212281"/>
                  </a:lnTo>
                  <a:lnTo>
                    <a:pt x="75220" y="180113"/>
                  </a:lnTo>
                  <a:lnTo>
                    <a:pt x="113132" y="180113"/>
                  </a:lnTo>
                  <a:lnTo>
                    <a:pt x="84622" y="163854"/>
                  </a:lnTo>
                  <a:lnTo>
                    <a:pt x="84622" y="80836"/>
                  </a:lnTo>
                  <a:lnTo>
                    <a:pt x="131635" y="53471"/>
                  </a:lnTo>
                  <a:lnTo>
                    <a:pt x="150440" y="53471"/>
                  </a:lnTo>
                  <a:lnTo>
                    <a:pt x="150440" y="42514"/>
                  </a:lnTo>
                  <a:lnTo>
                    <a:pt x="189116" y="20005"/>
                  </a:lnTo>
                  <a:lnTo>
                    <a:pt x="248576" y="20005"/>
                  </a:lnTo>
                  <a:lnTo>
                    <a:pt x="188442" y="0"/>
                  </a:lnTo>
                  <a:close/>
                </a:path>
                <a:path w="527050" h="526414">
                  <a:moveTo>
                    <a:pt x="282076" y="336030"/>
                  </a:moveTo>
                  <a:lnTo>
                    <a:pt x="263270" y="336030"/>
                  </a:lnTo>
                  <a:lnTo>
                    <a:pt x="263270" y="481623"/>
                  </a:lnTo>
                  <a:lnTo>
                    <a:pt x="189116" y="506297"/>
                  </a:lnTo>
                  <a:lnTo>
                    <a:pt x="248582" y="506297"/>
                  </a:lnTo>
                  <a:lnTo>
                    <a:pt x="279490" y="496013"/>
                  </a:lnTo>
                  <a:lnTo>
                    <a:pt x="282076" y="492431"/>
                  </a:lnTo>
                  <a:lnTo>
                    <a:pt x="282076" y="375767"/>
                  </a:lnTo>
                  <a:lnTo>
                    <a:pt x="366698" y="375767"/>
                  </a:lnTo>
                  <a:lnTo>
                    <a:pt x="366698" y="361205"/>
                  </a:lnTo>
                  <a:lnTo>
                    <a:pt x="362499" y="356997"/>
                  </a:lnTo>
                  <a:lnTo>
                    <a:pt x="282076" y="356997"/>
                  </a:lnTo>
                  <a:lnTo>
                    <a:pt x="282076" y="336030"/>
                  </a:lnTo>
                  <a:close/>
                </a:path>
                <a:path w="527050" h="526414">
                  <a:moveTo>
                    <a:pt x="366698" y="375767"/>
                  </a:moveTo>
                  <a:lnTo>
                    <a:pt x="347893" y="375767"/>
                  </a:lnTo>
                  <a:lnTo>
                    <a:pt x="347893" y="414645"/>
                  </a:lnTo>
                  <a:lnTo>
                    <a:pt x="336663" y="419619"/>
                  </a:lnTo>
                  <a:lnTo>
                    <a:pt x="327725" y="427781"/>
                  </a:lnTo>
                  <a:lnTo>
                    <a:pt x="321819" y="438426"/>
                  </a:lnTo>
                  <a:lnTo>
                    <a:pt x="319686" y="450847"/>
                  </a:lnTo>
                  <a:lnTo>
                    <a:pt x="322646" y="465447"/>
                  </a:lnTo>
                  <a:lnTo>
                    <a:pt x="330713" y="477381"/>
                  </a:lnTo>
                  <a:lnTo>
                    <a:pt x="342669" y="485433"/>
                  </a:lnTo>
                  <a:lnTo>
                    <a:pt x="357296" y="488388"/>
                  </a:lnTo>
                  <a:lnTo>
                    <a:pt x="371922" y="485433"/>
                  </a:lnTo>
                  <a:lnTo>
                    <a:pt x="383879" y="477381"/>
                  </a:lnTo>
                  <a:lnTo>
                    <a:pt x="389126" y="469618"/>
                  </a:lnTo>
                  <a:lnTo>
                    <a:pt x="357296" y="469618"/>
                  </a:lnTo>
                  <a:lnTo>
                    <a:pt x="349981" y="468141"/>
                  </a:lnTo>
                  <a:lnTo>
                    <a:pt x="344003" y="464116"/>
                  </a:lnTo>
                  <a:lnTo>
                    <a:pt x="339970" y="458149"/>
                  </a:lnTo>
                  <a:lnTo>
                    <a:pt x="338491" y="450847"/>
                  </a:lnTo>
                  <a:lnTo>
                    <a:pt x="339970" y="443550"/>
                  </a:lnTo>
                  <a:lnTo>
                    <a:pt x="344003" y="437582"/>
                  </a:lnTo>
                  <a:lnTo>
                    <a:pt x="349981" y="433555"/>
                  </a:lnTo>
                  <a:lnTo>
                    <a:pt x="357296" y="432077"/>
                  </a:lnTo>
                  <a:lnTo>
                    <a:pt x="389251" y="432077"/>
                  </a:lnTo>
                  <a:lnTo>
                    <a:pt x="386867" y="427781"/>
                  </a:lnTo>
                  <a:lnTo>
                    <a:pt x="377928" y="419619"/>
                  </a:lnTo>
                  <a:lnTo>
                    <a:pt x="366698" y="414645"/>
                  </a:lnTo>
                  <a:lnTo>
                    <a:pt x="366698" y="375767"/>
                  </a:lnTo>
                  <a:close/>
                </a:path>
                <a:path w="527050" h="526414">
                  <a:moveTo>
                    <a:pt x="211274" y="433509"/>
                  </a:moveTo>
                  <a:lnTo>
                    <a:pt x="140223" y="477829"/>
                  </a:lnTo>
                  <a:lnTo>
                    <a:pt x="175710" y="477829"/>
                  </a:lnTo>
                  <a:lnTo>
                    <a:pt x="221241" y="449424"/>
                  </a:lnTo>
                  <a:lnTo>
                    <a:pt x="211274" y="433509"/>
                  </a:lnTo>
                  <a:close/>
                </a:path>
                <a:path w="527050" h="526414">
                  <a:moveTo>
                    <a:pt x="389251" y="432077"/>
                  </a:moveTo>
                  <a:lnTo>
                    <a:pt x="357296" y="432077"/>
                  </a:lnTo>
                  <a:lnTo>
                    <a:pt x="364611" y="433555"/>
                  </a:lnTo>
                  <a:lnTo>
                    <a:pt x="370589" y="437582"/>
                  </a:lnTo>
                  <a:lnTo>
                    <a:pt x="374621" y="443550"/>
                  </a:lnTo>
                  <a:lnTo>
                    <a:pt x="376101" y="450847"/>
                  </a:lnTo>
                  <a:lnTo>
                    <a:pt x="374621" y="458149"/>
                  </a:lnTo>
                  <a:lnTo>
                    <a:pt x="370589" y="464116"/>
                  </a:lnTo>
                  <a:lnTo>
                    <a:pt x="364611" y="468141"/>
                  </a:lnTo>
                  <a:lnTo>
                    <a:pt x="357296" y="469618"/>
                  </a:lnTo>
                  <a:lnTo>
                    <a:pt x="389126" y="469618"/>
                  </a:lnTo>
                  <a:lnTo>
                    <a:pt x="391946" y="465447"/>
                  </a:lnTo>
                  <a:lnTo>
                    <a:pt x="394906" y="450847"/>
                  </a:lnTo>
                  <a:lnTo>
                    <a:pt x="392773" y="438426"/>
                  </a:lnTo>
                  <a:lnTo>
                    <a:pt x="389251" y="432077"/>
                  </a:lnTo>
                  <a:close/>
                </a:path>
                <a:path w="527050" h="526414">
                  <a:moveTo>
                    <a:pt x="248576" y="20005"/>
                  </a:moveTo>
                  <a:lnTo>
                    <a:pt x="189116" y="20005"/>
                  </a:lnTo>
                  <a:lnTo>
                    <a:pt x="263270" y="44672"/>
                  </a:lnTo>
                  <a:lnTo>
                    <a:pt x="263270" y="314147"/>
                  </a:lnTo>
                  <a:lnTo>
                    <a:pt x="126793" y="395883"/>
                  </a:lnTo>
                  <a:lnTo>
                    <a:pt x="136477" y="411970"/>
                  </a:lnTo>
                  <a:lnTo>
                    <a:pt x="263270" y="336030"/>
                  </a:lnTo>
                  <a:lnTo>
                    <a:pt x="282076" y="336030"/>
                  </a:lnTo>
                  <a:lnTo>
                    <a:pt x="282076" y="310072"/>
                  </a:lnTo>
                  <a:lnTo>
                    <a:pt x="423111" y="310072"/>
                  </a:lnTo>
                  <a:lnTo>
                    <a:pt x="410052" y="292694"/>
                  </a:lnTo>
                  <a:lnTo>
                    <a:pt x="407262" y="291302"/>
                  </a:lnTo>
                  <a:lnTo>
                    <a:pt x="282076" y="291302"/>
                  </a:lnTo>
                  <a:lnTo>
                    <a:pt x="282076" y="244377"/>
                  </a:lnTo>
                  <a:lnTo>
                    <a:pt x="473014" y="244377"/>
                  </a:lnTo>
                  <a:lnTo>
                    <a:pt x="471606" y="242294"/>
                  </a:lnTo>
                  <a:lnTo>
                    <a:pt x="470126" y="234992"/>
                  </a:lnTo>
                  <a:lnTo>
                    <a:pt x="471606" y="227694"/>
                  </a:lnTo>
                  <a:lnTo>
                    <a:pt x="473016" y="225607"/>
                  </a:lnTo>
                  <a:lnTo>
                    <a:pt x="282076" y="225607"/>
                  </a:lnTo>
                  <a:lnTo>
                    <a:pt x="282076" y="178682"/>
                  </a:lnTo>
                  <a:lnTo>
                    <a:pt x="390706" y="178682"/>
                  </a:lnTo>
                  <a:lnTo>
                    <a:pt x="394906" y="174482"/>
                  </a:lnTo>
                  <a:lnTo>
                    <a:pt x="394906" y="159912"/>
                  </a:lnTo>
                  <a:lnTo>
                    <a:pt x="282076" y="159912"/>
                  </a:lnTo>
                  <a:lnTo>
                    <a:pt x="282076" y="33864"/>
                  </a:lnTo>
                  <a:lnTo>
                    <a:pt x="279490" y="30290"/>
                  </a:lnTo>
                  <a:lnTo>
                    <a:pt x="248576" y="20005"/>
                  </a:lnTo>
                  <a:close/>
                </a:path>
                <a:path w="527050" h="526414">
                  <a:moveTo>
                    <a:pt x="423111" y="310072"/>
                  </a:moveTo>
                  <a:lnTo>
                    <a:pt x="399607" y="310072"/>
                  </a:lnTo>
                  <a:lnTo>
                    <a:pt x="419713" y="336820"/>
                  </a:lnTo>
                  <a:lnTo>
                    <a:pt x="415960" y="342662"/>
                  </a:lnTo>
                  <a:lnTo>
                    <a:pt x="413711" y="349560"/>
                  </a:lnTo>
                  <a:lnTo>
                    <a:pt x="413711" y="356997"/>
                  </a:lnTo>
                  <a:lnTo>
                    <a:pt x="416671" y="371597"/>
                  </a:lnTo>
                  <a:lnTo>
                    <a:pt x="424738" y="383531"/>
                  </a:lnTo>
                  <a:lnTo>
                    <a:pt x="436695" y="391583"/>
                  </a:lnTo>
                  <a:lnTo>
                    <a:pt x="451321" y="394537"/>
                  </a:lnTo>
                  <a:lnTo>
                    <a:pt x="465948" y="391583"/>
                  </a:lnTo>
                  <a:lnTo>
                    <a:pt x="477904" y="383531"/>
                  </a:lnTo>
                  <a:lnTo>
                    <a:pt x="483152" y="375767"/>
                  </a:lnTo>
                  <a:lnTo>
                    <a:pt x="451321" y="375767"/>
                  </a:lnTo>
                  <a:lnTo>
                    <a:pt x="444006" y="374291"/>
                  </a:lnTo>
                  <a:lnTo>
                    <a:pt x="438028" y="370265"/>
                  </a:lnTo>
                  <a:lnTo>
                    <a:pt x="433995" y="364299"/>
                  </a:lnTo>
                  <a:lnTo>
                    <a:pt x="432516" y="356997"/>
                  </a:lnTo>
                  <a:lnTo>
                    <a:pt x="433995" y="349699"/>
                  </a:lnTo>
                  <a:lnTo>
                    <a:pt x="438028" y="343732"/>
                  </a:lnTo>
                  <a:lnTo>
                    <a:pt x="444006" y="339705"/>
                  </a:lnTo>
                  <a:lnTo>
                    <a:pt x="451321" y="338227"/>
                  </a:lnTo>
                  <a:lnTo>
                    <a:pt x="483152" y="338227"/>
                  </a:lnTo>
                  <a:lnTo>
                    <a:pt x="477904" y="330464"/>
                  </a:lnTo>
                  <a:lnTo>
                    <a:pt x="468424" y="324079"/>
                  </a:lnTo>
                  <a:lnTo>
                    <a:pt x="433637" y="324079"/>
                  </a:lnTo>
                  <a:lnTo>
                    <a:pt x="423111" y="310072"/>
                  </a:lnTo>
                  <a:close/>
                </a:path>
                <a:path w="527050" h="526414">
                  <a:moveTo>
                    <a:pt x="483152" y="338227"/>
                  </a:moveTo>
                  <a:lnTo>
                    <a:pt x="451321" y="338227"/>
                  </a:lnTo>
                  <a:lnTo>
                    <a:pt x="458636" y="339705"/>
                  </a:lnTo>
                  <a:lnTo>
                    <a:pt x="464614" y="343732"/>
                  </a:lnTo>
                  <a:lnTo>
                    <a:pt x="468647" y="349699"/>
                  </a:lnTo>
                  <a:lnTo>
                    <a:pt x="470126" y="356997"/>
                  </a:lnTo>
                  <a:lnTo>
                    <a:pt x="468647" y="364299"/>
                  </a:lnTo>
                  <a:lnTo>
                    <a:pt x="464614" y="370265"/>
                  </a:lnTo>
                  <a:lnTo>
                    <a:pt x="458636" y="374291"/>
                  </a:lnTo>
                  <a:lnTo>
                    <a:pt x="451321" y="375767"/>
                  </a:lnTo>
                  <a:lnTo>
                    <a:pt x="483152" y="375767"/>
                  </a:lnTo>
                  <a:lnTo>
                    <a:pt x="485971" y="371597"/>
                  </a:lnTo>
                  <a:lnTo>
                    <a:pt x="488931" y="356997"/>
                  </a:lnTo>
                  <a:lnTo>
                    <a:pt x="485971" y="342398"/>
                  </a:lnTo>
                  <a:lnTo>
                    <a:pt x="483152" y="338227"/>
                  </a:lnTo>
                  <a:close/>
                </a:path>
                <a:path w="527050" h="526414">
                  <a:moveTo>
                    <a:pt x="126417" y="311652"/>
                  </a:moveTo>
                  <a:lnTo>
                    <a:pt x="74836" y="345970"/>
                  </a:lnTo>
                  <a:lnTo>
                    <a:pt x="108745" y="345970"/>
                  </a:lnTo>
                  <a:lnTo>
                    <a:pt x="136853" y="327270"/>
                  </a:lnTo>
                  <a:lnTo>
                    <a:pt x="126417" y="311652"/>
                  </a:lnTo>
                  <a:close/>
                </a:path>
                <a:path w="527050" h="526414">
                  <a:moveTo>
                    <a:pt x="451321" y="319457"/>
                  </a:moveTo>
                  <a:lnTo>
                    <a:pt x="444888" y="319457"/>
                  </a:lnTo>
                  <a:lnTo>
                    <a:pt x="438925" y="321225"/>
                  </a:lnTo>
                  <a:lnTo>
                    <a:pt x="433637" y="324079"/>
                  </a:lnTo>
                  <a:lnTo>
                    <a:pt x="468424" y="324079"/>
                  </a:lnTo>
                  <a:lnTo>
                    <a:pt x="465948" y="322412"/>
                  </a:lnTo>
                  <a:lnTo>
                    <a:pt x="451321" y="319457"/>
                  </a:lnTo>
                  <a:close/>
                </a:path>
                <a:path w="527050" h="526414">
                  <a:moveTo>
                    <a:pt x="113132" y="180113"/>
                  </a:moveTo>
                  <a:lnTo>
                    <a:pt x="75220" y="180113"/>
                  </a:lnTo>
                  <a:lnTo>
                    <a:pt x="131635" y="212281"/>
                  </a:lnTo>
                  <a:lnTo>
                    <a:pt x="131635" y="248452"/>
                  </a:lnTo>
                  <a:lnTo>
                    <a:pt x="89183" y="273878"/>
                  </a:lnTo>
                  <a:lnTo>
                    <a:pt x="98867" y="289965"/>
                  </a:lnTo>
                  <a:lnTo>
                    <a:pt x="141038" y="264704"/>
                  </a:lnTo>
                  <a:lnTo>
                    <a:pt x="177575" y="264704"/>
                  </a:lnTo>
                  <a:lnTo>
                    <a:pt x="150440" y="248452"/>
                  </a:lnTo>
                  <a:lnTo>
                    <a:pt x="150440" y="211858"/>
                  </a:lnTo>
                  <a:lnTo>
                    <a:pt x="174556" y="195810"/>
                  </a:lnTo>
                  <a:lnTo>
                    <a:pt x="140654" y="195810"/>
                  </a:lnTo>
                  <a:lnTo>
                    <a:pt x="113132" y="180113"/>
                  </a:lnTo>
                  <a:close/>
                </a:path>
                <a:path w="527050" h="526414">
                  <a:moveTo>
                    <a:pt x="177575" y="264704"/>
                  </a:moveTo>
                  <a:lnTo>
                    <a:pt x="141038" y="264704"/>
                  </a:lnTo>
                  <a:lnTo>
                    <a:pt x="183208" y="289965"/>
                  </a:lnTo>
                  <a:lnTo>
                    <a:pt x="192892" y="273878"/>
                  </a:lnTo>
                  <a:lnTo>
                    <a:pt x="177575" y="264704"/>
                  </a:lnTo>
                  <a:close/>
                </a:path>
                <a:path w="527050" h="526414">
                  <a:moveTo>
                    <a:pt x="473014" y="244377"/>
                  </a:moveTo>
                  <a:lnTo>
                    <a:pt x="452653" y="244377"/>
                  </a:lnTo>
                  <a:lnTo>
                    <a:pt x="457638" y="255587"/>
                  </a:lnTo>
                  <a:lnTo>
                    <a:pt x="465815" y="264508"/>
                  </a:lnTo>
                  <a:lnTo>
                    <a:pt x="476480" y="270403"/>
                  </a:lnTo>
                  <a:lnTo>
                    <a:pt x="488931" y="272532"/>
                  </a:lnTo>
                  <a:lnTo>
                    <a:pt x="503558" y="269578"/>
                  </a:lnTo>
                  <a:lnTo>
                    <a:pt x="515514" y="261525"/>
                  </a:lnTo>
                  <a:lnTo>
                    <a:pt x="520762" y="253762"/>
                  </a:lnTo>
                  <a:lnTo>
                    <a:pt x="488931" y="253762"/>
                  </a:lnTo>
                  <a:lnTo>
                    <a:pt x="481616" y="252286"/>
                  </a:lnTo>
                  <a:lnTo>
                    <a:pt x="475638" y="248260"/>
                  </a:lnTo>
                  <a:lnTo>
                    <a:pt x="473014" y="244377"/>
                  </a:lnTo>
                  <a:close/>
                </a:path>
                <a:path w="527050" h="526414">
                  <a:moveTo>
                    <a:pt x="520762" y="216222"/>
                  </a:moveTo>
                  <a:lnTo>
                    <a:pt x="488931" y="216222"/>
                  </a:lnTo>
                  <a:lnTo>
                    <a:pt x="496246" y="217700"/>
                  </a:lnTo>
                  <a:lnTo>
                    <a:pt x="502224" y="221727"/>
                  </a:lnTo>
                  <a:lnTo>
                    <a:pt x="506257" y="227694"/>
                  </a:lnTo>
                  <a:lnTo>
                    <a:pt x="507736" y="234992"/>
                  </a:lnTo>
                  <a:lnTo>
                    <a:pt x="506257" y="242294"/>
                  </a:lnTo>
                  <a:lnTo>
                    <a:pt x="502224" y="248260"/>
                  </a:lnTo>
                  <a:lnTo>
                    <a:pt x="496246" y="252286"/>
                  </a:lnTo>
                  <a:lnTo>
                    <a:pt x="488931" y="253762"/>
                  </a:lnTo>
                  <a:lnTo>
                    <a:pt x="520762" y="253762"/>
                  </a:lnTo>
                  <a:lnTo>
                    <a:pt x="523581" y="249591"/>
                  </a:lnTo>
                  <a:lnTo>
                    <a:pt x="526541" y="234992"/>
                  </a:lnTo>
                  <a:lnTo>
                    <a:pt x="523581" y="220393"/>
                  </a:lnTo>
                  <a:lnTo>
                    <a:pt x="520762" y="216222"/>
                  </a:lnTo>
                  <a:close/>
                </a:path>
                <a:path w="527050" h="526414">
                  <a:moveTo>
                    <a:pt x="70558" y="217466"/>
                  </a:moveTo>
                  <a:lnTo>
                    <a:pt x="18805" y="246982"/>
                  </a:lnTo>
                  <a:lnTo>
                    <a:pt x="56693" y="246982"/>
                  </a:lnTo>
                  <a:lnTo>
                    <a:pt x="79882" y="233757"/>
                  </a:lnTo>
                  <a:lnTo>
                    <a:pt x="70558" y="217466"/>
                  </a:lnTo>
                  <a:close/>
                </a:path>
                <a:path w="527050" h="526414">
                  <a:moveTo>
                    <a:pt x="488931" y="197452"/>
                  </a:moveTo>
                  <a:lnTo>
                    <a:pt x="476480" y="199581"/>
                  </a:lnTo>
                  <a:lnTo>
                    <a:pt x="465815" y="205476"/>
                  </a:lnTo>
                  <a:lnTo>
                    <a:pt x="457638" y="214398"/>
                  </a:lnTo>
                  <a:lnTo>
                    <a:pt x="452653" y="225607"/>
                  </a:lnTo>
                  <a:lnTo>
                    <a:pt x="473016" y="225607"/>
                  </a:lnTo>
                  <a:lnTo>
                    <a:pt x="475638" y="221727"/>
                  </a:lnTo>
                  <a:lnTo>
                    <a:pt x="481616" y="217700"/>
                  </a:lnTo>
                  <a:lnTo>
                    <a:pt x="488931" y="216222"/>
                  </a:lnTo>
                  <a:lnTo>
                    <a:pt x="520762" y="216222"/>
                  </a:lnTo>
                  <a:lnTo>
                    <a:pt x="515514" y="208459"/>
                  </a:lnTo>
                  <a:lnTo>
                    <a:pt x="503558" y="200407"/>
                  </a:lnTo>
                  <a:lnTo>
                    <a:pt x="488931" y="197452"/>
                  </a:lnTo>
                  <a:close/>
                </a:path>
                <a:path w="527050" h="526414">
                  <a:moveTo>
                    <a:pt x="206855" y="103602"/>
                  </a:moveTo>
                  <a:lnTo>
                    <a:pt x="188050" y="103602"/>
                  </a:lnTo>
                  <a:lnTo>
                    <a:pt x="188050" y="164276"/>
                  </a:lnTo>
                  <a:lnTo>
                    <a:pt x="140654" y="195810"/>
                  </a:lnTo>
                  <a:lnTo>
                    <a:pt x="174556" y="195810"/>
                  </a:lnTo>
                  <a:lnTo>
                    <a:pt x="205288" y="175358"/>
                  </a:lnTo>
                  <a:lnTo>
                    <a:pt x="206855" y="172433"/>
                  </a:lnTo>
                  <a:lnTo>
                    <a:pt x="206855" y="103602"/>
                  </a:lnTo>
                  <a:close/>
                </a:path>
                <a:path w="527050" h="526414">
                  <a:moveTo>
                    <a:pt x="385503" y="37907"/>
                  </a:moveTo>
                  <a:lnTo>
                    <a:pt x="370877" y="40862"/>
                  </a:lnTo>
                  <a:lnTo>
                    <a:pt x="358921" y="48914"/>
                  </a:lnTo>
                  <a:lnTo>
                    <a:pt x="350853" y="60848"/>
                  </a:lnTo>
                  <a:lnTo>
                    <a:pt x="347893" y="75447"/>
                  </a:lnTo>
                  <a:lnTo>
                    <a:pt x="350026" y="87872"/>
                  </a:lnTo>
                  <a:lnTo>
                    <a:pt x="355932" y="98518"/>
                  </a:lnTo>
                  <a:lnTo>
                    <a:pt x="364871" y="106681"/>
                  </a:lnTo>
                  <a:lnTo>
                    <a:pt x="376101" y="111658"/>
                  </a:lnTo>
                  <a:lnTo>
                    <a:pt x="376101" y="159912"/>
                  </a:lnTo>
                  <a:lnTo>
                    <a:pt x="394906" y="159912"/>
                  </a:lnTo>
                  <a:lnTo>
                    <a:pt x="394906" y="111658"/>
                  </a:lnTo>
                  <a:lnTo>
                    <a:pt x="406136" y="106681"/>
                  </a:lnTo>
                  <a:lnTo>
                    <a:pt x="415074" y="98518"/>
                  </a:lnTo>
                  <a:lnTo>
                    <a:pt x="417460" y="94217"/>
                  </a:lnTo>
                  <a:lnTo>
                    <a:pt x="385503" y="94217"/>
                  </a:lnTo>
                  <a:lnTo>
                    <a:pt x="378189" y="92740"/>
                  </a:lnTo>
                  <a:lnTo>
                    <a:pt x="372211" y="88715"/>
                  </a:lnTo>
                  <a:lnTo>
                    <a:pt x="368178" y="82748"/>
                  </a:lnTo>
                  <a:lnTo>
                    <a:pt x="366698" y="75447"/>
                  </a:lnTo>
                  <a:lnTo>
                    <a:pt x="368178" y="68149"/>
                  </a:lnTo>
                  <a:lnTo>
                    <a:pt x="372211" y="62182"/>
                  </a:lnTo>
                  <a:lnTo>
                    <a:pt x="378189" y="58155"/>
                  </a:lnTo>
                  <a:lnTo>
                    <a:pt x="385503" y="56677"/>
                  </a:lnTo>
                  <a:lnTo>
                    <a:pt x="417334" y="56677"/>
                  </a:lnTo>
                  <a:lnTo>
                    <a:pt x="412086" y="48914"/>
                  </a:lnTo>
                  <a:lnTo>
                    <a:pt x="400130" y="40862"/>
                  </a:lnTo>
                  <a:lnTo>
                    <a:pt x="385503" y="37907"/>
                  </a:lnTo>
                  <a:close/>
                </a:path>
                <a:path w="527050" h="526414">
                  <a:moveTo>
                    <a:pt x="150440" y="53471"/>
                  </a:moveTo>
                  <a:lnTo>
                    <a:pt x="131635" y="53471"/>
                  </a:lnTo>
                  <a:lnTo>
                    <a:pt x="131635" y="131757"/>
                  </a:lnTo>
                  <a:lnTo>
                    <a:pt x="150440" y="131757"/>
                  </a:lnTo>
                  <a:lnTo>
                    <a:pt x="150440" y="53471"/>
                  </a:lnTo>
                  <a:close/>
                </a:path>
                <a:path w="527050" h="526414">
                  <a:moveTo>
                    <a:pt x="417334" y="56677"/>
                  </a:moveTo>
                  <a:lnTo>
                    <a:pt x="385503" y="56677"/>
                  </a:lnTo>
                  <a:lnTo>
                    <a:pt x="392818" y="58155"/>
                  </a:lnTo>
                  <a:lnTo>
                    <a:pt x="398796" y="62182"/>
                  </a:lnTo>
                  <a:lnTo>
                    <a:pt x="402829" y="68149"/>
                  </a:lnTo>
                  <a:lnTo>
                    <a:pt x="404308" y="75447"/>
                  </a:lnTo>
                  <a:lnTo>
                    <a:pt x="402829" y="82748"/>
                  </a:lnTo>
                  <a:lnTo>
                    <a:pt x="398796" y="88715"/>
                  </a:lnTo>
                  <a:lnTo>
                    <a:pt x="392818" y="92740"/>
                  </a:lnTo>
                  <a:lnTo>
                    <a:pt x="385503" y="94217"/>
                  </a:lnTo>
                  <a:lnTo>
                    <a:pt x="417460" y="94217"/>
                  </a:lnTo>
                  <a:lnTo>
                    <a:pt x="420980" y="87872"/>
                  </a:lnTo>
                  <a:lnTo>
                    <a:pt x="423114" y="75447"/>
                  </a:lnTo>
                  <a:lnTo>
                    <a:pt x="420154" y="60848"/>
                  </a:lnTo>
                  <a:lnTo>
                    <a:pt x="417334" y="5667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5477820" y="1616002"/>
              <a:ext cx="752475" cy="751205"/>
            </a:xfrm>
            <a:custGeom>
              <a:avLst/>
              <a:gdLst/>
              <a:ahLst/>
              <a:cxnLst/>
              <a:rect l="l" t="t" r="r" b="b"/>
              <a:pathLst>
                <a:path w="752475" h="751205">
                  <a:moveTo>
                    <a:pt x="752202" y="0"/>
                  </a:moveTo>
                  <a:lnTo>
                    <a:pt x="0" y="0"/>
                  </a:lnTo>
                  <a:lnTo>
                    <a:pt x="0" y="750800"/>
                  </a:lnTo>
                  <a:lnTo>
                    <a:pt x="752202" y="750800"/>
                  </a:lnTo>
                  <a:lnTo>
                    <a:pt x="752202" y="0"/>
                  </a:lnTo>
                  <a:close/>
                </a:path>
              </a:pathLst>
            </a:custGeom>
            <a:solidFill>
              <a:srgbClr val="00A88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5590650" y="1728251"/>
              <a:ext cx="527050" cy="526415"/>
            </a:xfrm>
            <a:custGeom>
              <a:avLst/>
              <a:gdLst/>
              <a:ahLst/>
              <a:cxnLst/>
              <a:rect l="l" t="t" r="r" b="b"/>
              <a:pathLst>
                <a:path w="527050" h="526414">
                  <a:moveTo>
                    <a:pt x="188442" y="0"/>
                  </a:moveTo>
                  <a:lnTo>
                    <a:pt x="185645" y="281"/>
                  </a:lnTo>
                  <a:lnTo>
                    <a:pt x="67588" y="69018"/>
                  </a:lnTo>
                  <a:lnTo>
                    <a:pt x="65817" y="72115"/>
                  </a:lnTo>
                  <a:lnTo>
                    <a:pt x="65817" y="163854"/>
                  </a:lnTo>
                  <a:lnTo>
                    <a:pt x="1802" y="200362"/>
                  </a:lnTo>
                  <a:lnTo>
                    <a:pt x="0" y="203466"/>
                  </a:lnTo>
                  <a:lnTo>
                    <a:pt x="0" y="322828"/>
                  </a:lnTo>
                  <a:lnTo>
                    <a:pt x="1802" y="325933"/>
                  </a:lnTo>
                  <a:lnTo>
                    <a:pt x="65817" y="362441"/>
                  </a:lnTo>
                  <a:lnTo>
                    <a:pt x="65817" y="454179"/>
                  </a:lnTo>
                  <a:lnTo>
                    <a:pt x="67588" y="457276"/>
                  </a:lnTo>
                  <a:lnTo>
                    <a:pt x="184759" y="525497"/>
                  </a:lnTo>
                  <a:lnTo>
                    <a:pt x="186405" y="525928"/>
                  </a:lnTo>
                  <a:lnTo>
                    <a:pt x="189045" y="525928"/>
                  </a:lnTo>
                  <a:lnTo>
                    <a:pt x="190056" y="525771"/>
                  </a:lnTo>
                  <a:lnTo>
                    <a:pt x="248582" y="506297"/>
                  </a:lnTo>
                  <a:lnTo>
                    <a:pt x="189116" y="506297"/>
                  </a:lnTo>
                  <a:lnTo>
                    <a:pt x="158573" y="488520"/>
                  </a:lnTo>
                  <a:lnTo>
                    <a:pt x="175710" y="477829"/>
                  </a:lnTo>
                  <a:lnTo>
                    <a:pt x="140223" y="477829"/>
                  </a:lnTo>
                  <a:lnTo>
                    <a:pt x="84622" y="445459"/>
                  </a:lnTo>
                  <a:lnTo>
                    <a:pt x="84622" y="362018"/>
                  </a:lnTo>
                  <a:lnTo>
                    <a:pt x="108745" y="345970"/>
                  </a:lnTo>
                  <a:lnTo>
                    <a:pt x="74836" y="345970"/>
                  </a:lnTo>
                  <a:lnTo>
                    <a:pt x="18805" y="314014"/>
                  </a:lnTo>
                  <a:lnTo>
                    <a:pt x="18805" y="268591"/>
                  </a:lnTo>
                  <a:lnTo>
                    <a:pt x="56693" y="246982"/>
                  </a:lnTo>
                  <a:lnTo>
                    <a:pt x="18805" y="246982"/>
                  </a:lnTo>
                  <a:lnTo>
                    <a:pt x="18805" y="212281"/>
                  </a:lnTo>
                  <a:lnTo>
                    <a:pt x="75220" y="180113"/>
                  </a:lnTo>
                  <a:lnTo>
                    <a:pt x="113132" y="180113"/>
                  </a:lnTo>
                  <a:lnTo>
                    <a:pt x="84622" y="163854"/>
                  </a:lnTo>
                  <a:lnTo>
                    <a:pt x="84622" y="80836"/>
                  </a:lnTo>
                  <a:lnTo>
                    <a:pt x="131635" y="53471"/>
                  </a:lnTo>
                  <a:lnTo>
                    <a:pt x="150440" y="53471"/>
                  </a:lnTo>
                  <a:lnTo>
                    <a:pt x="150440" y="42514"/>
                  </a:lnTo>
                  <a:lnTo>
                    <a:pt x="189116" y="20005"/>
                  </a:lnTo>
                  <a:lnTo>
                    <a:pt x="248576" y="20005"/>
                  </a:lnTo>
                  <a:lnTo>
                    <a:pt x="188442" y="0"/>
                  </a:lnTo>
                  <a:close/>
                </a:path>
                <a:path w="527050" h="526414">
                  <a:moveTo>
                    <a:pt x="282076" y="336030"/>
                  </a:moveTo>
                  <a:lnTo>
                    <a:pt x="263270" y="336030"/>
                  </a:lnTo>
                  <a:lnTo>
                    <a:pt x="263270" y="481623"/>
                  </a:lnTo>
                  <a:lnTo>
                    <a:pt x="189116" y="506297"/>
                  </a:lnTo>
                  <a:lnTo>
                    <a:pt x="248582" y="506297"/>
                  </a:lnTo>
                  <a:lnTo>
                    <a:pt x="279490" y="496013"/>
                  </a:lnTo>
                  <a:lnTo>
                    <a:pt x="282076" y="492431"/>
                  </a:lnTo>
                  <a:lnTo>
                    <a:pt x="282076" y="375767"/>
                  </a:lnTo>
                  <a:lnTo>
                    <a:pt x="366698" y="375767"/>
                  </a:lnTo>
                  <a:lnTo>
                    <a:pt x="366698" y="361205"/>
                  </a:lnTo>
                  <a:lnTo>
                    <a:pt x="362499" y="356997"/>
                  </a:lnTo>
                  <a:lnTo>
                    <a:pt x="282076" y="356997"/>
                  </a:lnTo>
                  <a:lnTo>
                    <a:pt x="282076" y="336030"/>
                  </a:lnTo>
                  <a:close/>
                </a:path>
                <a:path w="527050" h="526414">
                  <a:moveTo>
                    <a:pt x="366698" y="375767"/>
                  </a:moveTo>
                  <a:lnTo>
                    <a:pt x="347893" y="375767"/>
                  </a:lnTo>
                  <a:lnTo>
                    <a:pt x="347893" y="414645"/>
                  </a:lnTo>
                  <a:lnTo>
                    <a:pt x="336663" y="419619"/>
                  </a:lnTo>
                  <a:lnTo>
                    <a:pt x="327725" y="427781"/>
                  </a:lnTo>
                  <a:lnTo>
                    <a:pt x="321819" y="438426"/>
                  </a:lnTo>
                  <a:lnTo>
                    <a:pt x="319686" y="450847"/>
                  </a:lnTo>
                  <a:lnTo>
                    <a:pt x="322646" y="465447"/>
                  </a:lnTo>
                  <a:lnTo>
                    <a:pt x="330713" y="477381"/>
                  </a:lnTo>
                  <a:lnTo>
                    <a:pt x="342669" y="485433"/>
                  </a:lnTo>
                  <a:lnTo>
                    <a:pt x="357296" y="488388"/>
                  </a:lnTo>
                  <a:lnTo>
                    <a:pt x="371922" y="485433"/>
                  </a:lnTo>
                  <a:lnTo>
                    <a:pt x="383879" y="477381"/>
                  </a:lnTo>
                  <a:lnTo>
                    <a:pt x="389126" y="469618"/>
                  </a:lnTo>
                  <a:lnTo>
                    <a:pt x="357296" y="469618"/>
                  </a:lnTo>
                  <a:lnTo>
                    <a:pt x="349981" y="468141"/>
                  </a:lnTo>
                  <a:lnTo>
                    <a:pt x="344003" y="464116"/>
                  </a:lnTo>
                  <a:lnTo>
                    <a:pt x="339970" y="458149"/>
                  </a:lnTo>
                  <a:lnTo>
                    <a:pt x="338491" y="450847"/>
                  </a:lnTo>
                  <a:lnTo>
                    <a:pt x="339970" y="443550"/>
                  </a:lnTo>
                  <a:lnTo>
                    <a:pt x="344003" y="437582"/>
                  </a:lnTo>
                  <a:lnTo>
                    <a:pt x="349981" y="433555"/>
                  </a:lnTo>
                  <a:lnTo>
                    <a:pt x="357296" y="432077"/>
                  </a:lnTo>
                  <a:lnTo>
                    <a:pt x="389251" y="432077"/>
                  </a:lnTo>
                  <a:lnTo>
                    <a:pt x="386867" y="427781"/>
                  </a:lnTo>
                  <a:lnTo>
                    <a:pt x="377928" y="419619"/>
                  </a:lnTo>
                  <a:lnTo>
                    <a:pt x="366698" y="414645"/>
                  </a:lnTo>
                  <a:lnTo>
                    <a:pt x="366698" y="375767"/>
                  </a:lnTo>
                  <a:close/>
                </a:path>
                <a:path w="527050" h="526414">
                  <a:moveTo>
                    <a:pt x="211274" y="433509"/>
                  </a:moveTo>
                  <a:lnTo>
                    <a:pt x="140223" y="477829"/>
                  </a:lnTo>
                  <a:lnTo>
                    <a:pt x="175710" y="477829"/>
                  </a:lnTo>
                  <a:lnTo>
                    <a:pt x="221241" y="449424"/>
                  </a:lnTo>
                  <a:lnTo>
                    <a:pt x="211274" y="433509"/>
                  </a:lnTo>
                  <a:close/>
                </a:path>
                <a:path w="527050" h="526414">
                  <a:moveTo>
                    <a:pt x="389251" y="432077"/>
                  </a:moveTo>
                  <a:lnTo>
                    <a:pt x="357296" y="432077"/>
                  </a:lnTo>
                  <a:lnTo>
                    <a:pt x="364611" y="433555"/>
                  </a:lnTo>
                  <a:lnTo>
                    <a:pt x="370589" y="437582"/>
                  </a:lnTo>
                  <a:lnTo>
                    <a:pt x="374621" y="443550"/>
                  </a:lnTo>
                  <a:lnTo>
                    <a:pt x="376101" y="450847"/>
                  </a:lnTo>
                  <a:lnTo>
                    <a:pt x="374621" y="458149"/>
                  </a:lnTo>
                  <a:lnTo>
                    <a:pt x="370589" y="464116"/>
                  </a:lnTo>
                  <a:lnTo>
                    <a:pt x="364611" y="468141"/>
                  </a:lnTo>
                  <a:lnTo>
                    <a:pt x="357296" y="469618"/>
                  </a:lnTo>
                  <a:lnTo>
                    <a:pt x="389126" y="469618"/>
                  </a:lnTo>
                  <a:lnTo>
                    <a:pt x="391946" y="465447"/>
                  </a:lnTo>
                  <a:lnTo>
                    <a:pt x="394906" y="450847"/>
                  </a:lnTo>
                  <a:lnTo>
                    <a:pt x="392773" y="438426"/>
                  </a:lnTo>
                  <a:lnTo>
                    <a:pt x="389251" y="432077"/>
                  </a:lnTo>
                  <a:close/>
                </a:path>
                <a:path w="527050" h="526414">
                  <a:moveTo>
                    <a:pt x="248576" y="20005"/>
                  </a:moveTo>
                  <a:lnTo>
                    <a:pt x="189116" y="20005"/>
                  </a:lnTo>
                  <a:lnTo>
                    <a:pt x="263270" y="44672"/>
                  </a:lnTo>
                  <a:lnTo>
                    <a:pt x="263270" y="314147"/>
                  </a:lnTo>
                  <a:lnTo>
                    <a:pt x="126793" y="395883"/>
                  </a:lnTo>
                  <a:lnTo>
                    <a:pt x="136477" y="411970"/>
                  </a:lnTo>
                  <a:lnTo>
                    <a:pt x="263270" y="336030"/>
                  </a:lnTo>
                  <a:lnTo>
                    <a:pt x="282076" y="336030"/>
                  </a:lnTo>
                  <a:lnTo>
                    <a:pt x="282076" y="310072"/>
                  </a:lnTo>
                  <a:lnTo>
                    <a:pt x="423111" y="310072"/>
                  </a:lnTo>
                  <a:lnTo>
                    <a:pt x="410052" y="292694"/>
                  </a:lnTo>
                  <a:lnTo>
                    <a:pt x="407262" y="291302"/>
                  </a:lnTo>
                  <a:lnTo>
                    <a:pt x="282076" y="291302"/>
                  </a:lnTo>
                  <a:lnTo>
                    <a:pt x="282076" y="244377"/>
                  </a:lnTo>
                  <a:lnTo>
                    <a:pt x="473014" y="244377"/>
                  </a:lnTo>
                  <a:lnTo>
                    <a:pt x="471606" y="242294"/>
                  </a:lnTo>
                  <a:lnTo>
                    <a:pt x="470126" y="234992"/>
                  </a:lnTo>
                  <a:lnTo>
                    <a:pt x="471606" y="227694"/>
                  </a:lnTo>
                  <a:lnTo>
                    <a:pt x="473016" y="225607"/>
                  </a:lnTo>
                  <a:lnTo>
                    <a:pt x="282076" y="225607"/>
                  </a:lnTo>
                  <a:lnTo>
                    <a:pt x="282076" y="178682"/>
                  </a:lnTo>
                  <a:lnTo>
                    <a:pt x="390706" y="178682"/>
                  </a:lnTo>
                  <a:lnTo>
                    <a:pt x="394906" y="174482"/>
                  </a:lnTo>
                  <a:lnTo>
                    <a:pt x="394906" y="159912"/>
                  </a:lnTo>
                  <a:lnTo>
                    <a:pt x="282076" y="159912"/>
                  </a:lnTo>
                  <a:lnTo>
                    <a:pt x="282076" y="33864"/>
                  </a:lnTo>
                  <a:lnTo>
                    <a:pt x="279490" y="30290"/>
                  </a:lnTo>
                  <a:lnTo>
                    <a:pt x="248576" y="20005"/>
                  </a:lnTo>
                  <a:close/>
                </a:path>
                <a:path w="527050" h="526414">
                  <a:moveTo>
                    <a:pt x="423111" y="310072"/>
                  </a:moveTo>
                  <a:lnTo>
                    <a:pt x="399607" y="310072"/>
                  </a:lnTo>
                  <a:lnTo>
                    <a:pt x="419713" y="336820"/>
                  </a:lnTo>
                  <a:lnTo>
                    <a:pt x="415960" y="342662"/>
                  </a:lnTo>
                  <a:lnTo>
                    <a:pt x="413711" y="349560"/>
                  </a:lnTo>
                  <a:lnTo>
                    <a:pt x="413711" y="356997"/>
                  </a:lnTo>
                  <a:lnTo>
                    <a:pt x="416671" y="371597"/>
                  </a:lnTo>
                  <a:lnTo>
                    <a:pt x="424738" y="383531"/>
                  </a:lnTo>
                  <a:lnTo>
                    <a:pt x="436695" y="391583"/>
                  </a:lnTo>
                  <a:lnTo>
                    <a:pt x="451321" y="394537"/>
                  </a:lnTo>
                  <a:lnTo>
                    <a:pt x="465948" y="391583"/>
                  </a:lnTo>
                  <a:lnTo>
                    <a:pt x="477904" y="383531"/>
                  </a:lnTo>
                  <a:lnTo>
                    <a:pt x="483152" y="375767"/>
                  </a:lnTo>
                  <a:lnTo>
                    <a:pt x="451321" y="375767"/>
                  </a:lnTo>
                  <a:lnTo>
                    <a:pt x="444006" y="374291"/>
                  </a:lnTo>
                  <a:lnTo>
                    <a:pt x="438028" y="370265"/>
                  </a:lnTo>
                  <a:lnTo>
                    <a:pt x="433995" y="364299"/>
                  </a:lnTo>
                  <a:lnTo>
                    <a:pt x="432516" y="356997"/>
                  </a:lnTo>
                  <a:lnTo>
                    <a:pt x="433995" y="349699"/>
                  </a:lnTo>
                  <a:lnTo>
                    <a:pt x="438028" y="343732"/>
                  </a:lnTo>
                  <a:lnTo>
                    <a:pt x="444006" y="339705"/>
                  </a:lnTo>
                  <a:lnTo>
                    <a:pt x="451321" y="338227"/>
                  </a:lnTo>
                  <a:lnTo>
                    <a:pt x="483152" y="338227"/>
                  </a:lnTo>
                  <a:lnTo>
                    <a:pt x="477904" y="330464"/>
                  </a:lnTo>
                  <a:lnTo>
                    <a:pt x="468424" y="324079"/>
                  </a:lnTo>
                  <a:lnTo>
                    <a:pt x="433637" y="324079"/>
                  </a:lnTo>
                  <a:lnTo>
                    <a:pt x="423111" y="310072"/>
                  </a:lnTo>
                  <a:close/>
                </a:path>
                <a:path w="527050" h="526414">
                  <a:moveTo>
                    <a:pt x="483152" y="338227"/>
                  </a:moveTo>
                  <a:lnTo>
                    <a:pt x="451321" y="338227"/>
                  </a:lnTo>
                  <a:lnTo>
                    <a:pt x="458636" y="339705"/>
                  </a:lnTo>
                  <a:lnTo>
                    <a:pt x="464614" y="343732"/>
                  </a:lnTo>
                  <a:lnTo>
                    <a:pt x="468647" y="349699"/>
                  </a:lnTo>
                  <a:lnTo>
                    <a:pt x="470126" y="356997"/>
                  </a:lnTo>
                  <a:lnTo>
                    <a:pt x="468647" y="364299"/>
                  </a:lnTo>
                  <a:lnTo>
                    <a:pt x="464614" y="370265"/>
                  </a:lnTo>
                  <a:lnTo>
                    <a:pt x="458636" y="374291"/>
                  </a:lnTo>
                  <a:lnTo>
                    <a:pt x="451321" y="375767"/>
                  </a:lnTo>
                  <a:lnTo>
                    <a:pt x="483152" y="375767"/>
                  </a:lnTo>
                  <a:lnTo>
                    <a:pt x="485971" y="371597"/>
                  </a:lnTo>
                  <a:lnTo>
                    <a:pt x="488931" y="356997"/>
                  </a:lnTo>
                  <a:lnTo>
                    <a:pt x="485971" y="342398"/>
                  </a:lnTo>
                  <a:lnTo>
                    <a:pt x="483152" y="338227"/>
                  </a:lnTo>
                  <a:close/>
                </a:path>
                <a:path w="527050" h="526414">
                  <a:moveTo>
                    <a:pt x="126417" y="311652"/>
                  </a:moveTo>
                  <a:lnTo>
                    <a:pt x="74836" y="345970"/>
                  </a:lnTo>
                  <a:lnTo>
                    <a:pt x="108745" y="345970"/>
                  </a:lnTo>
                  <a:lnTo>
                    <a:pt x="136853" y="327270"/>
                  </a:lnTo>
                  <a:lnTo>
                    <a:pt x="126417" y="311652"/>
                  </a:lnTo>
                  <a:close/>
                </a:path>
                <a:path w="527050" h="526414">
                  <a:moveTo>
                    <a:pt x="451321" y="319457"/>
                  </a:moveTo>
                  <a:lnTo>
                    <a:pt x="444888" y="319457"/>
                  </a:lnTo>
                  <a:lnTo>
                    <a:pt x="438925" y="321225"/>
                  </a:lnTo>
                  <a:lnTo>
                    <a:pt x="433637" y="324079"/>
                  </a:lnTo>
                  <a:lnTo>
                    <a:pt x="468424" y="324079"/>
                  </a:lnTo>
                  <a:lnTo>
                    <a:pt x="465948" y="322412"/>
                  </a:lnTo>
                  <a:lnTo>
                    <a:pt x="451321" y="319457"/>
                  </a:lnTo>
                  <a:close/>
                </a:path>
                <a:path w="527050" h="526414">
                  <a:moveTo>
                    <a:pt x="113132" y="180113"/>
                  </a:moveTo>
                  <a:lnTo>
                    <a:pt x="75220" y="180113"/>
                  </a:lnTo>
                  <a:lnTo>
                    <a:pt x="131635" y="212281"/>
                  </a:lnTo>
                  <a:lnTo>
                    <a:pt x="131635" y="248452"/>
                  </a:lnTo>
                  <a:lnTo>
                    <a:pt x="89183" y="273878"/>
                  </a:lnTo>
                  <a:lnTo>
                    <a:pt x="98867" y="289965"/>
                  </a:lnTo>
                  <a:lnTo>
                    <a:pt x="141038" y="264704"/>
                  </a:lnTo>
                  <a:lnTo>
                    <a:pt x="177575" y="264704"/>
                  </a:lnTo>
                  <a:lnTo>
                    <a:pt x="150440" y="248452"/>
                  </a:lnTo>
                  <a:lnTo>
                    <a:pt x="150440" y="211858"/>
                  </a:lnTo>
                  <a:lnTo>
                    <a:pt x="174556" y="195810"/>
                  </a:lnTo>
                  <a:lnTo>
                    <a:pt x="140654" y="195810"/>
                  </a:lnTo>
                  <a:lnTo>
                    <a:pt x="113132" y="180113"/>
                  </a:lnTo>
                  <a:close/>
                </a:path>
                <a:path w="527050" h="526414">
                  <a:moveTo>
                    <a:pt x="177575" y="264704"/>
                  </a:moveTo>
                  <a:lnTo>
                    <a:pt x="141038" y="264704"/>
                  </a:lnTo>
                  <a:lnTo>
                    <a:pt x="183208" y="289965"/>
                  </a:lnTo>
                  <a:lnTo>
                    <a:pt x="192892" y="273878"/>
                  </a:lnTo>
                  <a:lnTo>
                    <a:pt x="177575" y="264704"/>
                  </a:lnTo>
                  <a:close/>
                </a:path>
                <a:path w="527050" h="526414">
                  <a:moveTo>
                    <a:pt x="473014" y="244377"/>
                  </a:moveTo>
                  <a:lnTo>
                    <a:pt x="452653" y="244377"/>
                  </a:lnTo>
                  <a:lnTo>
                    <a:pt x="457638" y="255587"/>
                  </a:lnTo>
                  <a:lnTo>
                    <a:pt x="465815" y="264508"/>
                  </a:lnTo>
                  <a:lnTo>
                    <a:pt x="476480" y="270403"/>
                  </a:lnTo>
                  <a:lnTo>
                    <a:pt x="488931" y="272532"/>
                  </a:lnTo>
                  <a:lnTo>
                    <a:pt x="503558" y="269578"/>
                  </a:lnTo>
                  <a:lnTo>
                    <a:pt x="515514" y="261525"/>
                  </a:lnTo>
                  <a:lnTo>
                    <a:pt x="520762" y="253762"/>
                  </a:lnTo>
                  <a:lnTo>
                    <a:pt x="488931" y="253762"/>
                  </a:lnTo>
                  <a:lnTo>
                    <a:pt x="481616" y="252286"/>
                  </a:lnTo>
                  <a:lnTo>
                    <a:pt x="475638" y="248260"/>
                  </a:lnTo>
                  <a:lnTo>
                    <a:pt x="473014" y="244377"/>
                  </a:lnTo>
                  <a:close/>
                </a:path>
                <a:path w="527050" h="526414">
                  <a:moveTo>
                    <a:pt x="520762" y="216222"/>
                  </a:moveTo>
                  <a:lnTo>
                    <a:pt x="488931" y="216222"/>
                  </a:lnTo>
                  <a:lnTo>
                    <a:pt x="496246" y="217700"/>
                  </a:lnTo>
                  <a:lnTo>
                    <a:pt x="502224" y="221727"/>
                  </a:lnTo>
                  <a:lnTo>
                    <a:pt x="506257" y="227694"/>
                  </a:lnTo>
                  <a:lnTo>
                    <a:pt x="507736" y="234992"/>
                  </a:lnTo>
                  <a:lnTo>
                    <a:pt x="506257" y="242294"/>
                  </a:lnTo>
                  <a:lnTo>
                    <a:pt x="502224" y="248260"/>
                  </a:lnTo>
                  <a:lnTo>
                    <a:pt x="496246" y="252286"/>
                  </a:lnTo>
                  <a:lnTo>
                    <a:pt x="488931" y="253762"/>
                  </a:lnTo>
                  <a:lnTo>
                    <a:pt x="520762" y="253762"/>
                  </a:lnTo>
                  <a:lnTo>
                    <a:pt x="523581" y="249591"/>
                  </a:lnTo>
                  <a:lnTo>
                    <a:pt x="526541" y="234992"/>
                  </a:lnTo>
                  <a:lnTo>
                    <a:pt x="523581" y="220393"/>
                  </a:lnTo>
                  <a:lnTo>
                    <a:pt x="520762" y="216222"/>
                  </a:lnTo>
                  <a:close/>
                </a:path>
                <a:path w="527050" h="526414">
                  <a:moveTo>
                    <a:pt x="70558" y="217466"/>
                  </a:moveTo>
                  <a:lnTo>
                    <a:pt x="18805" y="246982"/>
                  </a:lnTo>
                  <a:lnTo>
                    <a:pt x="56693" y="246982"/>
                  </a:lnTo>
                  <a:lnTo>
                    <a:pt x="79882" y="233757"/>
                  </a:lnTo>
                  <a:lnTo>
                    <a:pt x="70558" y="217466"/>
                  </a:lnTo>
                  <a:close/>
                </a:path>
                <a:path w="527050" h="526414">
                  <a:moveTo>
                    <a:pt x="488931" y="197452"/>
                  </a:moveTo>
                  <a:lnTo>
                    <a:pt x="476480" y="199581"/>
                  </a:lnTo>
                  <a:lnTo>
                    <a:pt x="465815" y="205476"/>
                  </a:lnTo>
                  <a:lnTo>
                    <a:pt x="457638" y="214398"/>
                  </a:lnTo>
                  <a:lnTo>
                    <a:pt x="452653" y="225607"/>
                  </a:lnTo>
                  <a:lnTo>
                    <a:pt x="473016" y="225607"/>
                  </a:lnTo>
                  <a:lnTo>
                    <a:pt x="475638" y="221727"/>
                  </a:lnTo>
                  <a:lnTo>
                    <a:pt x="481616" y="217700"/>
                  </a:lnTo>
                  <a:lnTo>
                    <a:pt x="488931" y="216222"/>
                  </a:lnTo>
                  <a:lnTo>
                    <a:pt x="520762" y="216222"/>
                  </a:lnTo>
                  <a:lnTo>
                    <a:pt x="515514" y="208459"/>
                  </a:lnTo>
                  <a:lnTo>
                    <a:pt x="503558" y="200407"/>
                  </a:lnTo>
                  <a:lnTo>
                    <a:pt x="488931" y="197452"/>
                  </a:lnTo>
                  <a:close/>
                </a:path>
                <a:path w="527050" h="526414">
                  <a:moveTo>
                    <a:pt x="206855" y="103602"/>
                  </a:moveTo>
                  <a:lnTo>
                    <a:pt x="188050" y="103602"/>
                  </a:lnTo>
                  <a:lnTo>
                    <a:pt x="188050" y="164276"/>
                  </a:lnTo>
                  <a:lnTo>
                    <a:pt x="140654" y="195810"/>
                  </a:lnTo>
                  <a:lnTo>
                    <a:pt x="174556" y="195810"/>
                  </a:lnTo>
                  <a:lnTo>
                    <a:pt x="205288" y="175358"/>
                  </a:lnTo>
                  <a:lnTo>
                    <a:pt x="206855" y="172433"/>
                  </a:lnTo>
                  <a:lnTo>
                    <a:pt x="206855" y="103602"/>
                  </a:lnTo>
                  <a:close/>
                </a:path>
                <a:path w="527050" h="526414">
                  <a:moveTo>
                    <a:pt x="385503" y="37907"/>
                  </a:moveTo>
                  <a:lnTo>
                    <a:pt x="370877" y="40862"/>
                  </a:lnTo>
                  <a:lnTo>
                    <a:pt x="358921" y="48914"/>
                  </a:lnTo>
                  <a:lnTo>
                    <a:pt x="350853" y="60848"/>
                  </a:lnTo>
                  <a:lnTo>
                    <a:pt x="347893" y="75447"/>
                  </a:lnTo>
                  <a:lnTo>
                    <a:pt x="350026" y="87872"/>
                  </a:lnTo>
                  <a:lnTo>
                    <a:pt x="355932" y="98518"/>
                  </a:lnTo>
                  <a:lnTo>
                    <a:pt x="364871" y="106681"/>
                  </a:lnTo>
                  <a:lnTo>
                    <a:pt x="376101" y="111658"/>
                  </a:lnTo>
                  <a:lnTo>
                    <a:pt x="376101" y="159912"/>
                  </a:lnTo>
                  <a:lnTo>
                    <a:pt x="394906" y="159912"/>
                  </a:lnTo>
                  <a:lnTo>
                    <a:pt x="394906" y="111658"/>
                  </a:lnTo>
                  <a:lnTo>
                    <a:pt x="406136" y="106681"/>
                  </a:lnTo>
                  <a:lnTo>
                    <a:pt x="415074" y="98518"/>
                  </a:lnTo>
                  <a:lnTo>
                    <a:pt x="417460" y="94217"/>
                  </a:lnTo>
                  <a:lnTo>
                    <a:pt x="385503" y="94217"/>
                  </a:lnTo>
                  <a:lnTo>
                    <a:pt x="378189" y="92740"/>
                  </a:lnTo>
                  <a:lnTo>
                    <a:pt x="372211" y="88715"/>
                  </a:lnTo>
                  <a:lnTo>
                    <a:pt x="368178" y="82748"/>
                  </a:lnTo>
                  <a:lnTo>
                    <a:pt x="366698" y="75447"/>
                  </a:lnTo>
                  <a:lnTo>
                    <a:pt x="368178" y="68149"/>
                  </a:lnTo>
                  <a:lnTo>
                    <a:pt x="372211" y="62182"/>
                  </a:lnTo>
                  <a:lnTo>
                    <a:pt x="378189" y="58155"/>
                  </a:lnTo>
                  <a:lnTo>
                    <a:pt x="385503" y="56677"/>
                  </a:lnTo>
                  <a:lnTo>
                    <a:pt x="417334" y="56677"/>
                  </a:lnTo>
                  <a:lnTo>
                    <a:pt x="412086" y="48914"/>
                  </a:lnTo>
                  <a:lnTo>
                    <a:pt x="400130" y="40862"/>
                  </a:lnTo>
                  <a:lnTo>
                    <a:pt x="385503" y="37907"/>
                  </a:lnTo>
                  <a:close/>
                </a:path>
                <a:path w="527050" h="526414">
                  <a:moveTo>
                    <a:pt x="150440" y="53471"/>
                  </a:moveTo>
                  <a:lnTo>
                    <a:pt x="131635" y="53471"/>
                  </a:lnTo>
                  <a:lnTo>
                    <a:pt x="131635" y="131757"/>
                  </a:lnTo>
                  <a:lnTo>
                    <a:pt x="150440" y="131757"/>
                  </a:lnTo>
                  <a:lnTo>
                    <a:pt x="150440" y="53471"/>
                  </a:lnTo>
                  <a:close/>
                </a:path>
                <a:path w="527050" h="526414">
                  <a:moveTo>
                    <a:pt x="417334" y="56677"/>
                  </a:moveTo>
                  <a:lnTo>
                    <a:pt x="385503" y="56677"/>
                  </a:lnTo>
                  <a:lnTo>
                    <a:pt x="392818" y="58155"/>
                  </a:lnTo>
                  <a:lnTo>
                    <a:pt x="398796" y="62182"/>
                  </a:lnTo>
                  <a:lnTo>
                    <a:pt x="402829" y="68149"/>
                  </a:lnTo>
                  <a:lnTo>
                    <a:pt x="404308" y="75447"/>
                  </a:lnTo>
                  <a:lnTo>
                    <a:pt x="402829" y="82748"/>
                  </a:lnTo>
                  <a:lnTo>
                    <a:pt x="398796" y="88715"/>
                  </a:lnTo>
                  <a:lnTo>
                    <a:pt x="392818" y="92740"/>
                  </a:lnTo>
                  <a:lnTo>
                    <a:pt x="385503" y="94217"/>
                  </a:lnTo>
                  <a:lnTo>
                    <a:pt x="417460" y="94217"/>
                  </a:lnTo>
                  <a:lnTo>
                    <a:pt x="420980" y="87872"/>
                  </a:lnTo>
                  <a:lnTo>
                    <a:pt x="423114" y="75447"/>
                  </a:lnTo>
                  <a:lnTo>
                    <a:pt x="420154" y="60848"/>
                  </a:lnTo>
                  <a:lnTo>
                    <a:pt x="417334" y="5667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/>
              <a:t>©</a:t>
            </a:r>
            <a:r>
              <a:rPr spc="-5" dirty="0"/>
              <a:t> </a:t>
            </a:r>
            <a:r>
              <a:rPr dirty="0"/>
              <a:t>2024,</a:t>
            </a:r>
            <a:r>
              <a:rPr spc="20" dirty="0"/>
              <a:t> </a:t>
            </a:r>
            <a:r>
              <a:rPr dirty="0"/>
              <a:t>Amazon</a:t>
            </a:r>
            <a:r>
              <a:rPr spc="5" dirty="0"/>
              <a:t> </a:t>
            </a:r>
            <a:r>
              <a:rPr dirty="0"/>
              <a:t>Web</a:t>
            </a:r>
            <a:r>
              <a:rPr spc="10" dirty="0"/>
              <a:t> </a:t>
            </a:r>
            <a:r>
              <a:rPr spc="-10" dirty="0"/>
              <a:t>Services,</a:t>
            </a:r>
            <a:r>
              <a:rPr spc="15" dirty="0"/>
              <a:t> </a:t>
            </a:r>
            <a:r>
              <a:rPr spc="-35" dirty="0"/>
              <a:t>Inc.</a:t>
            </a:r>
            <a:r>
              <a:rPr spc="10" dirty="0"/>
              <a:t> </a:t>
            </a:r>
            <a:r>
              <a:rPr dirty="0"/>
              <a:t>or</a:t>
            </a:r>
            <a:r>
              <a:rPr spc="-5" dirty="0"/>
              <a:t> </a:t>
            </a:r>
            <a:r>
              <a:rPr spc="-10" dirty="0"/>
              <a:t>its </a:t>
            </a:r>
            <a:r>
              <a:rPr spc="-25" dirty="0"/>
              <a:t>affiliates.</a:t>
            </a:r>
            <a:r>
              <a:rPr spc="-15" dirty="0"/>
              <a:t> </a:t>
            </a:r>
            <a:r>
              <a:rPr dirty="0"/>
              <a:t>All</a:t>
            </a:r>
            <a:r>
              <a:rPr spc="10" dirty="0"/>
              <a:t> </a:t>
            </a:r>
            <a:r>
              <a:rPr dirty="0"/>
              <a:t>rights</a:t>
            </a:r>
            <a:r>
              <a:rPr spc="-20" dirty="0"/>
              <a:t> </a:t>
            </a:r>
            <a:r>
              <a:rPr spc="-10" dirty="0"/>
              <a:t>reserved.</a:t>
            </a:r>
            <a:r>
              <a:rPr spc="65" dirty="0"/>
              <a:t> </a:t>
            </a:r>
            <a:r>
              <a:rPr b="1" dirty="0">
                <a:solidFill>
                  <a:srgbClr val="F1F4F4"/>
                </a:solidFill>
                <a:latin typeface="Trebuchet MS"/>
                <a:cs typeface="Trebuchet MS"/>
              </a:rPr>
              <a:t>Amazon</a:t>
            </a:r>
            <a:r>
              <a:rPr b="1" spc="-5" dirty="0">
                <a:solidFill>
                  <a:srgbClr val="F1F4F4"/>
                </a:solidFill>
                <a:latin typeface="Trebuchet MS"/>
                <a:cs typeface="Trebuchet MS"/>
              </a:rPr>
              <a:t> </a:t>
            </a:r>
            <a:r>
              <a:rPr b="1" dirty="0">
                <a:solidFill>
                  <a:srgbClr val="F1F4F4"/>
                </a:solidFill>
                <a:latin typeface="Trebuchet MS"/>
                <a:cs typeface="Trebuchet MS"/>
              </a:rPr>
              <a:t>Confidential</a:t>
            </a:r>
            <a:r>
              <a:rPr b="1" spc="5" dirty="0">
                <a:solidFill>
                  <a:srgbClr val="F1F4F4"/>
                </a:solidFill>
                <a:latin typeface="Trebuchet MS"/>
                <a:cs typeface="Trebuchet MS"/>
              </a:rPr>
              <a:t> </a:t>
            </a:r>
            <a:r>
              <a:rPr b="1" dirty="0">
                <a:solidFill>
                  <a:srgbClr val="F1F4F4"/>
                </a:solidFill>
                <a:latin typeface="Trebuchet MS"/>
                <a:cs typeface="Trebuchet MS"/>
              </a:rPr>
              <a:t>and</a:t>
            </a:r>
            <a:r>
              <a:rPr b="1" spc="15" dirty="0">
                <a:solidFill>
                  <a:srgbClr val="F1F4F4"/>
                </a:solidFill>
                <a:latin typeface="Trebuchet MS"/>
                <a:cs typeface="Trebuchet MS"/>
              </a:rPr>
              <a:t> </a:t>
            </a:r>
            <a:r>
              <a:rPr b="1" spc="-10" dirty="0">
                <a:solidFill>
                  <a:srgbClr val="F1F4F4"/>
                </a:solidFill>
                <a:latin typeface="Trebuchet MS"/>
                <a:cs typeface="Trebuchet MS"/>
              </a:rPr>
              <a:t>Trademark.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2100" y="1441450"/>
            <a:ext cx="7392670" cy="46145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165" dirty="0">
                <a:solidFill>
                  <a:srgbClr val="FFFFFF"/>
                </a:solidFill>
                <a:latin typeface="Trebuchet MS"/>
                <a:cs typeface="Trebuchet MS"/>
              </a:rPr>
              <a:t>LLM</a:t>
            </a:r>
            <a:r>
              <a:rPr sz="3200" spc="-1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10" dirty="0">
                <a:solidFill>
                  <a:srgbClr val="FFFFFF"/>
                </a:solidFill>
                <a:latin typeface="Trebuchet MS"/>
                <a:cs typeface="Trebuchet MS"/>
              </a:rPr>
              <a:t>Characteristics</a:t>
            </a:r>
            <a:endParaRPr sz="3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15"/>
              </a:spcBef>
            </a:pPr>
            <a:r>
              <a:rPr sz="3200" dirty="0">
                <a:solidFill>
                  <a:srgbClr val="FFFFFF"/>
                </a:solidFill>
                <a:latin typeface="Trebuchet MS"/>
                <a:cs typeface="Trebuchet MS"/>
              </a:rPr>
              <a:t>Function</a:t>
            </a:r>
            <a:r>
              <a:rPr sz="3200" spc="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10" dirty="0">
                <a:solidFill>
                  <a:srgbClr val="FFFFFF"/>
                </a:solidFill>
                <a:latin typeface="Trebuchet MS"/>
                <a:cs typeface="Trebuchet MS"/>
              </a:rPr>
              <a:t>calling</a:t>
            </a:r>
            <a:endParaRPr sz="3200">
              <a:latin typeface="Trebuchet MS"/>
              <a:cs typeface="Trebuchet MS"/>
            </a:endParaRPr>
          </a:p>
          <a:p>
            <a:pPr marL="12700" marR="5080">
              <a:lnSpc>
                <a:spcPts val="6459"/>
              </a:lnSpc>
              <a:spcBef>
                <a:spcPts val="650"/>
              </a:spcBef>
            </a:pPr>
            <a:r>
              <a:rPr sz="3200" dirty="0">
                <a:solidFill>
                  <a:srgbClr val="FFFFFF"/>
                </a:solidFill>
                <a:latin typeface="Trebuchet MS"/>
                <a:cs typeface="Trebuchet MS"/>
              </a:rPr>
              <a:t>Function</a:t>
            </a:r>
            <a:r>
              <a:rPr sz="3200" spc="-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dirty="0">
                <a:solidFill>
                  <a:srgbClr val="FFFFFF"/>
                </a:solidFill>
                <a:latin typeface="Trebuchet MS"/>
                <a:cs typeface="Trebuchet MS"/>
              </a:rPr>
              <a:t>calling</a:t>
            </a:r>
            <a:r>
              <a:rPr sz="3200" spc="-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65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3200" spc="-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75" dirty="0">
                <a:solidFill>
                  <a:srgbClr val="FFFFFF"/>
                </a:solidFill>
                <a:latin typeface="Trebuchet MS"/>
                <a:cs typeface="Trebuchet MS"/>
              </a:rPr>
              <a:t>Agents</a:t>
            </a:r>
            <a:r>
              <a:rPr sz="3200" spc="-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10" dirty="0">
                <a:solidFill>
                  <a:srgbClr val="FFFFFF"/>
                </a:solidFill>
                <a:latin typeface="Trebuchet MS"/>
                <a:cs typeface="Trebuchet MS"/>
              </a:rPr>
              <a:t>comparison Architecture</a:t>
            </a:r>
            <a:endParaRPr sz="3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960"/>
              </a:spcBef>
            </a:pPr>
            <a:r>
              <a:rPr sz="3200" spc="-10" dirty="0">
                <a:solidFill>
                  <a:srgbClr val="FFFFFF"/>
                </a:solidFill>
                <a:latin typeface="Trebuchet MS"/>
                <a:cs typeface="Trebuchet MS"/>
              </a:rPr>
              <a:t>Implementation</a:t>
            </a:r>
            <a:endParaRPr sz="3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20"/>
              </a:spcBef>
            </a:pPr>
            <a:r>
              <a:rPr sz="3200" spc="105" dirty="0">
                <a:solidFill>
                  <a:srgbClr val="FFFFFF"/>
                </a:solidFill>
                <a:latin typeface="Trebuchet MS"/>
                <a:cs typeface="Trebuchet MS"/>
              </a:rPr>
              <a:t>Demo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Agenda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A767E9C-F66C-B335-740A-0B0982B962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6248400"/>
            <a:ext cx="685800" cy="4826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3624" y="242061"/>
            <a:ext cx="756793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0" dirty="0"/>
              <a:t>Amazon</a:t>
            </a:r>
            <a:r>
              <a:rPr spc="-295" dirty="0"/>
              <a:t> </a:t>
            </a:r>
            <a:r>
              <a:rPr spc="-85" dirty="0"/>
              <a:t>Bedrock</a:t>
            </a:r>
            <a:r>
              <a:rPr spc="-325" dirty="0"/>
              <a:t> </a:t>
            </a:r>
            <a:r>
              <a:rPr spc="-75" dirty="0"/>
              <a:t>function</a:t>
            </a:r>
            <a:r>
              <a:rPr spc="-320" dirty="0"/>
              <a:t> </a:t>
            </a:r>
            <a:r>
              <a:rPr spc="-10" dirty="0"/>
              <a:t>calling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962977" y="1566481"/>
            <a:ext cx="8871585" cy="4528185"/>
            <a:chOff x="962977" y="1566481"/>
            <a:chExt cx="8871585" cy="4528185"/>
          </a:xfrm>
        </p:grpSpPr>
        <p:sp>
          <p:nvSpPr>
            <p:cNvPr id="4" name="object 4"/>
            <p:cNvSpPr/>
            <p:nvPr/>
          </p:nvSpPr>
          <p:spPr>
            <a:xfrm>
              <a:off x="9082080" y="4249474"/>
              <a:ext cx="752475" cy="751205"/>
            </a:xfrm>
            <a:custGeom>
              <a:avLst/>
              <a:gdLst/>
              <a:ahLst/>
              <a:cxnLst/>
              <a:rect l="l" t="t" r="r" b="b"/>
              <a:pathLst>
                <a:path w="752475" h="751204">
                  <a:moveTo>
                    <a:pt x="752202" y="0"/>
                  </a:moveTo>
                  <a:lnTo>
                    <a:pt x="0" y="0"/>
                  </a:lnTo>
                  <a:lnTo>
                    <a:pt x="0" y="750800"/>
                  </a:lnTo>
                  <a:lnTo>
                    <a:pt x="752202" y="750800"/>
                  </a:lnTo>
                  <a:lnTo>
                    <a:pt x="752202" y="0"/>
                  </a:lnTo>
                  <a:close/>
                </a:path>
              </a:pathLst>
            </a:custGeom>
            <a:solidFill>
              <a:srgbClr val="C824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185508" y="4371476"/>
              <a:ext cx="545465" cy="507365"/>
            </a:xfrm>
            <a:custGeom>
              <a:avLst/>
              <a:gdLst/>
              <a:ahLst/>
              <a:cxnLst/>
              <a:rect l="l" t="t" r="r" b="b"/>
              <a:pathLst>
                <a:path w="545465" h="507364">
                  <a:moveTo>
                    <a:pt x="389789" y="183813"/>
                  </a:moveTo>
                  <a:lnTo>
                    <a:pt x="379360" y="183813"/>
                  </a:lnTo>
                  <a:lnTo>
                    <a:pt x="375145" y="188052"/>
                  </a:lnTo>
                  <a:lnTo>
                    <a:pt x="375145" y="193276"/>
                  </a:lnTo>
                  <a:lnTo>
                    <a:pt x="366752" y="233679"/>
                  </a:lnTo>
                  <a:lnTo>
                    <a:pt x="344288" y="272229"/>
                  </a:lnTo>
                  <a:lnTo>
                    <a:pt x="311828" y="304832"/>
                  </a:lnTo>
                  <a:lnTo>
                    <a:pt x="273448" y="327396"/>
                  </a:lnTo>
                  <a:lnTo>
                    <a:pt x="233222" y="335826"/>
                  </a:lnTo>
                  <a:lnTo>
                    <a:pt x="228019" y="335826"/>
                  </a:lnTo>
                  <a:lnTo>
                    <a:pt x="223795" y="340065"/>
                  </a:lnTo>
                  <a:lnTo>
                    <a:pt x="223795" y="350537"/>
                  </a:lnTo>
                  <a:lnTo>
                    <a:pt x="228019" y="354768"/>
                  </a:lnTo>
                  <a:lnTo>
                    <a:pt x="233222" y="354768"/>
                  </a:lnTo>
                  <a:lnTo>
                    <a:pt x="273448" y="363198"/>
                  </a:lnTo>
                  <a:lnTo>
                    <a:pt x="311828" y="385761"/>
                  </a:lnTo>
                  <a:lnTo>
                    <a:pt x="344288" y="418364"/>
                  </a:lnTo>
                  <a:lnTo>
                    <a:pt x="366752" y="456916"/>
                  </a:lnTo>
                  <a:lnTo>
                    <a:pt x="375145" y="497327"/>
                  </a:lnTo>
                  <a:lnTo>
                    <a:pt x="375145" y="502551"/>
                  </a:lnTo>
                  <a:lnTo>
                    <a:pt x="379360" y="506790"/>
                  </a:lnTo>
                  <a:lnTo>
                    <a:pt x="389789" y="506790"/>
                  </a:lnTo>
                  <a:lnTo>
                    <a:pt x="394005" y="502551"/>
                  </a:lnTo>
                  <a:lnTo>
                    <a:pt x="394005" y="497327"/>
                  </a:lnTo>
                  <a:lnTo>
                    <a:pt x="402397" y="456916"/>
                  </a:lnTo>
                  <a:lnTo>
                    <a:pt x="405961" y="450801"/>
                  </a:lnTo>
                  <a:lnTo>
                    <a:pt x="384579" y="450801"/>
                  </a:lnTo>
                  <a:lnTo>
                    <a:pt x="366962" y="417595"/>
                  </a:lnTo>
                  <a:lnTo>
                    <a:pt x="342356" y="387711"/>
                  </a:lnTo>
                  <a:lnTo>
                    <a:pt x="312599" y="362995"/>
                  </a:lnTo>
                  <a:lnTo>
                    <a:pt x="279529" y="345297"/>
                  </a:lnTo>
                  <a:lnTo>
                    <a:pt x="312599" y="327604"/>
                  </a:lnTo>
                  <a:lnTo>
                    <a:pt x="342356" y="302890"/>
                  </a:lnTo>
                  <a:lnTo>
                    <a:pt x="366962" y="273004"/>
                  </a:lnTo>
                  <a:lnTo>
                    <a:pt x="384579" y="239794"/>
                  </a:lnTo>
                  <a:lnTo>
                    <a:pt x="405960" y="239794"/>
                  </a:lnTo>
                  <a:lnTo>
                    <a:pt x="402397" y="233679"/>
                  </a:lnTo>
                  <a:lnTo>
                    <a:pt x="394005" y="193276"/>
                  </a:lnTo>
                  <a:lnTo>
                    <a:pt x="394005" y="188052"/>
                  </a:lnTo>
                  <a:lnTo>
                    <a:pt x="389789" y="183813"/>
                  </a:lnTo>
                  <a:close/>
                </a:path>
                <a:path w="545465" h="507364">
                  <a:moveTo>
                    <a:pt x="150840" y="56818"/>
                  </a:moveTo>
                  <a:lnTo>
                    <a:pt x="98600" y="60505"/>
                  </a:lnTo>
                  <a:lnTo>
                    <a:pt x="51625" y="71384"/>
                  </a:lnTo>
                  <a:lnTo>
                    <a:pt x="16695" y="89185"/>
                  </a:lnTo>
                  <a:lnTo>
                    <a:pt x="587" y="113636"/>
                  </a:lnTo>
                  <a:lnTo>
                    <a:pt x="0" y="113636"/>
                  </a:lnTo>
                  <a:lnTo>
                    <a:pt x="0" y="431170"/>
                  </a:lnTo>
                  <a:lnTo>
                    <a:pt x="13282" y="459215"/>
                  </a:lnTo>
                  <a:lnTo>
                    <a:pt x="47985" y="479639"/>
                  </a:lnTo>
                  <a:lnTo>
                    <a:pt x="96393" y="492125"/>
                  </a:lnTo>
                  <a:lnTo>
                    <a:pt x="150793" y="496357"/>
                  </a:lnTo>
                  <a:lnTo>
                    <a:pt x="205231" y="492125"/>
                  </a:lnTo>
                  <a:lnTo>
                    <a:pt x="253672" y="479639"/>
                  </a:lnTo>
                  <a:lnTo>
                    <a:pt x="257453" y="477415"/>
                  </a:lnTo>
                  <a:lnTo>
                    <a:pt x="150793" y="477415"/>
                  </a:lnTo>
                  <a:lnTo>
                    <a:pt x="98321" y="473259"/>
                  </a:lnTo>
                  <a:lnTo>
                    <a:pt x="56506" y="462478"/>
                  </a:lnTo>
                  <a:lnTo>
                    <a:pt x="28849" y="447605"/>
                  </a:lnTo>
                  <a:lnTo>
                    <a:pt x="18852" y="431170"/>
                  </a:lnTo>
                  <a:lnTo>
                    <a:pt x="18852" y="370660"/>
                  </a:lnTo>
                  <a:lnTo>
                    <a:pt x="62310" y="370660"/>
                  </a:lnTo>
                  <a:lnTo>
                    <a:pt x="57209" y="369389"/>
                  </a:lnTo>
                  <a:lnTo>
                    <a:pt x="29035" y="354736"/>
                  </a:lnTo>
                  <a:lnTo>
                    <a:pt x="18852" y="338548"/>
                  </a:lnTo>
                  <a:lnTo>
                    <a:pt x="18852" y="262592"/>
                  </a:lnTo>
                  <a:lnTo>
                    <a:pt x="62362" y="262592"/>
                  </a:lnTo>
                  <a:lnTo>
                    <a:pt x="57059" y="261264"/>
                  </a:lnTo>
                  <a:lnTo>
                    <a:pt x="28996" y="246610"/>
                  </a:lnTo>
                  <a:lnTo>
                    <a:pt x="18852" y="230417"/>
                  </a:lnTo>
                  <a:lnTo>
                    <a:pt x="18852" y="149252"/>
                  </a:lnTo>
                  <a:lnTo>
                    <a:pt x="65682" y="149252"/>
                  </a:lnTo>
                  <a:lnTo>
                    <a:pt x="54182" y="146352"/>
                  </a:lnTo>
                  <a:lnTo>
                    <a:pt x="27976" y="132539"/>
                  </a:lnTo>
                  <a:lnTo>
                    <a:pt x="18852" y="118376"/>
                  </a:lnTo>
                  <a:lnTo>
                    <a:pt x="27976" y="104211"/>
                  </a:lnTo>
                  <a:lnTo>
                    <a:pt x="54182" y="90396"/>
                  </a:lnTo>
                  <a:lnTo>
                    <a:pt x="95720" y="79917"/>
                  </a:lnTo>
                  <a:lnTo>
                    <a:pt x="150840" y="75760"/>
                  </a:lnTo>
                  <a:lnTo>
                    <a:pt x="259369" y="75760"/>
                  </a:lnTo>
                  <a:lnTo>
                    <a:pt x="253690" y="72604"/>
                  </a:lnTo>
                  <a:lnTo>
                    <a:pt x="205264" y="60814"/>
                  </a:lnTo>
                  <a:lnTo>
                    <a:pt x="150840" y="56818"/>
                  </a:lnTo>
                  <a:close/>
                </a:path>
                <a:path w="545465" h="507364">
                  <a:moveTo>
                    <a:pt x="301688" y="397728"/>
                  </a:moveTo>
                  <a:lnTo>
                    <a:pt x="282828" y="397728"/>
                  </a:lnTo>
                  <a:lnTo>
                    <a:pt x="282828" y="431170"/>
                  </a:lnTo>
                  <a:lnTo>
                    <a:pt x="272825" y="447605"/>
                  </a:lnTo>
                  <a:lnTo>
                    <a:pt x="245150" y="462478"/>
                  </a:lnTo>
                  <a:lnTo>
                    <a:pt x="203305" y="473259"/>
                  </a:lnTo>
                  <a:lnTo>
                    <a:pt x="150793" y="477415"/>
                  </a:lnTo>
                  <a:lnTo>
                    <a:pt x="257453" y="477415"/>
                  </a:lnTo>
                  <a:lnTo>
                    <a:pt x="288397" y="459215"/>
                  </a:lnTo>
                  <a:lnTo>
                    <a:pt x="301688" y="431170"/>
                  </a:lnTo>
                  <a:lnTo>
                    <a:pt x="301688" y="397728"/>
                  </a:lnTo>
                  <a:close/>
                </a:path>
                <a:path w="545465" h="507364">
                  <a:moveTo>
                    <a:pt x="405960" y="239794"/>
                  </a:moveTo>
                  <a:lnTo>
                    <a:pt x="384579" y="239794"/>
                  </a:lnTo>
                  <a:lnTo>
                    <a:pt x="402191" y="273004"/>
                  </a:lnTo>
                  <a:lnTo>
                    <a:pt x="426794" y="302890"/>
                  </a:lnTo>
                  <a:lnTo>
                    <a:pt x="456548" y="327604"/>
                  </a:lnTo>
                  <a:lnTo>
                    <a:pt x="489613" y="345297"/>
                  </a:lnTo>
                  <a:lnTo>
                    <a:pt x="456548" y="362995"/>
                  </a:lnTo>
                  <a:lnTo>
                    <a:pt x="426794" y="387711"/>
                  </a:lnTo>
                  <a:lnTo>
                    <a:pt x="402191" y="417595"/>
                  </a:lnTo>
                  <a:lnTo>
                    <a:pt x="384579" y="450801"/>
                  </a:lnTo>
                  <a:lnTo>
                    <a:pt x="405961" y="450801"/>
                  </a:lnTo>
                  <a:lnTo>
                    <a:pt x="424859" y="418364"/>
                  </a:lnTo>
                  <a:lnTo>
                    <a:pt x="457316" y="385761"/>
                  </a:lnTo>
                  <a:lnTo>
                    <a:pt x="495695" y="363198"/>
                  </a:lnTo>
                  <a:lnTo>
                    <a:pt x="535920" y="354768"/>
                  </a:lnTo>
                  <a:lnTo>
                    <a:pt x="541123" y="354768"/>
                  </a:lnTo>
                  <a:lnTo>
                    <a:pt x="545346" y="350537"/>
                  </a:lnTo>
                  <a:lnTo>
                    <a:pt x="545346" y="340065"/>
                  </a:lnTo>
                  <a:lnTo>
                    <a:pt x="541123" y="335826"/>
                  </a:lnTo>
                  <a:lnTo>
                    <a:pt x="535920" y="335826"/>
                  </a:lnTo>
                  <a:lnTo>
                    <a:pt x="495695" y="327396"/>
                  </a:lnTo>
                  <a:lnTo>
                    <a:pt x="457316" y="304832"/>
                  </a:lnTo>
                  <a:lnTo>
                    <a:pt x="424859" y="272229"/>
                  </a:lnTo>
                  <a:lnTo>
                    <a:pt x="405960" y="239794"/>
                  </a:lnTo>
                  <a:close/>
                </a:path>
                <a:path w="545465" h="507364">
                  <a:moveTo>
                    <a:pt x="62310" y="370660"/>
                  </a:moveTo>
                  <a:lnTo>
                    <a:pt x="18852" y="370660"/>
                  </a:lnTo>
                  <a:lnTo>
                    <a:pt x="44240" y="384651"/>
                  </a:lnTo>
                  <a:lnTo>
                    <a:pt x="76904" y="394789"/>
                  </a:lnTo>
                  <a:lnTo>
                    <a:pt x="114147" y="400957"/>
                  </a:lnTo>
                  <a:lnTo>
                    <a:pt x="153269" y="403039"/>
                  </a:lnTo>
                  <a:lnTo>
                    <a:pt x="180170" y="402088"/>
                  </a:lnTo>
                  <a:lnTo>
                    <a:pt x="206014" y="399296"/>
                  </a:lnTo>
                  <a:lnTo>
                    <a:pt x="230191" y="394751"/>
                  </a:lnTo>
                  <a:lnTo>
                    <a:pt x="252089" y="388539"/>
                  </a:lnTo>
                  <a:lnTo>
                    <a:pt x="250592" y="384104"/>
                  </a:lnTo>
                  <a:lnTo>
                    <a:pt x="153269" y="384104"/>
                  </a:lnTo>
                  <a:lnTo>
                    <a:pt x="99809" y="380010"/>
                  </a:lnTo>
                  <a:lnTo>
                    <a:pt x="62310" y="370660"/>
                  </a:lnTo>
                  <a:close/>
                </a:path>
                <a:path w="545465" h="507364">
                  <a:moveTo>
                    <a:pt x="246032" y="370598"/>
                  </a:moveTo>
                  <a:lnTo>
                    <a:pt x="225599" y="376381"/>
                  </a:lnTo>
                  <a:lnTo>
                    <a:pt x="202947" y="380615"/>
                  </a:lnTo>
                  <a:lnTo>
                    <a:pt x="178647" y="383218"/>
                  </a:lnTo>
                  <a:lnTo>
                    <a:pt x="153269" y="384104"/>
                  </a:lnTo>
                  <a:lnTo>
                    <a:pt x="250592" y="384104"/>
                  </a:lnTo>
                  <a:lnTo>
                    <a:pt x="246032" y="370598"/>
                  </a:lnTo>
                  <a:close/>
                </a:path>
                <a:path w="545465" h="507364">
                  <a:moveTo>
                    <a:pt x="62362" y="262592"/>
                  </a:moveTo>
                  <a:lnTo>
                    <a:pt x="18852" y="262592"/>
                  </a:lnTo>
                  <a:lnTo>
                    <a:pt x="44155" y="276558"/>
                  </a:lnTo>
                  <a:lnTo>
                    <a:pt x="76693" y="286678"/>
                  </a:lnTo>
                  <a:lnTo>
                    <a:pt x="113779" y="292837"/>
                  </a:lnTo>
                  <a:lnTo>
                    <a:pt x="152728" y="294916"/>
                  </a:lnTo>
                  <a:lnTo>
                    <a:pt x="192810" y="292830"/>
                  </a:lnTo>
                  <a:lnTo>
                    <a:pt x="228679" y="286874"/>
                  </a:lnTo>
                  <a:lnTo>
                    <a:pt x="259097" y="277495"/>
                  </a:lnTo>
                  <a:lnTo>
                    <a:pt x="262004" y="275981"/>
                  </a:lnTo>
                  <a:lnTo>
                    <a:pt x="152728" y="275981"/>
                  </a:lnTo>
                  <a:lnTo>
                    <a:pt x="99488" y="271886"/>
                  </a:lnTo>
                  <a:lnTo>
                    <a:pt x="62362" y="262592"/>
                  </a:lnTo>
                  <a:close/>
                </a:path>
                <a:path w="545465" h="507364">
                  <a:moveTo>
                    <a:pt x="301688" y="265142"/>
                  </a:moveTo>
                  <a:lnTo>
                    <a:pt x="282828" y="265142"/>
                  </a:lnTo>
                  <a:lnTo>
                    <a:pt x="282828" y="293563"/>
                  </a:lnTo>
                  <a:lnTo>
                    <a:pt x="301688" y="293563"/>
                  </a:lnTo>
                  <a:lnTo>
                    <a:pt x="301688" y="265142"/>
                  </a:lnTo>
                  <a:close/>
                </a:path>
                <a:path w="545465" h="507364">
                  <a:moveTo>
                    <a:pt x="301688" y="149252"/>
                  </a:moveTo>
                  <a:lnTo>
                    <a:pt x="282828" y="149252"/>
                  </a:lnTo>
                  <a:lnTo>
                    <a:pt x="282828" y="239959"/>
                  </a:lnTo>
                  <a:lnTo>
                    <a:pt x="266131" y="253242"/>
                  </a:lnTo>
                  <a:lnTo>
                    <a:pt x="237647" y="264774"/>
                  </a:lnTo>
                  <a:lnTo>
                    <a:pt x="199227" y="272904"/>
                  </a:lnTo>
                  <a:lnTo>
                    <a:pt x="152728" y="275981"/>
                  </a:lnTo>
                  <a:lnTo>
                    <a:pt x="262004" y="275981"/>
                  </a:lnTo>
                  <a:lnTo>
                    <a:pt x="282828" y="265142"/>
                  </a:lnTo>
                  <a:lnTo>
                    <a:pt x="301688" y="265142"/>
                  </a:lnTo>
                  <a:lnTo>
                    <a:pt x="301688" y="149252"/>
                  </a:lnTo>
                  <a:close/>
                </a:path>
                <a:path w="545465" h="507364">
                  <a:moveTo>
                    <a:pt x="65682" y="149252"/>
                  </a:moveTo>
                  <a:lnTo>
                    <a:pt x="18852" y="149252"/>
                  </a:lnTo>
                  <a:lnTo>
                    <a:pt x="43859" y="162508"/>
                  </a:lnTo>
                  <a:lnTo>
                    <a:pt x="75946" y="172112"/>
                  </a:lnTo>
                  <a:lnTo>
                    <a:pt x="112482" y="177954"/>
                  </a:lnTo>
                  <a:lnTo>
                    <a:pt x="150840" y="179926"/>
                  </a:lnTo>
                  <a:lnTo>
                    <a:pt x="189202" y="177954"/>
                  </a:lnTo>
                  <a:lnTo>
                    <a:pt x="225740" y="172112"/>
                  </a:lnTo>
                  <a:lnTo>
                    <a:pt x="257825" y="162508"/>
                  </a:lnTo>
                  <a:lnTo>
                    <a:pt x="260700" y="160984"/>
                  </a:lnTo>
                  <a:lnTo>
                    <a:pt x="150840" y="160984"/>
                  </a:lnTo>
                  <a:lnTo>
                    <a:pt x="95720" y="156828"/>
                  </a:lnTo>
                  <a:lnTo>
                    <a:pt x="65682" y="149252"/>
                  </a:lnTo>
                  <a:close/>
                </a:path>
                <a:path w="545465" h="507364">
                  <a:moveTo>
                    <a:pt x="452528" y="151520"/>
                  </a:moveTo>
                  <a:lnTo>
                    <a:pt x="433676" y="151520"/>
                  </a:lnTo>
                  <a:lnTo>
                    <a:pt x="433676" y="179926"/>
                  </a:lnTo>
                  <a:lnTo>
                    <a:pt x="452528" y="179926"/>
                  </a:lnTo>
                  <a:lnTo>
                    <a:pt x="452528" y="151520"/>
                  </a:lnTo>
                  <a:close/>
                </a:path>
                <a:path w="545465" h="507364">
                  <a:moveTo>
                    <a:pt x="259369" y="75760"/>
                  </a:moveTo>
                  <a:lnTo>
                    <a:pt x="150840" y="75760"/>
                  </a:lnTo>
                  <a:lnTo>
                    <a:pt x="205963" y="79917"/>
                  </a:lnTo>
                  <a:lnTo>
                    <a:pt x="247501" y="90396"/>
                  </a:lnTo>
                  <a:lnTo>
                    <a:pt x="273705" y="104211"/>
                  </a:lnTo>
                  <a:lnTo>
                    <a:pt x="282828" y="118376"/>
                  </a:lnTo>
                  <a:lnTo>
                    <a:pt x="273705" y="132539"/>
                  </a:lnTo>
                  <a:lnTo>
                    <a:pt x="247501" y="146352"/>
                  </a:lnTo>
                  <a:lnTo>
                    <a:pt x="205963" y="156828"/>
                  </a:lnTo>
                  <a:lnTo>
                    <a:pt x="150840" y="160984"/>
                  </a:lnTo>
                  <a:lnTo>
                    <a:pt x="260700" y="160984"/>
                  </a:lnTo>
                  <a:lnTo>
                    <a:pt x="282828" y="149252"/>
                  </a:lnTo>
                  <a:lnTo>
                    <a:pt x="301688" y="149252"/>
                  </a:lnTo>
                  <a:lnTo>
                    <a:pt x="301688" y="118376"/>
                  </a:lnTo>
                  <a:lnTo>
                    <a:pt x="288402" y="91891"/>
                  </a:lnTo>
                  <a:lnTo>
                    <a:pt x="259369" y="75760"/>
                  </a:lnTo>
                  <a:close/>
                </a:path>
                <a:path w="545465" h="507364">
                  <a:moveTo>
                    <a:pt x="480814" y="132578"/>
                  </a:moveTo>
                  <a:lnTo>
                    <a:pt x="405390" y="132578"/>
                  </a:lnTo>
                  <a:lnTo>
                    <a:pt x="405390" y="151520"/>
                  </a:lnTo>
                  <a:lnTo>
                    <a:pt x="480814" y="151520"/>
                  </a:lnTo>
                  <a:lnTo>
                    <a:pt x="480814" y="132578"/>
                  </a:lnTo>
                  <a:close/>
                </a:path>
                <a:path w="545465" h="507364">
                  <a:moveTo>
                    <a:pt x="452528" y="104173"/>
                  </a:moveTo>
                  <a:lnTo>
                    <a:pt x="433676" y="104173"/>
                  </a:lnTo>
                  <a:lnTo>
                    <a:pt x="433676" y="132578"/>
                  </a:lnTo>
                  <a:lnTo>
                    <a:pt x="452528" y="132578"/>
                  </a:lnTo>
                  <a:lnTo>
                    <a:pt x="452528" y="104173"/>
                  </a:lnTo>
                  <a:close/>
                </a:path>
                <a:path w="545465" h="507364">
                  <a:moveTo>
                    <a:pt x="339400" y="47347"/>
                  </a:moveTo>
                  <a:lnTo>
                    <a:pt x="320540" y="47347"/>
                  </a:lnTo>
                  <a:lnTo>
                    <a:pt x="320540" y="75760"/>
                  </a:lnTo>
                  <a:lnTo>
                    <a:pt x="339400" y="75760"/>
                  </a:lnTo>
                  <a:lnTo>
                    <a:pt x="339400" y="47347"/>
                  </a:lnTo>
                  <a:close/>
                </a:path>
                <a:path w="545465" h="507364">
                  <a:moveTo>
                    <a:pt x="367678" y="28413"/>
                  </a:moveTo>
                  <a:lnTo>
                    <a:pt x="292262" y="28413"/>
                  </a:lnTo>
                  <a:lnTo>
                    <a:pt x="292262" y="47347"/>
                  </a:lnTo>
                  <a:lnTo>
                    <a:pt x="367678" y="47347"/>
                  </a:lnTo>
                  <a:lnTo>
                    <a:pt x="367678" y="28413"/>
                  </a:lnTo>
                  <a:close/>
                </a:path>
                <a:path w="545465" h="507364">
                  <a:moveTo>
                    <a:pt x="339400" y="0"/>
                  </a:moveTo>
                  <a:lnTo>
                    <a:pt x="320540" y="0"/>
                  </a:lnTo>
                  <a:lnTo>
                    <a:pt x="320540" y="28413"/>
                  </a:lnTo>
                  <a:lnTo>
                    <a:pt x="339400" y="28413"/>
                  </a:lnTo>
                  <a:lnTo>
                    <a:pt x="339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070847" y="5330952"/>
              <a:ext cx="763524" cy="763524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967739" y="1571244"/>
              <a:ext cx="2240280" cy="2173605"/>
            </a:xfrm>
            <a:custGeom>
              <a:avLst/>
              <a:gdLst/>
              <a:ahLst/>
              <a:cxnLst/>
              <a:rect l="l" t="t" r="r" b="b"/>
              <a:pathLst>
                <a:path w="2240280" h="2173604">
                  <a:moveTo>
                    <a:pt x="0" y="362203"/>
                  </a:moveTo>
                  <a:lnTo>
                    <a:pt x="3306" y="313058"/>
                  </a:lnTo>
                  <a:lnTo>
                    <a:pt x="12938" y="265920"/>
                  </a:lnTo>
                  <a:lnTo>
                    <a:pt x="28464" y="221224"/>
                  </a:lnTo>
                  <a:lnTo>
                    <a:pt x="49451" y="179399"/>
                  </a:lnTo>
                  <a:lnTo>
                    <a:pt x="75470" y="140878"/>
                  </a:lnTo>
                  <a:lnTo>
                    <a:pt x="106087" y="106092"/>
                  </a:lnTo>
                  <a:lnTo>
                    <a:pt x="140872" y="75474"/>
                  </a:lnTo>
                  <a:lnTo>
                    <a:pt x="179393" y="49454"/>
                  </a:lnTo>
                  <a:lnTo>
                    <a:pt x="221218" y="28465"/>
                  </a:lnTo>
                  <a:lnTo>
                    <a:pt x="265916" y="12939"/>
                  </a:lnTo>
                  <a:lnTo>
                    <a:pt x="313055" y="3306"/>
                  </a:lnTo>
                  <a:lnTo>
                    <a:pt x="362203" y="0"/>
                  </a:lnTo>
                  <a:lnTo>
                    <a:pt x="1878076" y="0"/>
                  </a:lnTo>
                  <a:lnTo>
                    <a:pt x="1927221" y="3306"/>
                  </a:lnTo>
                  <a:lnTo>
                    <a:pt x="1974359" y="12939"/>
                  </a:lnTo>
                  <a:lnTo>
                    <a:pt x="2019055" y="28465"/>
                  </a:lnTo>
                  <a:lnTo>
                    <a:pt x="2060880" y="49454"/>
                  </a:lnTo>
                  <a:lnTo>
                    <a:pt x="2099401" y="75474"/>
                  </a:lnTo>
                  <a:lnTo>
                    <a:pt x="2134187" y="106092"/>
                  </a:lnTo>
                  <a:lnTo>
                    <a:pt x="2164805" y="140878"/>
                  </a:lnTo>
                  <a:lnTo>
                    <a:pt x="2190825" y="179399"/>
                  </a:lnTo>
                  <a:lnTo>
                    <a:pt x="2211814" y="221224"/>
                  </a:lnTo>
                  <a:lnTo>
                    <a:pt x="2227340" y="265920"/>
                  </a:lnTo>
                  <a:lnTo>
                    <a:pt x="2236973" y="313058"/>
                  </a:lnTo>
                  <a:lnTo>
                    <a:pt x="2240279" y="362203"/>
                  </a:lnTo>
                  <a:lnTo>
                    <a:pt x="2240279" y="1811019"/>
                  </a:lnTo>
                  <a:lnTo>
                    <a:pt x="2236973" y="1860165"/>
                  </a:lnTo>
                  <a:lnTo>
                    <a:pt x="2227340" y="1907303"/>
                  </a:lnTo>
                  <a:lnTo>
                    <a:pt x="2211814" y="1951999"/>
                  </a:lnTo>
                  <a:lnTo>
                    <a:pt x="2190825" y="1993824"/>
                  </a:lnTo>
                  <a:lnTo>
                    <a:pt x="2164805" y="2032345"/>
                  </a:lnTo>
                  <a:lnTo>
                    <a:pt x="2134187" y="2067131"/>
                  </a:lnTo>
                  <a:lnTo>
                    <a:pt x="2099401" y="2097749"/>
                  </a:lnTo>
                  <a:lnTo>
                    <a:pt x="2060880" y="2123769"/>
                  </a:lnTo>
                  <a:lnTo>
                    <a:pt x="2019055" y="2144758"/>
                  </a:lnTo>
                  <a:lnTo>
                    <a:pt x="1974359" y="2160284"/>
                  </a:lnTo>
                  <a:lnTo>
                    <a:pt x="1927221" y="2169917"/>
                  </a:lnTo>
                  <a:lnTo>
                    <a:pt x="1878076" y="2173223"/>
                  </a:lnTo>
                  <a:lnTo>
                    <a:pt x="362203" y="2173223"/>
                  </a:lnTo>
                  <a:lnTo>
                    <a:pt x="313055" y="2169917"/>
                  </a:lnTo>
                  <a:lnTo>
                    <a:pt x="265916" y="2160284"/>
                  </a:lnTo>
                  <a:lnTo>
                    <a:pt x="221218" y="2144758"/>
                  </a:lnTo>
                  <a:lnTo>
                    <a:pt x="179393" y="2123769"/>
                  </a:lnTo>
                  <a:lnTo>
                    <a:pt x="140872" y="2097749"/>
                  </a:lnTo>
                  <a:lnTo>
                    <a:pt x="106087" y="2067131"/>
                  </a:lnTo>
                  <a:lnTo>
                    <a:pt x="75470" y="2032345"/>
                  </a:lnTo>
                  <a:lnTo>
                    <a:pt x="49451" y="1993824"/>
                  </a:lnTo>
                  <a:lnTo>
                    <a:pt x="28464" y="1951999"/>
                  </a:lnTo>
                  <a:lnTo>
                    <a:pt x="12938" y="1907303"/>
                  </a:lnTo>
                  <a:lnTo>
                    <a:pt x="3306" y="1860165"/>
                  </a:lnTo>
                  <a:lnTo>
                    <a:pt x="0" y="1811019"/>
                  </a:lnTo>
                  <a:lnTo>
                    <a:pt x="0" y="362203"/>
                  </a:lnTo>
                  <a:close/>
                </a:path>
              </a:pathLst>
            </a:custGeom>
            <a:ln w="9144">
              <a:solidFill>
                <a:srgbClr val="FFFFFF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784764" y="2240295"/>
              <a:ext cx="611505" cy="843280"/>
            </a:xfrm>
            <a:custGeom>
              <a:avLst/>
              <a:gdLst/>
              <a:ahLst/>
              <a:cxnLst/>
              <a:rect l="l" t="t" r="r" b="b"/>
              <a:pathLst>
                <a:path w="611505" h="843280">
                  <a:moveTo>
                    <a:pt x="406048" y="0"/>
                  </a:moveTo>
                  <a:lnTo>
                    <a:pt x="38187" y="0"/>
                  </a:lnTo>
                  <a:lnTo>
                    <a:pt x="22735" y="2811"/>
                  </a:lnTo>
                  <a:lnTo>
                    <a:pt x="10662" y="10689"/>
                  </a:lnTo>
                  <a:lnTo>
                    <a:pt x="2805" y="22798"/>
                  </a:lnTo>
                  <a:lnTo>
                    <a:pt x="0" y="38303"/>
                  </a:lnTo>
                  <a:lnTo>
                    <a:pt x="0" y="804373"/>
                  </a:lnTo>
                  <a:lnTo>
                    <a:pt x="2905" y="819568"/>
                  </a:lnTo>
                  <a:lnTo>
                    <a:pt x="10931" y="831712"/>
                  </a:lnTo>
                  <a:lnTo>
                    <a:pt x="23038" y="839762"/>
                  </a:lnTo>
                  <a:lnTo>
                    <a:pt x="38187" y="842676"/>
                  </a:lnTo>
                  <a:lnTo>
                    <a:pt x="572817" y="842676"/>
                  </a:lnTo>
                  <a:lnTo>
                    <a:pt x="587974" y="839762"/>
                  </a:lnTo>
                  <a:lnTo>
                    <a:pt x="600080" y="831712"/>
                  </a:lnTo>
                  <a:lnTo>
                    <a:pt x="608101" y="819568"/>
                  </a:lnTo>
                  <a:lnTo>
                    <a:pt x="611005" y="804373"/>
                  </a:lnTo>
                  <a:lnTo>
                    <a:pt x="38187" y="804373"/>
                  </a:lnTo>
                  <a:lnTo>
                    <a:pt x="38315" y="38303"/>
                  </a:lnTo>
                  <a:lnTo>
                    <a:pt x="447081" y="38303"/>
                  </a:lnTo>
                  <a:lnTo>
                    <a:pt x="410901" y="2010"/>
                  </a:lnTo>
                  <a:lnTo>
                    <a:pt x="406048" y="0"/>
                  </a:lnTo>
                  <a:close/>
                </a:path>
                <a:path w="611505" h="843280">
                  <a:moveTo>
                    <a:pt x="447081" y="38303"/>
                  </a:moveTo>
                  <a:lnTo>
                    <a:pt x="381878" y="38303"/>
                  </a:lnTo>
                  <a:lnTo>
                    <a:pt x="381878" y="210669"/>
                  </a:lnTo>
                  <a:lnTo>
                    <a:pt x="383378" y="218119"/>
                  </a:lnTo>
                  <a:lnTo>
                    <a:pt x="387469" y="224207"/>
                  </a:lnTo>
                  <a:lnTo>
                    <a:pt x="393538" y="228315"/>
                  </a:lnTo>
                  <a:lnTo>
                    <a:pt x="400972" y="229821"/>
                  </a:lnTo>
                  <a:lnTo>
                    <a:pt x="572817" y="229821"/>
                  </a:lnTo>
                  <a:lnTo>
                    <a:pt x="572817" y="804373"/>
                  </a:lnTo>
                  <a:lnTo>
                    <a:pt x="611005" y="804373"/>
                  </a:lnTo>
                  <a:lnTo>
                    <a:pt x="611005" y="205578"/>
                  </a:lnTo>
                  <a:lnTo>
                    <a:pt x="609000" y="200711"/>
                  </a:lnTo>
                  <a:lnTo>
                    <a:pt x="599820" y="191518"/>
                  </a:lnTo>
                  <a:lnTo>
                    <a:pt x="420066" y="191518"/>
                  </a:lnTo>
                  <a:lnTo>
                    <a:pt x="420066" y="65387"/>
                  </a:lnTo>
                  <a:lnTo>
                    <a:pt x="474080" y="65387"/>
                  </a:lnTo>
                  <a:lnTo>
                    <a:pt x="447081" y="38303"/>
                  </a:lnTo>
                  <a:close/>
                </a:path>
                <a:path w="611505" h="843280">
                  <a:moveTo>
                    <a:pt x="325583" y="338683"/>
                  </a:moveTo>
                  <a:lnTo>
                    <a:pt x="249207" y="568505"/>
                  </a:lnTo>
                  <a:lnTo>
                    <a:pt x="285406" y="580619"/>
                  </a:lnTo>
                  <a:lnTo>
                    <a:pt x="361782" y="350797"/>
                  </a:lnTo>
                  <a:lnTo>
                    <a:pt x="325583" y="338683"/>
                  </a:lnTo>
                  <a:close/>
                </a:path>
                <a:path w="611505" h="843280">
                  <a:moveTo>
                    <a:pt x="198099" y="368097"/>
                  </a:moveTo>
                  <a:lnTo>
                    <a:pt x="98095" y="448328"/>
                  </a:lnTo>
                  <a:lnTo>
                    <a:pt x="95469" y="453834"/>
                  </a:lnTo>
                  <a:lnTo>
                    <a:pt x="95469" y="465468"/>
                  </a:lnTo>
                  <a:lnTo>
                    <a:pt x="98095" y="470975"/>
                  </a:lnTo>
                  <a:lnTo>
                    <a:pt x="198099" y="551205"/>
                  </a:lnTo>
                  <a:lnTo>
                    <a:pt x="221966" y="521312"/>
                  </a:lnTo>
                  <a:lnTo>
                    <a:pt x="145129" y="459643"/>
                  </a:lnTo>
                  <a:lnTo>
                    <a:pt x="221966" y="397990"/>
                  </a:lnTo>
                  <a:lnTo>
                    <a:pt x="198099" y="368097"/>
                  </a:lnTo>
                  <a:close/>
                </a:path>
                <a:path w="611505" h="843280">
                  <a:moveTo>
                    <a:pt x="412906" y="368097"/>
                  </a:moveTo>
                  <a:lnTo>
                    <a:pt x="389038" y="397990"/>
                  </a:lnTo>
                  <a:lnTo>
                    <a:pt x="465891" y="459643"/>
                  </a:lnTo>
                  <a:lnTo>
                    <a:pt x="389038" y="521312"/>
                  </a:lnTo>
                  <a:lnTo>
                    <a:pt x="412906" y="551205"/>
                  </a:lnTo>
                  <a:lnTo>
                    <a:pt x="512910" y="470975"/>
                  </a:lnTo>
                  <a:lnTo>
                    <a:pt x="515535" y="465468"/>
                  </a:lnTo>
                  <a:lnTo>
                    <a:pt x="515535" y="453834"/>
                  </a:lnTo>
                  <a:lnTo>
                    <a:pt x="512910" y="448328"/>
                  </a:lnTo>
                  <a:lnTo>
                    <a:pt x="412906" y="368097"/>
                  </a:lnTo>
                  <a:close/>
                </a:path>
                <a:path w="611505" h="843280">
                  <a:moveTo>
                    <a:pt x="474080" y="65387"/>
                  </a:moveTo>
                  <a:lnTo>
                    <a:pt x="420066" y="65387"/>
                  </a:lnTo>
                  <a:lnTo>
                    <a:pt x="545815" y="191518"/>
                  </a:lnTo>
                  <a:lnTo>
                    <a:pt x="599820" y="191518"/>
                  </a:lnTo>
                  <a:lnTo>
                    <a:pt x="474080" y="6538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364741" y="1798141"/>
            <a:ext cx="144589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Client</a:t>
            </a:r>
            <a:r>
              <a:rPr sz="1800" spc="-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100" dirty="0">
                <a:solidFill>
                  <a:srgbClr val="FFFFFF"/>
                </a:solidFill>
                <a:latin typeface="Trebuchet MS"/>
                <a:cs typeface="Trebuchet MS"/>
              </a:rPr>
              <a:t>+</a:t>
            </a:r>
            <a:r>
              <a:rPr sz="1800" spc="-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Tools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3197479" y="1564957"/>
            <a:ext cx="7381240" cy="4149090"/>
            <a:chOff x="3197479" y="1564957"/>
            <a:chExt cx="7381240" cy="4149090"/>
          </a:xfrm>
        </p:grpSpPr>
        <p:sp>
          <p:nvSpPr>
            <p:cNvPr id="11" name="object 11"/>
            <p:cNvSpPr/>
            <p:nvPr/>
          </p:nvSpPr>
          <p:spPr>
            <a:xfrm>
              <a:off x="3197479" y="2618993"/>
              <a:ext cx="5878195" cy="3094990"/>
            </a:xfrm>
            <a:custGeom>
              <a:avLst/>
              <a:gdLst/>
              <a:ahLst/>
              <a:cxnLst/>
              <a:rect l="l" t="t" r="r" b="b"/>
              <a:pathLst>
                <a:path w="5878195" h="3094990">
                  <a:moveTo>
                    <a:pt x="5877814" y="2006473"/>
                  </a:moveTo>
                  <a:lnTo>
                    <a:pt x="5868721" y="1997329"/>
                  </a:lnTo>
                  <a:lnTo>
                    <a:pt x="5817743" y="1946021"/>
                  </a:lnTo>
                  <a:lnTo>
                    <a:pt x="5808738" y="1972843"/>
                  </a:lnTo>
                  <a:lnTo>
                    <a:pt x="87503" y="54686"/>
                  </a:lnTo>
                  <a:lnTo>
                    <a:pt x="87503" y="49403"/>
                  </a:lnTo>
                  <a:lnTo>
                    <a:pt x="5058156" y="48018"/>
                  </a:lnTo>
                  <a:lnTo>
                    <a:pt x="5058156" y="76200"/>
                  </a:lnTo>
                  <a:lnTo>
                    <a:pt x="5134356" y="38100"/>
                  </a:lnTo>
                  <a:lnTo>
                    <a:pt x="5114531" y="28194"/>
                  </a:lnTo>
                  <a:lnTo>
                    <a:pt x="5058156" y="0"/>
                  </a:lnTo>
                  <a:lnTo>
                    <a:pt x="5058156" y="28206"/>
                  </a:lnTo>
                  <a:lnTo>
                    <a:pt x="87503" y="29591"/>
                  </a:lnTo>
                  <a:lnTo>
                    <a:pt x="87503" y="1397"/>
                  </a:lnTo>
                  <a:lnTo>
                    <a:pt x="23710" y="33299"/>
                  </a:lnTo>
                  <a:lnTo>
                    <a:pt x="14960" y="30365"/>
                  </a:lnTo>
                  <a:lnTo>
                    <a:pt x="11049" y="28321"/>
                  </a:lnTo>
                  <a:lnTo>
                    <a:pt x="9931" y="28676"/>
                  </a:lnTo>
                  <a:lnTo>
                    <a:pt x="9271" y="28448"/>
                  </a:lnTo>
                  <a:lnTo>
                    <a:pt x="6832" y="29667"/>
                  </a:lnTo>
                  <a:lnTo>
                    <a:pt x="5080" y="30226"/>
                  </a:lnTo>
                  <a:lnTo>
                    <a:pt x="4851" y="30657"/>
                  </a:lnTo>
                  <a:lnTo>
                    <a:pt x="3683" y="31242"/>
                  </a:lnTo>
                  <a:lnTo>
                    <a:pt x="2082" y="35915"/>
                  </a:lnTo>
                  <a:lnTo>
                    <a:pt x="0" y="39878"/>
                  </a:lnTo>
                  <a:lnTo>
                    <a:pt x="342" y="40995"/>
                  </a:lnTo>
                  <a:lnTo>
                    <a:pt x="127" y="41656"/>
                  </a:lnTo>
                  <a:lnTo>
                    <a:pt x="1333" y="44094"/>
                  </a:lnTo>
                  <a:lnTo>
                    <a:pt x="1905" y="45847"/>
                  </a:lnTo>
                  <a:lnTo>
                    <a:pt x="2324" y="46075"/>
                  </a:lnTo>
                  <a:lnTo>
                    <a:pt x="2921" y="47244"/>
                  </a:lnTo>
                  <a:lnTo>
                    <a:pt x="7581" y="48818"/>
                  </a:lnTo>
                  <a:lnTo>
                    <a:pt x="5801906" y="3068155"/>
                  </a:lnTo>
                  <a:lnTo>
                    <a:pt x="5788914" y="3093123"/>
                  </a:lnTo>
                  <a:lnTo>
                    <a:pt x="5874131" y="3094545"/>
                  </a:lnTo>
                  <a:lnTo>
                    <a:pt x="5861062" y="3076537"/>
                  </a:lnTo>
                  <a:lnTo>
                    <a:pt x="5824093" y="3025546"/>
                  </a:lnTo>
                  <a:lnTo>
                    <a:pt x="5811050" y="3050590"/>
                  </a:lnTo>
                  <a:lnTo>
                    <a:pt x="127558" y="89039"/>
                  </a:lnTo>
                  <a:lnTo>
                    <a:pt x="5802427" y="1991614"/>
                  </a:lnTo>
                  <a:lnTo>
                    <a:pt x="5793486" y="2018284"/>
                  </a:lnTo>
                  <a:lnTo>
                    <a:pt x="5877814" y="200647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331707" y="1569719"/>
              <a:ext cx="2242185" cy="2173605"/>
            </a:xfrm>
            <a:custGeom>
              <a:avLst/>
              <a:gdLst/>
              <a:ahLst/>
              <a:cxnLst/>
              <a:rect l="l" t="t" r="r" b="b"/>
              <a:pathLst>
                <a:path w="2242184" h="2173604">
                  <a:moveTo>
                    <a:pt x="0" y="362203"/>
                  </a:moveTo>
                  <a:lnTo>
                    <a:pt x="3306" y="313058"/>
                  </a:lnTo>
                  <a:lnTo>
                    <a:pt x="12939" y="265920"/>
                  </a:lnTo>
                  <a:lnTo>
                    <a:pt x="28465" y="221224"/>
                  </a:lnTo>
                  <a:lnTo>
                    <a:pt x="49454" y="179399"/>
                  </a:lnTo>
                  <a:lnTo>
                    <a:pt x="75474" y="140878"/>
                  </a:lnTo>
                  <a:lnTo>
                    <a:pt x="106092" y="106092"/>
                  </a:lnTo>
                  <a:lnTo>
                    <a:pt x="140878" y="75474"/>
                  </a:lnTo>
                  <a:lnTo>
                    <a:pt x="179399" y="49454"/>
                  </a:lnTo>
                  <a:lnTo>
                    <a:pt x="221224" y="28465"/>
                  </a:lnTo>
                  <a:lnTo>
                    <a:pt x="265920" y="12939"/>
                  </a:lnTo>
                  <a:lnTo>
                    <a:pt x="313058" y="3306"/>
                  </a:lnTo>
                  <a:lnTo>
                    <a:pt x="362203" y="0"/>
                  </a:lnTo>
                  <a:lnTo>
                    <a:pt x="1879600" y="0"/>
                  </a:lnTo>
                  <a:lnTo>
                    <a:pt x="1928745" y="3306"/>
                  </a:lnTo>
                  <a:lnTo>
                    <a:pt x="1975883" y="12939"/>
                  </a:lnTo>
                  <a:lnTo>
                    <a:pt x="2020579" y="28465"/>
                  </a:lnTo>
                  <a:lnTo>
                    <a:pt x="2062404" y="49454"/>
                  </a:lnTo>
                  <a:lnTo>
                    <a:pt x="2100925" y="75474"/>
                  </a:lnTo>
                  <a:lnTo>
                    <a:pt x="2135711" y="106092"/>
                  </a:lnTo>
                  <a:lnTo>
                    <a:pt x="2166329" y="140878"/>
                  </a:lnTo>
                  <a:lnTo>
                    <a:pt x="2192349" y="179399"/>
                  </a:lnTo>
                  <a:lnTo>
                    <a:pt x="2213338" y="221224"/>
                  </a:lnTo>
                  <a:lnTo>
                    <a:pt x="2228864" y="265920"/>
                  </a:lnTo>
                  <a:lnTo>
                    <a:pt x="2238497" y="313058"/>
                  </a:lnTo>
                  <a:lnTo>
                    <a:pt x="2241804" y="362203"/>
                  </a:lnTo>
                  <a:lnTo>
                    <a:pt x="2241804" y="1811019"/>
                  </a:lnTo>
                  <a:lnTo>
                    <a:pt x="2238497" y="1860165"/>
                  </a:lnTo>
                  <a:lnTo>
                    <a:pt x="2228864" y="1907303"/>
                  </a:lnTo>
                  <a:lnTo>
                    <a:pt x="2213338" y="1951999"/>
                  </a:lnTo>
                  <a:lnTo>
                    <a:pt x="2192349" y="1993824"/>
                  </a:lnTo>
                  <a:lnTo>
                    <a:pt x="2166329" y="2032345"/>
                  </a:lnTo>
                  <a:lnTo>
                    <a:pt x="2135711" y="2067131"/>
                  </a:lnTo>
                  <a:lnTo>
                    <a:pt x="2100925" y="2097749"/>
                  </a:lnTo>
                  <a:lnTo>
                    <a:pt x="2062404" y="2123769"/>
                  </a:lnTo>
                  <a:lnTo>
                    <a:pt x="2020579" y="2144758"/>
                  </a:lnTo>
                  <a:lnTo>
                    <a:pt x="1975883" y="2160284"/>
                  </a:lnTo>
                  <a:lnTo>
                    <a:pt x="1928745" y="2169917"/>
                  </a:lnTo>
                  <a:lnTo>
                    <a:pt x="1879600" y="2173223"/>
                  </a:lnTo>
                  <a:lnTo>
                    <a:pt x="362203" y="2173223"/>
                  </a:lnTo>
                  <a:lnTo>
                    <a:pt x="313058" y="2169917"/>
                  </a:lnTo>
                  <a:lnTo>
                    <a:pt x="265920" y="2160284"/>
                  </a:lnTo>
                  <a:lnTo>
                    <a:pt x="221224" y="2144758"/>
                  </a:lnTo>
                  <a:lnTo>
                    <a:pt x="179399" y="2123769"/>
                  </a:lnTo>
                  <a:lnTo>
                    <a:pt x="140878" y="2097749"/>
                  </a:lnTo>
                  <a:lnTo>
                    <a:pt x="106092" y="2067131"/>
                  </a:lnTo>
                  <a:lnTo>
                    <a:pt x="75474" y="2032345"/>
                  </a:lnTo>
                  <a:lnTo>
                    <a:pt x="49454" y="1993824"/>
                  </a:lnTo>
                  <a:lnTo>
                    <a:pt x="28465" y="1951999"/>
                  </a:lnTo>
                  <a:lnTo>
                    <a:pt x="12939" y="1907303"/>
                  </a:lnTo>
                  <a:lnTo>
                    <a:pt x="3306" y="1860165"/>
                  </a:lnTo>
                  <a:lnTo>
                    <a:pt x="0" y="1811019"/>
                  </a:lnTo>
                  <a:lnTo>
                    <a:pt x="0" y="362203"/>
                  </a:lnTo>
                  <a:close/>
                </a:path>
              </a:pathLst>
            </a:custGeom>
            <a:ln w="9144">
              <a:solidFill>
                <a:srgbClr val="FFFFFF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9199626" y="1926793"/>
            <a:ext cx="4591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65" dirty="0">
                <a:solidFill>
                  <a:srgbClr val="FFFFFF"/>
                </a:solidFill>
                <a:latin typeface="Trebuchet MS"/>
                <a:cs typeface="Trebuchet MS"/>
              </a:rPr>
              <a:t>LLM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9077507" y="2291134"/>
            <a:ext cx="752475" cy="751205"/>
            <a:chOff x="9077507" y="2291134"/>
            <a:chExt cx="752475" cy="751205"/>
          </a:xfrm>
        </p:grpSpPr>
        <p:sp>
          <p:nvSpPr>
            <p:cNvPr id="15" name="object 15"/>
            <p:cNvSpPr/>
            <p:nvPr/>
          </p:nvSpPr>
          <p:spPr>
            <a:xfrm>
              <a:off x="9077507" y="2291134"/>
              <a:ext cx="752475" cy="751205"/>
            </a:xfrm>
            <a:custGeom>
              <a:avLst/>
              <a:gdLst/>
              <a:ahLst/>
              <a:cxnLst/>
              <a:rect l="l" t="t" r="r" b="b"/>
              <a:pathLst>
                <a:path w="752475" h="751205">
                  <a:moveTo>
                    <a:pt x="752202" y="0"/>
                  </a:moveTo>
                  <a:lnTo>
                    <a:pt x="0" y="0"/>
                  </a:lnTo>
                  <a:lnTo>
                    <a:pt x="0" y="750800"/>
                  </a:lnTo>
                  <a:lnTo>
                    <a:pt x="752202" y="750800"/>
                  </a:lnTo>
                  <a:lnTo>
                    <a:pt x="752202" y="0"/>
                  </a:lnTo>
                  <a:close/>
                </a:path>
              </a:pathLst>
            </a:custGeom>
            <a:solidFill>
              <a:srgbClr val="00A88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9190338" y="2403384"/>
              <a:ext cx="527050" cy="526415"/>
            </a:xfrm>
            <a:custGeom>
              <a:avLst/>
              <a:gdLst/>
              <a:ahLst/>
              <a:cxnLst/>
              <a:rect l="l" t="t" r="r" b="b"/>
              <a:pathLst>
                <a:path w="527050" h="526414">
                  <a:moveTo>
                    <a:pt x="188442" y="0"/>
                  </a:moveTo>
                  <a:lnTo>
                    <a:pt x="185645" y="281"/>
                  </a:lnTo>
                  <a:lnTo>
                    <a:pt x="67588" y="69018"/>
                  </a:lnTo>
                  <a:lnTo>
                    <a:pt x="65817" y="72115"/>
                  </a:lnTo>
                  <a:lnTo>
                    <a:pt x="65817" y="163854"/>
                  </a:lnTo>
                  <a:lnTo>
                    <a:pt x="1802" y="200362"/>
                  </a:lnTo>
                  <a:lnTo>
                    <a:pt x="0" y="203466"/>
                  </a:lnTo>
                  <a:lnTo>
                    <a:pt x="0" y="322828"/>
                  </a:lnTo>
                  <a:lnTo>
                    <a:pt x="1802" y="325933"/>
                  </a:lnTo>
                  <a:lnTo>
                    <a:pt x="65817" y="362441"/>
                  </a:lnTo>
                  <a:lnTo>
                    <a:pt x="65817" y="454179"/>
                  </a:lnTo>
                  <a:lnTo>
                    <a:pt x="67588" y="457276"/>
                  </a:lnTo>
                  <a:lnTo>
                    <a:pt x="184759" y="525497"/>
                  </a:lnTo>
                  <a:lnTo>
                    <a:pt x="186405" y="525928"/>
                  </a:lnTo>
                  <a:lnTo>
                    <a:pt x="189045" y="525928"/>
                  </a:lnTo>
                  <a:lnTo>
                    <a:pt x="190056" y="525771"/>
                  </a:lnTo>
                  <a:lnTo>
                    <a:pt x="248582" y="506297"/>
                  </a:lnTo>
                  <a:lnTo>
                    <a:pt x="189116" y="506297"/>
                  </a:lnTo>
                  <a:lnTo>
                    <a:pt x="158573" y="488520"/>
                  </a:lnTo>
                  <a:lnTo>
                    <a:pt x="175710" y="477829"/>
                  </a:lnTo>
                  <a:lnTo>
                    <a:pt x="140223" y="477829"/>
                  </a:lnTo>
                  <a:lnTo>
                    <a:pt x="84622" y="445459"/>
                  </a:lnTo>
                  <a:lnTo>
                    <a:pt x="84622" y="362018"/>
                  </a:lnTo>
                  <a:lnTo>
                    <a:pt x="108745" y="345970"/>
                  </a:lnTo>
                  <a:lnTo>
                    <a:pt x="74836" y="345970"/>
                  </a:lnTo>
                  <a:lnTo>
                    <a:pt x="18805" y="314014"/>
                  </a:lnTo>
                  <a:lnTo>
                    <a:pt x="18805" y="268591"/>
                  </a:lnTo>
                  <a:lnTo>
                    <a:pt x="56693" y="246982"/>
                  </a:lnTo>
                  <a:lnTo>
                    <a:pt x="18805" y="246982"/>
                  </a:lnTo>
                  <a:lnTo>
                    <a:pt x="18805" y="212281"/>
                  </a:lnTo>
                  <a:lnTo>
                    <a:pt x="75220" y="180113"/>
                  </a:lnTo>
                  <a:lnTo>
                    <a:pt x="113132" y="180113"/>
                  </a:lnTo>
                  <a:lnTo>
                    <a:pt x="84622" y="163854"/>
                  </a:lnTo>
                  <a:lnTo>
                    <a:pt x="84622" y="80836"/>
                  </a:lnTo>
                  <a:lnTo>
                    <a:pt x="131635" y="53471"/>
                  </a:lnTo>
                  <a:lnTo>
                    <a:pt x="150440" y="53471"/>
                  </a:lnTo>
                  <a:lnTo>
                    <a:pt x="150440" y="42514"/>
                  </a:lnTo>
                  <a:lnTo>
                    <a:pt x="189116" y="20005"/>
                  </a:lnTo>
                  <a:lnTo>
                    <a:pt x="248576" y="20005"/>
                  </a:lnTo>
                  <a:lnTo>
                    <a:pt x="188442" y="0"/>
                  </a:lnTo>
                  <a:close/>
                </a:path>
                <a:path w="527050" h="526414">
                  <a:moveTo>
                    <a:pt x="282076" y="336030"/>
                  </a:moveTo>
                  <a:lnTo>
                    <a:pt x="263270" y="336030"/>
                  </a:lnTo>
                  <a:lnTo>
                    <a:pt x="263270" y="481623"/>
                  </a:lnTo>
                  <a:lnTo>
                    <a:pt x="189116" y="506297"/>
                  </a:lnTo>
                  <a:lnTo>
                    <a:pt x="248582" y="506297"/>
                  </a:lnTo>
                  <a:lnTo>
                    <a:pt x="279490" y="496013"/>
                  </a:lnTo>
                  <a:lnTo>
                    <a:pt x="282076" y="492431"/>
                  </a:lnTo>
                  <a:lnTo>
                    <a:pt x="282076" y="375767"/>
                  </a:lnTo>
                  <a:lnTo>
                    <a:pt x="366698" y="375767"/>
                  </a:lnTo>
                  <a:lnTo>
                    <a:pt x="366698" y="361205"/>
                  </a:lnTo>
                  <a:lnTo>
                    <a:pt x="362499" y="356997"/>
                  </a:lnTo>
                  <a:lnTo>
                    <a:pt x="282076" y="356997"/>
                  </a:lnTo>
                  <a:lnTo>
                    <a:pt x="282076" y="336030"/>
                  </a:lnTo>
                  <a:close/>
                </a:path>
                <a:path w="527050" h="526414">
                  <a:moveTo>
                    <a:pt x="366698" y="375767"/>
                  </a:moveTo>
                  <a:lnTo>
                    <a:pt x="347893" y="375767"/>
                  </a:lnTo>
                  <a:lnTo>
                    <a:pt x="347893" y="414645"/>
                  </a:lnTo>
                  <a:lnTo>
                    <a:pt x="336663" y="419619"/>
                  </a:lnTo>
                  <a:lnTo>
                    <a:pt x="327725" y="427781"/>
                  </a:lnTo>
                  <a:lnTo>
                    <a:pt x="321819" y="438426"/>
                  </a:lnTo>
                  <a:lnTo>
                    <a:pt x="319686" y="450847"/>
                  </a:lnTo>
                  <a:lnTo>
                    <a:pt x="322646" y="465447"/>
                  </a:lnTo>
                  <a:lnTo>
                    <a:pt x="330713" y="477381"/>
                  </a:lnTo>
                  <a:lnTo>
                    <a:pt x="342669" y="485433"/>
                  </a:lnTo>
                  <a:lnTo>
                    <a:pt x="357296" y="488388"/>
                  </a:lnTo>
                  <a:lnTo>
                    <a:pt x="371922" y="485433"/>
                  </a:lnTo>
                  <a:lnTo>
                    <a:pt x="383879" y="477381"/>
                  </a:lnTo>
                  <a:lnTo>
                    <a:pt x="389126" y="469618"/>
                  </a:lnTo>
                  <a:lnTo>
                    <a:pt x="357296" y="469618"/>
                  </a:lnTo>
                  <a:lnTo>
                    <a:pt x="349981" y="468141"/>
                  </a:lnTo>
                  <a:lnTo>
                    <a:pt x="344003" y="464116"/>
                  </a:lnTo>
                  <a:lnTo>
                    <a:pt x="339970" y="458149"/>
                  </a:lnTo>
                  <a:lnTo>
                    <a:pt x="338491" y="450847"/>
                  </a:lnTo>
                  <a:lnTo>
                    <a:pt x="339970" y="443550"/>
                  </a:lnTo>
                  <a:lnTo>
                    <a:pt x="344003" y="437582"/>
                  </a:lnTo>
                  <a:lnTo>
                    <a:pt x="349981" y="433555"/>
                  </a:lnTo>
                  <a:lnTo>
                    <a:pt x="357296" y="432077"/>
                  </a:lnTo>
                  <a:lnTo>
                    <a:pt x="389251" y="432077"/>
                  </a:lnTo>
                  <a:lnTo>
                    <a:pt x="386867" y="427781"/>
                  </a:lnTo>
                  <a:lnTo>
                    <a:pt x="377928" y="419619"/>
                  </a:lnTo>
                  <a:lnTo>
                    <a:pt x="366698" y="414645"/>
                  </a:lnTo>
                  <a:lnTo>
                    <a:pt x="366698" y="375767"/>
                  </a:lnTo>
                  <a:close/>
                </a:path>
                <a:path w="527050" h="526414">
                  <a:moveTo>
                    <a:pt x="211274" y="433509"/>
                  </a:moveTo>
                  <a:lnTo>
                    <a:pt x="140223" y="477829"/>
                  </a:lnTo>
                  <a:lnTo>
                    <a:pt x="175710" y="477829"/>
                  </a:lnTo>
                  <a:lnTo>
                    <a:pt x="221241" y="449424"/>
                  </a:lnTo>
                  <a:lnTo>
                    <a:pt x="211274" y="433509"/>
                  </a:lnTo>
                  <a:close/>
                </a:path>
                <a:path w="527050" h="526414">
                  <a:moveTo>
                    <a:pt x="389251" y="432077"/>
                  </a:moveTo>
                  <a:lnTo>
                    <a:pt x="357296" y="432077"/>
                  </a:lnTo>
                  <a:lnTo>
                    <a:pt x="364611" y="433555"/>
                  </a:lnTo>
                  <a:lnTo>
                    <a:pt x="370589" y="437582"/>
                  </a:lnTo>
                  <a:lnTo>
                    <a:pt x="374621" y="443550"/>
                  </a:lnTo>
                  <a:lnTo>
                    <a:pt x="376101" y="450847"/>
                  </a:lnTo>
                  <a:lnTo>
                    <a:pt x="374621" y="458149"/>
                  </a:lnTo>
                  <a:lnTo>
                    <a:pt x="370589" y="464116"/>
                  </a:lnTo>
                  <a:lnTo>
                    <a:pt x="364611" y="468141"/>
                  </a:lnTo>
                  <a:lnTo>
                    <a:pt x="357296" y="469618"/>
                  </a:lnTo>
                  <a:lnTo>
                    <a:pt x="389126" y="469618"/>
                  </a:lnTo>
                  <a:lnTo>
                    <a:pt x="391946" y="465447"/>
                  </a:lnTo>
                  <a:lnTo>
                    <a:pt x="394906" y="450847"/>
                  </a:lnTo>
                  <a:lnTo>
                    <a:pt x="392773" y="438426"/>
                  </a:lnTo>
                  <a:lnTo>
                    <a:pt x="389251" y="432077"/>
                  </a:lnTo>
                  <a:close/>
                </a:path>
                <a:path w="527050" h="526414">
                  <a:moveTo>
                    <a:pt x="248576" y="20005"/>
                  </a:moveTo>
                  <a:lnTo>
                    <a:pt x="189116" y="20005"/>
                  </a:lnTo>
                  <a:lnTo>
                    <a:pt x="263270" y="44672"/>
                  </a:lnTo>
                  <a:lnTo>
                    <a:pt x="263270" y="314147"/>
                  </a:lnTo>
                  <a:lnTo>
                    <a:pt x="126793" y="395883"/>
                  </a:lnTo>
                  <a:lnTo>
                    <a:pt x="136477" y="411970"/>
                  </a:lnTo>
                  <a:lnTo>
                    <a:pt x="263270" y="336030"/>
                  </a:lnTo>
                  <a:lnTo>
                    <a:pt x="282076" y="336030"/>
                  </a:lnTo>
                  <a:lnTo>
                    <a:pt x="282076" y="310072"/>
                  </a:lnTo>
                  <a:lnTo>
                    <a:pt x="423111" y="310072"/>
                  </a:lnTo>
                  <a:lnTo>
                    <a:pt x="410052" y="292694"/>
                  </a:lnTo>
                  <a:lnTo>
                    <a:pt x="407262" y="291302"/>
                  </a:lnTo>
                  <a:lnTo>
                    <a:pt x="282076" y="291302"/>
                  </a:lnTo>
                  <a:lnTo>
                    <a:pt x="282076" y="244377"/>
                  </a:lnTo>
                  <a:lnTo>
                    <a:pt x="473014" y="244377"/>
                  </a:lnTo>
                  <a:lnTo>
                    <a:pt x="471606" y="242294"/>
                  </a:lnTo>
                  <a:lnTo>
                    <a:pt x="470126" y="234992"/>
                  </a:lnTo>
                  <a:lnTo>
                    <a:pt x="471606" y="227694"/>
                  </a:lnTo>
                  <a:lnTo>
                    <a:pt x="473016" y="225607"/>
                  </a:lnTo>
                  <a:lnTo>
                    <a:pt x="282076" y="225607"/>
                  </a:lnTo>
                  <a:lnTo>
                    <a:pt x="282076" y="178682"/>
                  </a:lnTo>
                  <a:lnTo>
                    <a:pt x="390706" y="178682"/>
                  </a:lnTo>
                  <a:lnTo>
                    <a:pt x="394906" y="174482"/>
                  </a:lnTo>
                  <a:lnTo>
                    <a:pt x="394906" y="159912"/>
                  </a:lnTo>
                  <a:lnTo>
                    <a:pt x="282076" y="159912"/>
                  </a:lnTo>
                  <a:lnTo>
                    <a:pt x="282076" y="33864"/>
                  </a:lnTo>
                  <a:lnTo>
                    <a:pt x="279490" y="30290"/>
                  </a:lnTo>
                  <a:lnTo>
                    <a:pt x="248576" y="20005"/>
                  </a:lnTo>
                  <a:close/>
                </a:path>
                <a:path w="527050" h="526414">
                  <a:moveTo>
                    <a:pt x="423111" y="310072"/>
                  </a:moveTo>
                  <a:lnTo>
                    <a:pt x="399607" y="310072"/>
                  </a:lnTo>
                  <a:lnTo>
                    <a:pt x="419713" y="336820"/>
                  </a:lnTo>
                  <a:lnTo>
                    <a:pt x="415960" y="342662"/>
                  </a:lnTo>
                  <a:lnTo>
                    <a:pt x="413711" y="349560"/>
                  </a:lnTo>
                  <a:lnTo>
                    <a:pt x="413711" y="356997"/>
                  </a:lnTo>
                  <a:lnTo>
                    <a:pt x="416671" y="371597"/>
                  </a:lnTo>
                  <a:lnTo>
                    <a:pt x="424738" y="383531"/>
                  </a:lnTo>
                  <a:lnTo>
                    <a:pt x="436695" y="391583"/>
                  </a:lnTo>
                  <a:lnTo>
                    <a:pt x="451321" y="394537"/>
                  </a:lnTo>
                  <a:lnTo>
                    <a:pt x="465948" y="391583"/>
                  </a:lnTo>
                  <a:lnTo>
                    <a:pt x="477904" y="383531"/>
                  </a:lnTo>
                  <a:lnTo>
                    <a:pt x="483152" y="375767"/>
                  </a:lnTo>
                  <a:lnTo>
                    <a:pt x="451321" y="375767"/>
                  </a:lnTo>
                  <a:lnTo>
                    <a:pt x="444006" y="374291"/>
                  </a:lnTo>
                  <a:lnTo>
                    <a:pt x="438028" y="370265"/>
                  </a:lnTo>
                  <a:lnTo>
                    <a:pt x="433995" y="364299"/>
                  </a:lnTo>
                  <a:lnTo>
                    <a:pt x="432516" y="356997"/>
                  </a:lnTo>
                  <a:lnTo>
                    <a:pt x="433995" y="349699"/>
                  </a:lnTo>
                  <a:lnTo>
                    <a:pt x="438028" y="343732"/>
                  </a:lnTo>
                  <a:lnTo>
                    <a:pt x="444006" y="339705"/>
                  </a:lnTo>
                  <a:lnTo>
                    <a:pt x="451321" y="338227"/>
                  </a:lnTo>
                  <a:lnTo>
                    <a:pt x="483152" y="338227"/>
                  </a:lnTo>
                  <a:lnTo>
                    <a:pt x="477904" y="330464"/>
                  </a:lnTo>
                  <a:lnTo>
                    <a:pt x="468424" y="324079"/>
                  </a:lnTo>
                  <a:lnTo>
                    <a:pt x="433637" y="324079"/>
                  </a:lnTo>
                  <a:lnTo>
                    <a:pt x="423111" y="310072"/>
                  </a:lnTo>
                  <a:close/>
                </a:path>
                <a:path w="527050" h="526414">
                  <a:moveTo>
                    <a:pt x="483152" y="338227"/>
                  </a:moveTo>
                  <a:lnTo>
                    <a:pt x="451321" y="338227"/>
                  </a:lnTo>
                  <a:lnTo>
                    <a:pt x="458636" y="339705"/>
                  </a:lnTo>
                  <a:lnTo>
                    <a:pt x="464614" y="343732"/>
                  </a:lnTo>
                  <a:lnTo>
                    <a:pt x="468647" y="349699"/>
                  </a:lnTo>
                  <a:lnTo>
                    <a:pt x="470126" y="356997"/>
                  </a:lnTo>
                  <a:lnTo>
                    <a:pt x="468647" y="364299"/>
                  </a:lnTo>
                  <a:lnTo>
                    <a:pt x="464614" y="370265"/>
                  </a:lnTo>
                  <a:lnTo>
                    <a:pt x="458636" y="374291"/>
                  </a:lnTo>
                  <a:lnTo>
                    <a:pt x="451321" y="375767"/>
                  </a:lnTo>
                  <a:lnTo>
                    <a:pt x="483152" y="375767"/>
                  </a:lnTo>
                  <a:lnTo>
                    <a:pt x="485971" y="371597"/>
                  </a:lnTo>
                  <a:lnTo>
                    <a:pt x="488931" y="356997"/>
                  </a:lnTo>
                  <a:lnTo>
                    <a:pt x="485971" y="342398"/>
                  </a:lnTo>
                  <a:lnTo>
                    <a:pt x="483152" y="338227"/>
                  </a:lnTo>
                  <a:close/>
                </a:path>
                <a:path w="527050" h="526414">
                  <a:moveTo>
                    <a:pt x="126417" y="311652"/>
                  </a:moveTo>
                  <a:lnTo>
                    <a:pt x="74836" y="345970"/>
                  </a:lnTo>
                  <a:lnTo>
                    <a:pt x="108745" y="345970"/>
                  </a:lnTo>
                  <a:lnTo>
                    <a:pt x="136853" y="327270"/>
                  </a:lnTo>
                  <a:lnTo>
                    <a:pt x="126417" y="311652"/>
                  </a:lnTo>
                  <a:close/>
                </a:path>
                <a:path w="527050" h="526414">
                  <a:moveTo>
                    <a:pt x="451321" y="319457"/>
                  </a:moveTo>
                  <a:lnTo>
                    <a:pt x="444888" y="319457"/>
                  </a:lnTo>
                  <a:lnTo>
                    <a:pt x="438925" y="321225"/>
                  </a:lnTo>
                  <a:lnTo>
                    <a:pt x="433637" y="324079"/>
                  </a:lnTo>
                  <a:lnTo>
                    <a:pt x="468424" y="324079"/>
                  </a:lnTo>
                  <a:lnTo>
                    <a:pt x="465948" y="322412"/>
                  </a:lnTo>
                  <a:lnTo>
                    <a:pt x="451321" y="319457"/>
                  </a:lnTo>
                  <a:close/>
                </a:path>
                <a:path w="527050" h="526414">
                  <a:moveTo>
                    <a:pt x="113132" y="180113"/>
                  </a:moveTo>
                  <a:lnTo>
                    <a:pt x="75220" y="180113"/>
                  </a:lnTo>
                  <a:lnTo>
                    <a:pt x="131635" y="212281"/>
                  </a:lnTo>
                  <a:lnTo>
                    <a:pt x="131635" y="248452"/>
                  </a:lnTo>
                  <a:lnTo>
                    <a:pt x="89183" y="273878"/>
                  </a:lnTo>
                  <a:lnTo>
                    <a:pt x="98867" y="289965"/>
                  </a:lnTo>
                  <a:lnTo>
                    <a:pt x="141038" y="264704"/>
                  </a:lnTo>
                  <a:lnTo>
                    <a:pt x="177575" y="264704"/>
                  </a:lnTo>
                  <a:lnTo>
                    <a:pt x="150440" y="248452"/>
                  </a:lnTo>
                  <a:lnTo>
                    <a:pt x="150440" y="211858"/>
                  </a:lnTo>
                  <a:lnTo>
                    <a:pt x="174556" y="195810"/>
                  </a:lnTo>
                  <a:lnTo>
                    <a:pt x="140654" y="195810"/>
                  </a:lnTo>
                  <a:lnTo>
                    <a:pt x="113132" y="180113"/>
                  </a:lnTo>
                  <a:close/>
                </a:path>
                <a:path w="527050" h="526414">
                  <a:moveTo>
                    <a:pt x="177575" y="264704"/>
                  </a:moveTo>
                  <a:lnTo>
                    <a:pt x="141038" y="264704"/>
                  </a:lnTo>
                  <a:lnTo>
                    <a:pt x="183208" y="289965"/>
                  </a:lnTo>
                  <a:lnTo>
                    <a:pt x="192892" y="273878"/>
                  </a:lnTo>
                  <a:lnTo>
                    <a:pt x="177575" y="264704"/>
                  </a:lnTo>
                  <a:close/>
                </a:path>
                <a:path w="527050" h="526414">
                  <a:moveTo>
                    <a:pt x="473014" y="244377"/>
                  </a:moveTo>
                  <a:lnTo>
                    <a:pt x="452653" y="244377"/>
                  </a:lnTo>
                  <a:lnTo>
                    <a:pt x="457638" y="255587"/>
                  </a:lnTo>
                  <a:lnTo>
                    <a:pt x="465815" y="264508"/>
                  </a:lnTo>
                  <a:lnTo>
                    <a:pt x="476480" y="270403"/>
                  </a:lnTo>
                  <a:lnTo>
                    <a:pt x="488931" y="272532"/>
                  </a:lnTo>
                  <a:lnTo>
                    <a:pt x="503558" y="269578"/>
                  </a:lnTo>
                  <a:lnTo>
                    <a:pt x="515514" y="261525"/>
                  </a:lnTo>
                  <a:lnTo>
                    <a:pt x="520762" y="253762"/>
                  </a:lnTo>
                  <a:lnTo>
                    <a:pt x="488931" y="253762"/>
                  </a:lnTo>
                  <a:lnTo>
                    <a:pt x="481616" y="252286"/>
                  </a:lnTo>
                  <a:lnTo>
                    <a:pt x="475638" y="248260"/>
                  </a:lnTo>
                  <a:lnTo>
                    <a:pt x="473014" y="244377"/>
                  </a:lnTo>
                  <a:close/>
                </a:path>
                <a:path w="527050" h="526414">
                  <a:moveTo>
                    <a:pt x="520762" y="216222"/>
                  </a:moveTo>
                  <a:lnTo>
                    <a:pt x="488931" y="216222"/>
                  </a:lnTo>
                  <a:lnTo>
                    <a:pt x="496246" y="217700"/>
                  </a:lnTo>
                  <a:lnTo>
                    <a:pt x="502224" y="221727"/>
                  </a:lnTo>
                  <a:lnTo>
                    <a:pt x="506257" y="227694"/>
                  </a:lnTo>
                  <a:lnTo>
                    <a:pt x="507736" y="234992"/>
                  </a:lnTo>
                  <a:lnTo>
                    <a:pt x="506257" y="242294"/>
                  </a:lnTo>
                  <a:lnTo>
                    <a:pt x="502224" y="248260"/>
                  </a:lnTo>
                  <a:lnTo>
                    <a:pt x="496246" y="252286"/>
                  </a:lnTo>
                  <a:lnTo>
                    <a:pt x="488931" y="253762"/>
                  </a:lnTo>
                  <a:lnTo>
                    <a:pt x="520762" y="253762"/>
                  </a:lnTo>
                  <a:lnTo>
                    <a:pt x="523581" y="249591"/>
                  </a:lnTo>
                  <a:lnTo>
                    <a:pt x="526541" y="234992"/>
                  </a:lnTo>
                  <a:lnTo>
                    <a:pt x="523581" y="220393"/>
                  </a:lnTo>
                  <a:lnTo>
                    <a:pt x="520762" y="216222"/>
                  </a:lnTo>
                  <a:close/>
                </a:path>
                <a:path w="527050" h="526414">
                  <a:moveTo>
                    <a:pt x="70558" y="217466"/>
                  </a:moveTo>
                  <a:lnTo>
                    <a:pt x="18805" y="246982"/>
                  </a:lnTo>
                  <a:lnTo>
                    <a:pt x="56693" y="246982"/>
                  </a:lnTo>
                  <a:lnTo>
                    <a:pt x="79882" y="233757"/>
                  </a:lnTo>
                  <a:lnTo>
                    <a:pt x="70558" y="217466"/>
                  </a:lnTo>
                  <a:close/>
                </a:path>
                <a:path w="527050" h="526414">
                  <a:moveTo>
                    <a:pt x="488931" y="197452"/>
                  </a:moveTo>
                  <a:lnTo>
                    <a:pt x="476480" y="199581"/>
                  </a:lnTo>
                  <a:lnTo>
                    <a:pt x="465815" y="205476"/>
                  </a:lnTo>
                  <a:lnTo>
                    <a:pt x="457638" y="214398"/>
                  </a:lnTo>
                  <a:lnTo>
                    <a:pt x="452653" y="225607"/>
                  </a:lnTo>
                  <a:lnTo>
                    <a:pt x="473016" y="225607"/>
                  </a:lnTo>
                  <a:lnTo>
                    <a:pt x="475638" y="221727"/>
                  </a:lnTo>
                  <a:lnTo>
                    <a:pt x="481616" y="217700"/>
                  </a:lnTo>
                  <a:lnTo>
                    <a:pt x="488931" y="216222"/>
                  </a:lnTo>
                  <a:lnTo>
                    <a:pt x="520762" y="216222"/>
                  </a:lnTo>
                  <a:lnTo>
                    <a:pt x="515514" y="208459"/>
                  </a:lnTo>
                  <a:lnTo>
                    <a:pt x="503558" y="200407"/>
                  </a:lnTo>
                  <a:lnTo>
                    <a:pt x="488931" y="197452"/>
                  </a:lnTo>
                  <a:close/>
                </a:path>
                <a:path w="527050" h="526414">
                  <a:moveTo>
                    <a:pt x="206855" y="103602"/>
                  </a:moveTo>
                  <a:lnTo>
                    <a:pt x="188050" y="103602"/>
                  </a:lnTo>
                  <a:lnTo>
                    <a:pt x="188050" y="164276"/>
                  </a:lnTo>
                  <a:lnTo>
                    <a:pt x="140654" y="195810"/>
                  </a:lnTo>
                  <a:lnTo>
                    <a:pt x="174556" y="195810"/>
                  </a:lnTo>
                  <a:lnTo>
                    <a:pt x="205288" y="175358"/>
                  </a:lnTo>
                  <a:lnTo>
                    <a:pt x="206855" y="172433"/>
                  </a:lnTo>
                  <a:lnTo>
                    <a:pt x="206855" y="103602"/>
                  </a:lnTo>
                  <a:close/>
                </a:path>
                <a:path w="527050" h="526414">
                  <a:moveTo>
                    <a:pt x="385503" y="37907"/>
                  </a:moveTo>
                  <a:lnTo>
                    <a:pt x="370877" y="40862"/>
                  </a:lnTo>
                  <a:lnTo>
                    <a:pt x="358921" y="48914"/>
                  </a:lnTo>
                  <a:lnTo>
                    <a:pt x="350853" y="60848"/>
                  </a:lnTo>
                  <a:lnTo>
                    <a:pt x="347893" y="75447"/>
                  </a:lnTo>
                  <a:lnTo>
                    <a:pt x="350026" y="87872"/>
                  </a:lnTo>
                  <a:lnTo>
                    <a:pt x="355932" y="98518"/>
                  </a:lnTo>
                  <a:lnTo>
                    <a:pt x="364871" y="106681"/>
                  </a:lnTo>
                  <a:lnTo>
                    <a:pt x="376101" y="111658"/>
                  </a:lnTo>
                  <a:lnTo>
                    <a:pt x="376101" y="159912"/>
                  </a:lnTo>
                  <a:lnTo>
                    <a:pt x="394906" y="159912"/>
                  </a:lnTo>
                  <a:lnTo>
                    <a:pt x="394906" y="111658"/>
                  </a:lnTo>
                  <a:lnTo>
                    <a:pt x="406136" y="106681"/>
                  </a:lnTo>
                  <a:lnTo>
                    <a:pt x="415074" y="98518"/>
                  </a:lnTo>
                  <a:lnTo>
                    <a:pt x="417460" y="94217"/>
                  </a:lnTo>
                  <a:lnTo>
                    <a:pt x="385503" y="94217"/>
                  </a:lnTo>
                  <a:lnTo>
                    <a:pt x="378189" y="92740"/>
                  </a:lnTo>
                  <a:lnTo>
                    <a:pt x="372211" y="88715"/>
                  </a:lnTo>
                  <a:lnTo>
                    <a:pt x="368178" y="82748"/>
                  </a:lnTo>
                  <a:lnTo>
                    <a:pt x="366698" y="75447"/>
                  </a:lnTo>
                  <a:lnTo>
                    <a:pt x="368178" y="68149"/>
                  </a:lnTo>
                  <a:lnTo>
                    <a:pt x="372211" y="62182"/>
                  </a:lnTo>
                  <a:lnTo>
                    <a:pt x="378189" y="58155"/>
                  </a:lnTo>
                  <a:lnTo>
                    <a:pt x="385503" y="56677"/>
                  </a:lnTo>
                  <a:lnTo>
                    <a:pt x="417334" y="56677"/>
                  </a:lnTo>
                  <a:lnTo>
                    <a:pt x="412086" y="48914"/>
                  </a:lnTo>
                  <a:lnTo>
                    <a:pt x="400130" y="40862"/>
                  </a:lnTo>
                  <a:lnTo>
                    <a:pt x="385503" y="37907"/>
                  </a:lnTo>
                  <a:close/>
                </a:path>
                <a:path w="527050" h="526414">
                  <a:moveTo>
                    <a:pt x="150440" y="53471"/>
                  </a:moveTo>
                  <a:lnTo>
                    <a:pt x="131635" y="53471"/>
                  </a:lnTo>
                  <a:lnTo>
                    <a:pt x="131635" y="131757"/>
                  </a:lnTo>
                  <a:lnTo>
                    <a:pt x="150440" y="131757"/>
                  </a:lnTo>
                  <a:lnTo>
                    <a:pt x="150440" y="53471"/>
                  </a:lnTo>
                  <a:close/>
                </a:path>
                <a:path w="527050" h="526414">
                  <a:moveTo>
                    <a:pt x="417334" y="56677"/>
                  </a:moveTo>
                  <a:lnTo>
                    <a:pt x="385503" y="56677"/>
                  </a:lnTo>
                  <a:lnTo>
                    <a:pt x="392818" y="58155"/>
                  </a:lnTo>
                  <a:lnTo>
                    <a:pt x="398796" y="62182"/>
                  </a:lnTo>
                  <a:lnTo>
                    <a:pt x="402829" y="68149"/>
                  </a:lnTo>
                  <a:lnTo>
                    <a:pt x="404308" y="75447"/>
                  </a:lnTo>
                  <a:lnTo>
                    <a:pt x="402829" y="82748"/>
                  </a:lnTo>
                  <a:lnTo>
                    <a:pt x="398796" y="88715"/>
                  </a:lnTo>
                  <a:lnTo>
                    <a:pt x="392818" y="92740"/>
                  </a:lnTo>
                  <a:lnTo>
                    <a:pt x="385503" y="94217"/>
                  </a:lnTo>
                  <a:lnTo>
                    <a:pt x="417460" y="94217"/>
                  </a:lnTo>
                  <a:lnTo>
                    <a:pt x="420980" y="87872"/>
                  </a:lnTo>
                  <a:lnTo>
                    <a:pt x="423114" y="75447"/>
                  </a:lnTo>
                  <a:lnTo>
                    <a:pt x="420154" y="60848"/>
                  </a:lnTo>
                  <a:lnTo>
                    <a:pt x="417334" y="5667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1449450" y="3965575"/>
            <a:ext cx="126746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FFC000"/>
                </a:solidFill>
                <a:latin typeface="Trebuchet MS"/>
                <a:cs typeface="Trebuchet MS"/>
              </a:rPr>
              <a:t>Permssion </a:t>
            </a:r>
            <a:r>
              <a:rPr sz="1400" dirty="0">
                <a:solidFill>
                  <a:srgbClr val="FFC000"/>
                </a:solidFill>
                <a:latin typeface="Trebuchet MS"/>
                <a:cs typeface="Trebuchet MS"/>
              </a:rPr>
              <a:t>Network</a:t>
            </a:r>
            <a:r>
              <a:rPr sz="1400" spc="85" dirty="0">
                <a:solidFill>
                  <a:srgbClr val="FFC000"/>
                </a:solidFill>
                <a:latin typeface="Trebuchet MS"/>
                <a:cs typeface="Trebuchet MS"/>
              </a:rPr>
              <a:t> </a:t>
            </a:r>
            <a:r>
              <a:rPr sz="1400" spc="-10" dirty="0">
                <a:solidFill>
                  <a:srgbClr val="FFC000"/>
                </a:solidFill>
                <a:latin typeface="Trebuchet MS"/>
                <a:cs typeface="Trebuchet MS"/>
              </a:rPr>
              <a:t>access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/>
              <a:t>©</a:t>
            </a:r>
            <a:r>
              <a:rPr spc="-5" dirty="0"/>
              <a:t> </a:t>
            </a:r>
            <a:r>
              <a:rPr dirty="0"/>
              <a:t>2024,</a:t>
            </a:r>
            <a:r>
              <a:rPr spc="20" dirty="0"/>
              <a:t> </a:t>
            </a:r>
            <a:r>
              <a:rPr dirty="0"/>
              <a:t>Amazon</a:t>
            </a:r>
            <a:r>
              <a:rPr spc="5" dirty="0"/>
              <a:t> </a:t>
            </a:r>
            <a:r>
              <a:rPr dirty="0"/>
              <a:t>Web</a:t>
            </a:r>
            <a:r>
              <a:rPr spc="10" dirty="0"/>
              <a:t> </a:t>
            </a:r>
            <a:r>
              <a:rPr spc="-10" dirty="0"/>
              <a:t>Services,</a:t>
            </a:r>
            <a:r>
              <a:rPr spc="15" dirty="0"/>
              <a:t> </a:t>
            </a:r>
            <a:r>
              <a:rPr spc="-35" dirty="0"/>
              <a:t>Inc.</a:t>
            </a:r>
            <a:r>
              <a:rPr spc="10" dirty="0"/>
              <a:t> </a:t>
            </a:r>
            <a:r>
              <a:rPr dirty="0"/>
              <a:t>or</a:t>
            </a:r>
            <a:r>
              <a:rPr spc="-5" dirty="0"/>
              <a:t> </a:t>
            </a:r>
            <a:r>
              <a:rPr spc="-10" dirty="0"/>
              <a:t>its </a:t>
            </a:r>
            <a:r>
              <a:rPr spc="-25" dirty="0"/>
              <a:t>affiliates.</a:t>
            </a:r>
            <a:r>
              <a:rPr spc="-15" dirty="0"/>
              <a:t> </a:t>
            </a:r>
            <a:r>
              <a:rPr dirty="0"/>
              <a:t>All</a:t>
            </a:r>
            <a:r>
              <a:rPr spc="10" dirty="0"/>
              <a:t> </a:t>
            </a:r>
            <a:r>
              <a:rPr dirty="0"/>
              <a:t>rights</a:t>
            </a:r>
            <a:r>
              <a:rPr spc="-20" dirty="0"/>
              <a:t> </a:t>
            </a:r>
            <a:r>
              <a:rPr spc="-10" dirty="0"/>
              <a:t>reserved.</a:t>
            </a:r>
            <a:r>
              <a:rPr spc="65" dirty="0"/>
              <a:t> </a:t>
            </a:r>
            <a:r>
              <a:rPr b="1" dirty="0">
                <a:solidFill>
                  <a:srgbClr val="F1F4F4"/>
                </a:solidFill>
                <a:latin typeface="Trebuchet MS"/>
                <a:cs typeface="Trebuchet MS"/>
              </a:rPr>
              <a:t>Amazon</a:t>
            </a:r>
            <a:r>
              <a:rPr b="1" spc="-5" dirty="0">
                <a:solidFill>
                  <a:srgbClr val="F1F4F4"/>
                </a:solidFill>
                <a:latin typeface="Trebuchet MS"/>
                <a:cs typeface="Trebuchet MS"/>
              </a:rPr>
              <a:t> </a:t>
            </a:r>
            <a:r>
              <a:rPr b="1" dirty="0">
                <a:solidFill>
                  <a:srgbClr val="F1F4F4"/>
                </a:solidFill>
                <a:latin typeface="Trebuchet MS"/>
                <a:cs typeface="Trebuchet MS"/>
              </a:rPr>
              <a:t>Confidential</a:t>
            </a:r>
            <a:r>
              <a:rPr b="1" spc="5" dirty="0">
                <a:solidFill>
                  <a:srgbClr val="F1F4F4"/>
                </a:solidFill>
                <a:latin typeface="Trebuchet MS"/>
                <a:cs typeface="Trebuchet MS"/>
              </a:rPr>
              <a:t> </a:t>
            </a:r>
            <a:r>
              <a:rPr b="1" dirty="0">
                <a:solidFill>
                  <a:srgbClr val="F1F4F4"/>
                </a:solidFill>
                <a:latin typeface="Trebuchet MS"/>
                <a:cs typeface="Trebuchet MS"/>
              </a:rPr>
              <a:t>and</a:t>
            </a:r>
            <a:r>
              <a:rPr b="1" spc="15" dirty="0">
                <a:solidFill>
                  <a:srgbClr val="F1F4F4"/>
                </a:solidFill>
                <a:latin typeface="Trebuchet MS"/>
                <a:cs typeface="Trebuchet MS"/>
              </a:rPr>
              <a:t> </a:t>
            </a:r>
            <a:r>
              <a:rPr b="1" spc="-10" dirty="0">
                <a:solidFill>
                  <a:srgbClr val="F1F4F4"/>
                </a:solidFill>
                <a:latin typeface="Trebuchet MS"/>
                <a:cs typeface="Trebuchet MS"/>
              </a:rPr>
              <a:t>Trademark.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01547" y="6474509"/>
            <a:ext cx="4407535" cy="1060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815"/>
              </a:lnSpc>
            </a:pPr>
            <a:r>
              <a:rPr sz="700" dirty="0">
                <a:solidFill>
                  <a:srgbClr val="FFFFFF"/>
                </a:solidFill>
                <a:latin typeface="Trebuchet MS"/>
                <a:cs typeface="Trebuchet MS"/>
              </a:rPr>
              <a:t>©</a:t>
            </a:r>
            <a:r>
              <a:rPr sz="700" spc="-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700" dirty="0">
                <a:solidFill>
                  <a:srgbClr val="FFFFFF"/>
                </a:solidFill>
                <a:latin typeface="Trebuchet MS"/>
                <a:cs typeface="Trebuchet MS"/>
              </a:rPr>
              <a:t>2024,</a:t>
            </a:r>
            <a:r>
              <a:rPr sz="700" spc="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700" dirty="0">
                <a:solidFill>
                  <a:srgbClr val="FFFFFF"/>
                </a:solidFill>
                <a:latin typeface="Trebuchet MS"/>
                <a:cs typeface="Trebuchet MS"/>
              </a:rPr>
              <a:t>Amazon</a:t>
            </a:r>
            <a:r>
              <a:rPr sz="700" spc="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700" dirty="0">
                <a:solidFill>
                  <a:srgbClr val="FFFFFF"/>
                </a:solidFill>
                <a:latin typeface="Trebuchet MS"/>
                <a:cs typeface="Trebuchet MS"/>
              </a:rPr>
              <a:t>Web</a:t>
            </a:r>
            <a:r>
              <a:rPr sz="700" spc="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700" spc="-10" dirty="0">
                <a:solidFill>
                  <a:srgbClr val="FFFFFF"/>
                </a:solidFill>
                <a:latin typeface="Trebuchet MS"/>
                <a:cs typeface="Trebuchet MS"/>
              </a:rPr>
              <a:t>Services,</a:t>
            </a:r>
            <a:r>
              <a:rPr sz="700" spc="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700" spc="-35" dirty="0">
                <a:solidFill>
                  <a:srgbClr val="FFFFFF"/>
                </a:solidFill>
                <a:latin typeface="Trebuchet MS"/>
                <a:cs typeface="Trebuchet MS"/>
              </a:rPr>
              <a:t>Inc.</a:t>
            </a:r>
            <a:r>
              <a:rPr sz="700" spc="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700" dirty="0">
                <a:solidFill>
                  <a:srgbClr val="FFFFFF"/>
                </a:solidFill>
                <a:latin typeface="Trebuchet MS"/>
                <a:cs typeface="Trebuchet MS"/>
              </a:rPr>
              <a:t>or</a:t>
            </a:r>
            <a:r>
              <a:rPr sz="700" spc="-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700" spc="-10" dirty="0">
                <a:solidFill>
                  <a:srgbClr val="FFFFFF"/>
                </a:solidFill>
                <a:latin typeface="Trebuchet MS"/>
                <a:cs typeface="Trebuchet MS"/>
              </a:rPr>
              <a:t>its </a:t>
            </a:r>
            <a:r>
              <a:rPr sz="700" spc="-25" dirty="0">
                <a:solidFill>
                  <a:srgbClr val="FFFFFF"/>
                </a:solidFill>
                <a:latin typeface="Trebuchet MS"/>
                <a:cs typeface="Trebuchet MS"/>
              </a:rPr>
              <a:t>affiliates.</a:t>
            </a:r>
            <a:r>
              <a:rPr sz="7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700" dirty="0">
                <a:solidFill>
                  <a:srgbClr val="FFFFFF"/>
                </a:solidFill>
                <a:latin typeface="Trebuchet MS"/>
                <a:cs typeface="Trebuchet MS"/>
              </a:rPr>
              <a:t>All</a:t>
            </a:r>
            <a:r>
              <a:rPr sz="700" spc="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700" dirty="0">
                <a:solidFill>
                  <a:srgbClr val="FFFFFF"/>
                </a:solidFill>
                <a:latin typeface="Trebuchet MS"/>
                <a:cs typeface="Trebuchet MS"/>
              </a:rPr>
              <a:t>rights</a:t>
            </a:r>
            <a:r>
              <a:rPr sz="7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700" spc="-10" dirty="0">
                <a:solidFill>
                  <a:srgbClr val="FFFFFF"/>
                </a:solidFill>
                <a:latin typeface="Trebuchet MS"/>
                <a:cs typeface="Trebuchet MS"/>
              </a:rPr>
              <a:t>reserved.</a:t>
            </a:r>
            <a:r>
              <a:rPr sz="700" spc="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700" b="1" dirty="0">
                <a:solidFill>
                  <a:srgbClr val="F1F4F4"/>
                </a:solidFill>
                <a:latin typeface="Trebuchet MS"/>
                <a:cs typeface="Trebuchet MS"/>
              </a:rPr>
              <a:t>Amazon</a:t>
            </a:r>
            <a:r>
              <a:rPr sz="700" b="1" spc="-5" dirty="0">
                <a:solidFill>
                  <a:srgbClr val="F1F4F4"/>
                </a:solidFill>
                <a:latin typeface="Trebuchet MS"/>
                <a:cs typeface="Trebuchet MS"/>
              </a:rPr>
              <a:t> </a:t>
            </a:r>
            <a:r>
              <a:rPr sz="700" b="1" dirty="0">
                <a:solidFill>
                  <a:srgbClr val="F1F4F4"/>
                </a:solidFill>
                <a:latin typeface="Trebuchet MS"/>
                <a:cs typeface="Trebuchet MS"/>
              </a:rPr>
              <a:t>Confidential</a:t>
            </a:r>
            <a:r>
              <a:rPr sz="700" b="1" spc="5" dirty="0">
                <a:solidFill>
                  <a:srgbClr val="F1F4F4"/>
                </a:solidFill>
                <a:latin typeface="Trebuchet MS"/>
                <a:cs typeface="Trebuchet MS"/>
              </a:rPr>
              <a:t> </a:t>
            </a:r>
            <a:r>
              <a:rPr sz="700" b="1" dirty="0">
                <a:solidFill>
                  <a:srgbClr val="F1F4F4"/>
                </a:solidFill>
                <a:latin typeface="Trebuchet MS"/>
                <a:cs typeface="Trebuchet MS"/>
              </a:rPr>
              <a:t>and</a:t>
            </a:r>
            <a:r>
              <a:rPr sz="700" b="1" spc="15" dirty="0">
                <a:solidFill>
                  <a:srgbClr val="F1F4F4"/>
                </a:solidFill>
                <a:latin typeface="Trebuchet MS"/>
                <a:cs typeface="Trebuchet MS"/>
              </a:rPr>
              <a:t> </a:t>
            </a:r>
            <a:r>
              <a:rPr sz="700" b="1" spc="-10" dirty="0">
                <a:solidFill>
                  <a:srgbClr val="F1F4F4"/>
                </a:solidFill>
                <a:latin typeface="Trebuchet MS"/>
                <a:cs typeface="Trebuchet MS"/>
              </a:rPr>
              <a:t>Trademark.</a:t>
            </a:r>
            <a:endParaRPr sz="700">
              <a:latin typeface="Trebuchet MS"/>
              <a:cs typeface="Trebuchet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1999" cy="6857998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0"/>
              <a:ext cx="12192000" cy="6858000"/>
            </a:xfrm>
            <a:custGeom>
              <a:avLst/>
              <a:gdLst/>
              <a:ahLst/>
              <a:cxnLst/>
              <a:rect l="l" t="t" r="r" b="b"/>
              <a:pathLst>
                <a:path w="12192000" h="6858000">
                  <a:moveTo>
                    <a:pt x="1219200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12192000" y="6858000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000000">
                <a:alpha val="90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92100" y="2256866"/>
            <a:ext cx="9383395" cy="2111375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12700" marR="5080">
              <a:lnSpc>
                <a:spcPts val="7780"/>
              </a:lnSpc>
              <a:spcBef>
                <a:spcPts val="1060"/>
              </a:spcBef>
            </a:pPr>
            <a:r>
              <a:rPr sz="7200" spc="-10" dirty="0"/>
              <a:t>Use</a:t>
            </a:r>
            <a:r>
              <a:rPr sz="7200" spc="-490" dirty="0"/>
              <a:t> </a:t>
            </a:r>
            <a:r>
              <a:rPr sz="7200" spc="-65" dirty="0"/>
              <a:t>function</a:t>
            </a:r>
            <a:r>
              <a:rPr sz="7200" spc="-495" dirty="0"/>
              <a:t> </a:t>
            </a:r>
            <a:r>
              <a:rPr sz="7200" spc="45" dirty="0"/>
              <a:t>calling</a:t>
            </a:r>
            <a:r>
              <a:rPr sz="7200" spc="-535" dirty="0"/>
              <a:t> </a:t>
            </a:r>
            <a:r>
              <a:rPr sz="7200" spc="-25" dirty="0"/>
              <a:t>in </a:t>
            </a:r>
            <a:r>
              <a:rPr sz="7200" dirty="0"/>
              <a:t>Amazon</a:t>
            </a:r>
            <a:r>
              <a:rPr sz="7200" spc="-360" dirty="0"/>
              <a:t> </a:t>
            </a:r>
            <a:r>
              <a:rPr sz="7200" spc="-10" dirty="0"/>
              <a:t>Bedrock</a:t>
            </a:r>
            <a:endParaRPr sz="7200"/>
          </a:p>
        </p:txBody>
      </p:sp>
      <p:sp>
        <p:nvSpPr>
          <p:cNvPr id="7" name="object 7"/>
          <p:cNvSpPr/>
          <p:nvPr/>
        </p:nvSpPr>
        <p:spPr>
          <a:xfrm>
            <a:off x="10260031" y="5197488"/>
            <a:ext cx="1047750" cy="1050925"/>
          </a:xfrm>
          <a:custGeom>
            <a:avLst/>
            <a:gdLst/>
            <a:ahLst/>
            <a:cxnLst/>
            <a:rect l="l" t="t" r="r" b="b"/>
            <a:pathLst>
              <a:path w="1047750" h="1050925">
                <a:moveTo>
                  <a:pt x="833162" y="835688"/>
                </a:moveTo>
                <a:lnTo>
                  <a:pt x="785552" y="835688"/>
                </a:lnTo>
                <a:lnTo>
                  <a:pt x="785552" y="1050575"/>
                </a:lnTo>
                <a:lnTo>
                  <a:pt x="833162" y="1050575"/>
                </a:lnTo>
                <a:lnTo>
                  <a:pt x="833162" y="835688"/>
                </a:lnTo>
                <a:close/>
              </a:path>
              <a:path w="1047750" h="1050925">
                <a:moveTo>
                  <a:pt x="1047403" y="787934"/>
                </a:moveTo>
                <a:lnTo>
                  <a:pt x="571311" y="787934"/>
                </a:lnTo>
                <a:lnTo>
                  <a:pt x="571311" y="835688"/>
                </a:lnTo>
                <a:lnTo>
                  <a:pt x="1047403" y="835688"/>
                </a:lnTo>
                <a:lnTo>
                  <a:pt x="1047403" y="787934"/>
                </a:lnTo>
                <a:close/>
              </a:path>
              <a:path w="1047750" h="1050925">
                <a:moveTo>
                  <a:pt x="833162" y="573043"/>
                </a:moveTo>
                <a:lnTo>
                  <a:pt x="785552" y="573043"/>
                </a:lnTo>
                <a:lnTo>
                  <a:pt x="785552" y="787934"/>
                </a:lnTo>
                <a:lnTo>
                  <a:pt x="833162" y="787934"/>
                </a:lnTo>
                <a:lnTo>
                  <a:pt x="833162" y="573043"/>
                </a:lnTo>
                <a:close/>
              </a:path>
              <a:path w="1047750" h="1050925">
                <a:moveTo>
                  <a:pt x="452288" y="573043"/>
                </a:moveTo>
                <a:lnTo>
                  <a:pt x="23804" y="573043"/>
                </a:lnTo>
                <a:lnTo>
                  <a:pt x="14531" y="574919"/>
                </a:lnTo>
                <a:lnTo>
                  <a:pt x="6965" y="580034"/>
                </a:lnTo>
                <a:lnTo>
                  <a:pt x="1868" y="587624"/>
                </a:lnTo>
                <a:lnTo>
                  <a:pt x="0" y="596920"/>
                </a:lnTo>
                <a:lnTo>
                  <a:pt x="0" y="1026698"/>
                </a:lnTo>
                <a:lnTo>
                  <a:pt x="1868" y="1035990"/>
                </a:lnTo>
                <a:lnTo>
                  <a:pt x="6965" y="1043579"/>
                </a:lnTo>
                <a:lnTo>
                  <a:pt x="14531" y="1048698"/>
                </a:lnTo>
                <a:lnTo>
                  <a:pt x="23804" y="1050575"/>
                </a:lnTo>
                <a:lnTo>
                  <a:pt x="452288" y="1050575"/>
                </a:lnTo>
                <a:lnTo>
                  <a:pt x="461564" y="1048698"/>
                </a:lnTo>
                <a:lnTo>
                  <a:pt x="469129" y="1043579"/>
                </a:lnTo>
                <a:lnTo>
                  <a:pt x="474225" y="1035990"/>
                </a:lnTo>
                <a:lnTo>
                  <a:pt x="476092" y="1026698"/>
                </a:lnTo>
                <a:lnTo>
                  <a:pt x="476092" y="1002822"/>
                </a:lnTo>
                <a:lnTo>
                  <a:pt x="47609" y="1002822"/>
                </a:lnTo>
                <a:lnTo>
                  <a:pt x="47609" y="620797"/>
                </a:lnTo>
                <a:lnTo>
                  <a:pt x="476092" y="620797"/>
                </a:lnTo>
                <a:lnTo>
                  <a:pt x="476092" y="596920"/>
                </a:lnTo>
                <a:lnTo>
                  <a:pt x="474225" y="587624"/>
                </a:lnTo>
                <a:lnTo>
                  <a:pt x="469129" y="580034"/>
                </a:lnTo>
                <a:lnTo>
                  <a:pt x="461564" y="574919"/>
                </a:lnTo>
                <a:lnTo>
                  <a:pt x="452288" y="573043"/>
                </a:lnTo>
                <a:close/>
              </a:path>
              <a:path w="1047750" h="1050925">
                <a:moveTo>
                  <a:pt x="476092" y="620797"/>
                </a:moveTo>
                <a:lnTo>
                  <a:pt x="428483" y="620797"/>
                </a:lnTo>
                <a:lnTo>
                  <a:pt x="428483" y="1002822"/>
                </a:lnTo>
                <a:lnTo>
                  <a:pt x="476092" y="1002822"/>
                </a:lnTo>
                <a:lnTo>
                  <a:pt x="476092" y="620797"/>
                </a:lnTo>
                <a:close/>
              </a:path>
              <a:path w="1047750" h="1050925">
                <a:moveTo>
                  <a:pt x="1023599" y="0"/>
                </a:moveTo>
                <a:lnTo>
                  <a:pt x="595115" y="0"/>
                </a:lnTo>
                <a:lnTo>
                  <a:pt x="585839" y="1875"/>
                </a:lnTo>
                <a:lnTo>
                  <a:pt x="578274" y="6991"/>
                </a:lnTo>
                <a:lnTo>
                  <a:pt x="573178" y="14580"/>
                </a:lnTo>
                <a:lnTo>
                  <a:pt x="571311" y="23876"/>
                </a:lnTo>
                <a:lnTo>
                  <a:pt x="571311" y="453659"/>
                </a:lnTo>
                <a:lnTo>
                  <a:pt x="573178" y="462947"/>
                </a:lnTo>
                <a:lnTo>
                  <a:pt x="578274" y="470537"/>
                </a:lnTo>
                <a:lnTo>
                  <a:pt x="585839" y="475657"/>
                </a:lnTo>
                <a:lnTo>
                  <a:pt x="595115" y="477536"/>
                </a:lnTo>
                <a:lnTo>
                  <a:pt x="1023599" y="477536"/>
                </a:lnTo>
                <a:lnTo>
                  <a:pt x="1032875" y="475657"/>
                </a:lnTo>
                <a:lnTo>
                  <a:pt x="1040441" y="470537"/>
                </a:lnTo>
                <a:lnTo>
                  <a:pt x="1045536" y="462947"/>
                </a:lnTo>
                <a:lnTo>
                  <a:pt x="1047403" y="453659"/>
                </a:lnTo>
                <a:lnTo>
                  <a:pt x="1047403" y="429782"/>
                </a:lnTo>
                <a:lnTo>
                  <a:pt x="618920" y="429782"/>
                </a:lnTo>
                <a:lnTo>
                  <a:pt x="618920" y="47753"/>
                </a:lnTo>
                <a:lnTo>
                  <a:pt x="1047403" y="47753"/>
                </a:lnTo>
                <a:lnTo>
                  <a:pt x="1047403" y="23876"/>
                </a:lnTo>
                <a:lnTo>
                  <a:pt x="1045536" y="14580"/>
                </a:lnTo>
                <a:lnTo>
                  <a:pt x="1040441" y="6991"/>
                </a:lnTo>
                <a:lnTo>
                  <a:pt x="1032875" y="1875"/>
                </a:lnTo>
                <a:lnTo>
                  <a:pt x="1023599" y="0"/>
                </a:lnTo>
                <a:close/>
              </a:path>
              <a:path w="1047750" h="1050925">
                <a:moveTo>
                  <a:pt x="1047403" y="47753"/>
                </a:moveTo>
                <a:lnTo>
                  <a:pt x="999794" y="47753"/>
                </a:lnTo>
                <a:lnTo>
                  <a:pt x="999794" y="429782"/>
                </a:lnTo>
                <a:lnTo>
                  <a:pt x="1047403" y="429782"/>
                </a:lnTo>
                <a:lnTo>
                  <a:pt x="1047403" y="47753"/>
                </a:lnTo>
                <a:close/>
              </a:path>
              <a:path w="1047750" h="1050925">
                <a:moveTo>
                  <a:pt x="452288" y="0"/>
                </a:moveTo>
                <a:lnTo>
                  <a:pt x="23804" y="0"/>
                </a:lnTo>
                <a:lnTo>
                  <a:pt x="14531" y="1875"/>
                </a:lnTo>
                <a:lnTo>
                  <a:pt x="6965" y="6991"/>
                </a:lnTo>
                <a:lnTo>
                  <a:pt x="1868" y="14580"/>
                </a:lnTo>
                <a:lnTo>
                  <a:pt x="0" y="23876"/>
                </a:lnTo>
                <a:lnTo>
                  <a:pt x="0" y="453659"/>
                </a:lnTo>
                <a:lnTo>
                  <a:pt x="1868" y="462947"/>
                </a:lnTo>
                <a:lnTo>
                  <a:pt x="6965" y="470537"/>
                </a:lnTo>
                <a:lnTo>
                  <a:pt x="14531" y="475657"/>
                </a:lnTo>
                <a:lnTo>
                  <a:pt x="23804" y="477536"/>
                </a:lnTo>
                <a:lnTo>
                  <a:pt x="452288" y="477536"/>
                </a:lnTo>
                <a:lnTo>
                  <a:pt x="461564" y="475657"/>
                </a:lnTo>
                <a:lnTo>
                  <a:pt x="469129" y="470537"/>
                </a:lnTo>
                <a:lnTo>
                  <a:pt x="474225" y="462947"/>
                </a:lnTo>
                <a:lnTo>
                  <a:pt x="476092" y="453659"/>
                </a:lnTo>
                <a:lnTo>
                  <a:pt x="476092" y="429782"/>
                </a:lnTo>
                <a:lnTo>
                  <a:pt x="47609" y="429782"/>
                </a:lnTo>
                <a:lnTo>
                  <a:pt x="47609" y="47753"/>
                </a:lnTo>
                <a:lnTo>
                  <a:pt x="476092" y="47753"/>
                </a:lnTo>
                <a:lnTo>
                  <a:pt x="476092" y="23876"/>
                </a:lnTo>
                <a:lnTo>
                  <a:pt x="474225" y="14580"/>
                </a:lnTo>
                <a:lnTo>
                  <a:pt x="469129" y="6991"/>
                </a:lnTo>
                <a:lnTo>
                  <a:pt x="461564" y="1875"/>
                </a:lnTo>
                <a:lnTo>
                  <a:pt x="452288" y="0"/>
                </a:lnTo>
                <a:close/>
              </a:path>
              <a:path w="1047750" h="1050925">
                <a:moveTo>
                  <a:pt x="476092" y="47753"/>
                </a:moveTo>
                <a:lnTo>
                  <a:pt x="428483" y="47753"/>
                </a:lnTo>
                <a:lnTo>
                  <a:pt x="428483" y="429782"/>
                </a:lnTo>
                <a:lnTo>
                  <a:pt x="476092" y="429782"/>
                </a:lnTo>
                <a:lnTo>
                  <a:pt x="476092" y="4775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80772" cy="6858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899403" y="0"/>
            <a:ext cx="5611367" cy="6737601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93624" y="121872"/>
            <a:ext cx="3735704" cy="1339850"/>
          </a:xfrm>
          <a:prstGeom prst="rect">
            <a:avLst/>
          </a:prstGeom>
        </p:spPr>
        <p:txBody>
          <a:bodyPr vert="horz" wrap="square" lIns="0" tIns="132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40"/>
              </a:spcBef>
            </a:pPr>
            <a:r>
              <a:rPr spc="-110" dirty="0"/>
              <a:t>Function</a:t>
            </a:r>
            <a:r>
              <a:rPr spc="-320" dirty="0"/>
              <a:t> </a:t>
            </a:r>
            <a:r>
              <a:rPr spc="-10" dirty="0"/>
              <a:t>calling</a:t>
            </a:r>
          </a:p>
          <a:p>
            <a:pPr marL="26670">
              <a:lnSpc>
                <a:spcPct val="100000"/>
              </a:lnSpc>
              <a:spcBef>
                <a:spcPts val="765"/>
              </a:spcBef>
            </a:pPr>
            <a:r>
              <a:rPr sz="3200" b="0" dirty="0">
                <a:latin typeface="Trebuchet MS"/>
                <a:cs typeface="Trebuchet MS"/>
              </a:rPr>
              <a:t>Tool</a:t>
            </a:r>
            <a:r>
              <a:rPr sz="3200" b="0" spc="-65" dirty="0">
                <a:latin typeface="Trebuchet MS"/>
                <a:cs typeface="Trebuchet MS"/>
              </a:rPr>
              <a:t> </a:t>
            </a:r>
            <a:r>
              <a:rPr sz="3200" b="0" spc="50" dirty="0">
                <a:latin typeface="Trebuchet MS"/>
                <a:cs typeface="Trebuchet MS"/>
              </a:rPr>
              <a:t>Spec</a:t>
            </a:r>
            <a:r>
              <a:rPr sz="3200" b="0" spc="-30" dirty="0">
                <a:latin typeface="Trebuchet MS"/>
                <a:cs typeface="Trebuchet MS"/>
              </a:rPr>
              <a:t> </a:t>
            </a:r>
            <a:r>
              <a:rPr sz="3200" b="0" spc="-10" dirty="0">
                <a:latin typeface="Trebuchet MS"/>
                <a:cs typeface="Trebuchet MS"/>
              </a:rPr>
              <a:t>definition</a:t>
            </a:r>
            <a:endParaRPr sz="3200">
              <a:latin typeface="Trebuchet MS"/>
              <a:cs typeface="Trebuchet M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1276B30-41FD-A886-3974-E718ADC14B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114" y="6245645"/>
            <a:ext cx="685800" cy="4826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80772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2100" y="242061"/>
            <a:ext cx="992251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10" dirty="0"/>
              <a:t>Function</a:t>
            </a:r>
            <a:r>
              <a:rPr spc="-365" dirty="0"/>
              <a:t> </a:t>
            </a:r>
            <a:r>
              <a:rPr spc="-10" dirty="0"/>
              <a:t>calling</a:t>
            </a:r>
            <a:r>
              <a:rPr spc="-335" dirty="0"/>
              <a:t> </a:t>
            </a:r>
            <a:r>
              <a:rPr spc="515" dirty="0"/>
              <a:t>–</a:t>
            </a:r>
            <a:r>
              <a:rPr spc="-330" dirty="0"/>
              <a:t> </a:t>
            </a:r>
            <a:r>
              <a:rPr spc="-10" dirty="0"/>
              <a:t>pass</a:t>
            </a:r>
            <a:r>
              <a:rPr spc="-345" dirty="0"/>
              <a:t> </a:t>
            </a:r>
            <a:r>
              <a:rPr spc="-114" dirty="0"/>
              <a:t>the</a:t>
            </a:r>
            <a:r>
              <a:rPr spc="-330" dirty="0"/>
              <a:t> </a:t>
            </a:r>
            <a:r>
              <a:rPr spc="-20" dirty="0"/>
              <a:t>tools</a:t>
            </a:r>
            <a:r>
              <a:rPr spc="-340" dirty="0"/>
              <a:t> </a:t>
            </a:r>
            <a:r>
              <a:rPr spc="-20" dirty="0"/>
              <a:t>to</a:t>
            </a:r>
            <a:r>
              <a:rPr spc="-325" dirty="0"/>
              <a:t> </a:t>
            </a:r>
            <a:r>
              <a:rPr spc="-20" dirty="0"/>
              <a:t>tools</a:t>
            </a:r>
            <a:r>
              <a:rPr spc="-355" dirty="0"/>
              <a:t> </a:t>
            </a:r>
            <a:r>
              <a:rPr spc="-20" dirty="0"/>
              <a:t>list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07335" y="1219200"/>
            <a:ext cx="7577327" cy="484936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FC555F2-050F-CB12-1029-C7A70BA077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2425" y="6374639"/>
            <a:ext cx="685800" cy="4826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01547" y="6474509"/>
            <a:ext cx="4407535" cy="1060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815"/>
              </a:lnSpc>
            </a:pPr>
            <a:r>
              <a:rPr sz="700" dirty="0">
                <a:solidFill>
                  <a:srgbClr val="FFFFFF"/>
                </a:solidFill>
                <a:latin typeface="Trebuchet MS"/>
                <a:cs typeface="Trebuchet MS"/>
              </a:rPr>
              <a:t>©</a:t>
            </a:r>
            <a:r>
              <a:rPr sz="700" spc="-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700" dirty="0">
                <a:solidFill>
                  <a:srgbClr val="FFFFFF"/>
                </a:solidFill>
                <a:latin typeface="Trebuchet MS"/>
                <a:cs typeface="Trebuchet MS"/>
              </a:rPr>
              <a:t>2024,</a:t>
            </a:r>
            <a:r>
              <a:rPr sz="700" spc="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700" dirty="0">
                <a:solidFill>
                  <a:srgbClr val="FFFFFF"/>
                </a:solidFill>
                <a:latin typeface="Trebuchet MS"/>
                <a:cs typeface="Trebuchet MS"/>
              </a:rPr>
              <a:t>Amazon</a:t>
            </a:r>
            <a:r>
              <a:rPr sz="700" spc="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700" dirty="0">
                <a:solidFill>
                  <a:srgbClr val="FFFFFF"/>
                </a:solidFill>
                <a:latin typeface="Trebuchet MS"/>
                <a:cs typeface="Trebuchet MS"/>
              </a:rPr>
              <a:t>Web</a:t>
            </a:r>
            <a:r>
              <a:rPr sz="700" spc="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700" spc="-10" dirty="0">
                <a:solidFill>
                  <a:srgbClr val="FFFFFF"/>
                </a:solidFill>
                <a:latin typeface="Trebuchet MS"/>
                <a:cs typeface="Trebuchet MS"/>
              </a:rPr>
              <a:t>Services,</a:t>
            </a:r>
            <a:r>
              <a:rPr sz="700" spc="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700" spc="-35" dirty="0">
                <a:solidFill>
                  <a:srgbClr val="FFFFFF"/>
                </a:solidFill>
                <a:latin typeface="Trebuchet MS"/>
                <a:cs typeface="Trebuchet MS"/>
              </a:rPr>
              <a:t>Inc.</a:t>
            </a:r>
            <a:r>
              <a:rPr sz="700" spc="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700" dirty="0">
                <a:solidFill>
                  <a:srgbClr val="FFFFFF"/>
                </a:solidFill>
                <a:latin typeface="Trebuchet MS"/>
                <a:cs typeface="Trebuchet MS"/>
              </a:rPr>
              <a:t>or</a:t>
            </a:r>
            <a:r>
              <a:rPr sz="700" spc="-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700" spc="-10" dirty="0">
                <a:solidFill>
                  <a:srgbClr val="FFFFFF"/>
                </a:solidFill>
                <a:latin typeface="Trebuchet MS"/>
                <a:cs typeface="Trebuchet MS"/>
              </a:rPr>
              <a:t>its </a:t>
            </a:r>
            <a:r>
              <a:rPr sz="700" spc="-25" dirty="0">
                <a:solidFill>
                  <a:srgbClr val="FFFFFF"/>
                </a:solidFill>
                <a:latin typeface="Trebuchet MS"/>
                <a:cs typeface="Trebuchet MS"/>
              </a:rPr>
              <a:t>affiliates.</a:t>
            </a:r>
            <a:r>
              <a:rPr sz="7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700" dirty="0">
                <a:solidFill>
                  <a:srgbClr val="FFFFFF"/>
                </a:solidFill>
                <a:latin typeface="Trebuchet MS"/>
                <a:cs typeface="Trebuchet MS"/>
              </a:rPr>
              <a:t>All</a:t>
            </a:r>
            <a:r>
              <a:rPr sz="700" spc="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700" dirty="0">
                <a:solidFill>
                  <a:srgbClr val="FFFFFF"/>
                </a:solidFill>
                <a:latin typeface="Trebuchet MS"/>
                <a:cs typeface="Trebuchet MS"/>
              </a:rPr>
              <a:t>rights</a:t>
            </a:r>
            <a:r>
              <a:rPr sz="7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700" spc="-10" dirty="0">
                <a:solidFill>
                  <a:srgbClr val="FFFFFF"/>
                </a:solidFill>
                <a:latin typeface="Trebuchet MS"/>
                <a:cs typeface="Trebuchet MS"/>
              </a:rPr>
              <a:t>reserved.</a:t>
            </a:r>
            <a:r>
              <a:rPr sz="700" spc="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700" b="1" dirty="0">
                <a:solidFill>
                  <a:srgbClr val="F1F4F4"/>
                </a:solidFill>
                <a:latin typeface="Trebuchet MS"/>
                <a:cs typeface="Trebuchet MS"/>
              </a:rPr>
              <a:t>Amazon</a:t>
            </a:r>
            <a:r>
              <a:rPr sz="700" b="1" spc="-5" dirty="0">
                <a:solidFill>
                  <a:srgbClr val="F1F4F4"/>
                </a:solidFill>
                <a:latin typeface="Trebuchet MS"/>
                <a:cs typeface="Trebuchet MS"/>
              </a:rPr>
              <a:t> </a:t>
            </a:r>
            <a:r>
              <a:rPr sz="700" b="1" dirty="0">
                <a:solidFill>
                  <a:srgbClr val="F1F4F4"/>
                </a:solidFill>
                <a:latin typeface="Trebuchet MS"/>
                <a:cs typeface="Trebuchet MS"/>
              </a:rPr>
              <a:t>Confidential</a:t>
            </a:r>
            <a:r>
              <a:rPr sz="700" b="1" spc="5" dirty="0">
                <a:solidFill>
                  <a:srgbClr val="F1F4F4"/>
                </a:solidFill>
                <a:latin typeface="Trebuchet MS"/>
                <a:cs typeface="Trebuchet MS"/>
              </a:rPr>
              <a:t> </a:t>
            </a:r>
            <a:r>
              <a:rPr sz="700" b="1" dirty="0">
                <a:solidFill>
                  <a:srgbClr val="F1F4F4"/>
                </a:solidFill>
                <a:latin typeface="Trebuchet MS"/>
                <a:cs typeface="Trebuchet MS"/>
              </a:rPr>
              <a:t>and</a:t>
            </a:r>
            <a:r>
              <a:rPr sz="700" b="1" spc="15" dirty="0">
                <a:solidFill>
                  <a:srgbClr val="F1F4F4"/>
                </a:solidFill>
                <a:latin typeface="Trebuchet MS"/>
                <a:cs typeface="Trebuchet MS"/>
              </a:rPr>
              <a:t> </a:t>
            </a:r>
            <a:r>
              <a:rPr sz="700" b="1" spc="-10" dirty="0">
                <a:solidFill>
                  <a:srgbClr val="F1F4F4"/>
                </a:solidFill>
                <a:latin typeface="Trebuchet MS"/>
                <a:cs typeface="Trebuchet MS"/>
              </a:rPr>
              <a:t>Trademark.</a:t>
            </a:r>
            <a:endParaRPr sz="700">
              <a:latin typeface="Trebuchet MS"/>
              <a:cs typeface="Trebuchet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1999" cy="6857998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0"/>
              <a:ext cx="12192000" cy="6858000"/>
            </a:xfrm>
            <a:custGeom>
              <a:avLst/>
              <a:gdLst/>
              <a:ahLst/>
              <a:cxnLst/>
              <a:rect l="l" t="t" r="r" b="b"/>
              <a:pathLst>
                <a:path w="12192000" h="6858000">
                  <a:moveTo>
                    <a:pt x="1219200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12192000" y="6858000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000000">
                <a:alpha val="90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422394" y="1375028"/>
            <a:ext cx="3360420" cy="1488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600" spc="155" dirty="0"/>
              <a:t>Demo</a:t>
            </a:r>
            <a:endParaRPr sz="96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10" dirty="0"/>
              <a:t>Function</a:t>
            </a:r>
            <a:r>
              <a:rPr spc="-365" dirty="0"/>
              <a:t> </a:t>
            </a:r>
            <a:r>
              <a:rPr spc="-10" dirty="0"/>
              <a:t>calling</a:t>
            </a:r>
            <a:r>
              <a:rPr spc="-335" dirty="0"/>
              <a:t> </a:t>
            </a:r>
            <a:r>
              <a:rPr spc="114" dirty="0"/>
              <a:t>-</a:t>
            </a:r>
            <a:r>
              <a:rPr spc="-325" dirty="0"/>
              <a:t> </a:t>
            </a:r>
            <a:r>
              <a:rPr spc="-10" dirty="0"/>
              <a:t>pitfalls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92100" y="1441450"/>
            <a:ext cx="1101725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105"/>
              </a:spcBef>
              <a:buSzPct val="89062"/>
              <a:buChar char="•"/>
              <a:tabLst>
                <a:tab pos="240665" algn="l"/>
              </a:tabLst>
            </a:pPr>
            <a:r>
              <a:rPr sz="3200" dirty="0">
                <a:solidFill>
                  <a:srgbClr val="FFFFFF"/>
                </a:solidFill>
                <a:latin typeface="Trebuchet MS"/>
                <a:cs typeface="Trebuchet MS"/>
              </a:rPr>
              <a:t>Converse</a:t>
            </a:r>
            <a:r>
              <a:rPr sz="3200" spc="-1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dirty="0">
                <a:solidFill>
                  <a:srgbClr val="FFFFFF"/>
                </a:solidFill>
                <a:latin typeface="Trebuchet MS"/>
                <a:cs typeface="Trebuchet MS"/>
              </a:rPr>
              <a:t>unified</a:t>
            </a:r>
            <a:r>
              <a:rPr sz="3200" spc="-1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90" dirty="0">
                <a:solidFill>
                  <a:srgbClr val="FFFFFF"/>
                </a:solidFill>
                <a:latin typeface="Trebuchet MS"/>
                <a:cs typeface="Trebuchet MS"/>
              </a:rPr>
              <a:t>API</a:t>
            </a:r>
            <a:r>
              <a:rPr sz="32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10" dirty="0">
                <a:solidFill>
                  <a:srgbClr val="FFFFFF"/>
                </a:solidFill>
                <a:latin typeface="Trebuchet MS"/>
                <a:cs typeface="Trebuchet MS"/>
              </a:rPr>
              <a:t>doesn’t</a:t>
            </a:r>
            <a:r>
              <a:rPr sz="3200" spc="-1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55" dirty="0">
                <a:solidFill>
                  <a:srgbClr val="FFFFFF"/>
                </a:solidFill>
                <a:latin typeface="Trebuchet MS"/>
                <a:cs typeface="Trebuchet MS"/>
              </a:rPr>
              <a:t>mean</a:t>
            </a:r>
            <a:r>
              <a:rPr sz="32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dirty="0">
                <a:solidFill>
                  <a:srgbClr val="FFFFFF"/>
                </a:solidFill>
                <a:latin typeface="Trebuchet MS"/>
                <a:cs typeface="Trebuchet MS"/>
              </a:rPr>
              <a:t>that</a:t>
            </a:r>
            <a:r>
              <a:rPr sz="32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60" dirty="0">
                <a:solidFill>
                  <a:srgbClr val="FFFFFF"/>
                </a:solidFill>
                <a:latin typeface="Trebuchet MS"/>
                <a:cs typeface="Trebuchet MS"/>
              </a:rPr>
              <a:t>it</a:t>
            </a:r>
            <a:r>
              <a:rPr sz="3200" spc="-1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dirty="0">
                <a:solidFill>
                  <a:srgbClr val="FFFFFF"/>
                </a:solidFill>
                <a:latin typeface="Trebuchet MS"/>
                <a:cs typeface="Trebuchet MS"/>
              </a:rPr>
              <a:t>will</a:t>
            </a:r>
            <a:r>
              <a:rPr sz="32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dirty="0">
                <a:solidFill>
                  <a:srgbClr val="FFFFFF"/>
                </a:solidFill>
                <a:latin typeface="Trebuchet MS"/>
                <a:cs typeface="Trebuchet MS"/>
              </a:rPr>
              <a:t>always</a:t>
            </a:r>
            <a:r>
              <a:rPr sz="3200" spc="-1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30" dirty="0">
                <a:solidFill>
                  <a:srgbClr val="FFFFFF"/>
                </a:solidFill>
                <a:latin typeface="Trebuchet MS"/>
                <a:cs typeface="Trebuchet MS"/>
              </a:rPr>
              <a:t>work</a:t>
            </a:r>
            <a:endParaRPr sz="320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8283" y="2068067"/>
            <a:ext cx="10695432" cy="3304032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34974" y="5691936"/>
            <a:ext cx="1003744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90" dirty="0">
                <a:solidFill>
                  <a:srgbClr val="FFFFFF"/>
                </a:solidFill>
                <a:latin typeface="Trebuchet MS"/>
                <a:cs typeface="Trebuchet MS"/>
              </a:rPr>
              <a:t>LLAMA</a:t>
            </a:r>
            <a:r>
              <a:rPr sz="1800" spc="-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3.1</a:t>
            </a:r>
            <a:r>
              <a:rPr sz="1800" spc="-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95" dirty="0">
                <a:solidFill>
                  <a:srgbClr val="FFFFFF"/>
                </a:solidFill>
                <a:latin typeface="Trebuchet MS"/>
                <a:cs typeface="Trebuchet MS"/>
              </a:rPr>
              <a:t>8B</a:t>
            </a:r>
            <a:r>
              <a:rPr sz="1800" spc="-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235" dirty="0">
                <a:solidFill>
                  <a:srgbClr val="FFFFFF"/>
                </a:solidFill>
                <a:latin typeface="Trebuchet MS"/>
                <a:cs typeface="Trebuchet MS"/>
              </a:rPr>
              <a:t>–</a:t>
            </a:r>
            <a:r>
              <a:rPr sz="1800" spc="-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failed</a:t>
            </a:r>
            <a:r>
              <a:rPr sz="1800" spc="-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1800" spc="-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reason</a:t>
            </a:r>
            <a:r>
              <a:rPr sz="1800" spc="-20" dirty="0">
                <a:solidFill>
                  <a:srgbClr val="FFFFFF"/>
                </a:solidFill>
                <a:latin typeface="Trebuchet MS"/>
                <a:cs typeface="Trebuchet MS"/>
              </a:rPr>
              <a:t> correctly</a:t>
            </a:r>
            <a:r>
              <a:rPr sz="1800"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18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input</a:t>
            </a:r>
            <a:r>
              <a:rPr sz="1800" spc="-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schema</a:t>
            </a:r>
            <a:r>
              <a:rPr sz="1800"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according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18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1800"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function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description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/>
              <a:t>©</a:t>
            </a:r>
            <a:r>
              <a:rPr spc="-5" dirty="0"/>
              <a:t> </a:t>
            </a:r>
            <a:r>
              <a:rPr dirty="0"/>
              <a:t>2024,</a:t>
            </a:r>
            <a:r>
              <a:rPr spc="20" dirty="0"/>
              <a:t> </a:t>
            </a:r>
            <a:r>
              <a:rPr dirty="0"/>
              <a:t>Amazon</a:t>
            </a:r>
            <a:r>
              <a:rPr spc="5" dirty="0"/>
              <a:t> </a:t>
            </a:r>
            <a:r>
              <a:rPr dirty="0"/>
              <a:t>Web</a:t>
            </a:r>
            <a:r>
              <a:rPr spc="10" dirty="0"/>
              <a:t> </a:t>
            </a:r>
            <a:r>
              <a:rPr spc="-10" dirty="0"/>
              <a:t>Services,</a:t>
            </a:r>
            <a:r>
              <a:rPr spc="15" dirty="0"/>
              <a:t> </a:t>
            </a:r>
            <a:r>
              <a:rPr spc="-35" dirty="0"/>
              <a:t>Inc.</a:t>
            </a:r>
            <a:r>
              <a:rPr spc="10" dirty="0"/>
              <a:t> </a:t>
            </a:r>
            <a:r>
              <a:rPr dirty="0"/>
              <a:t>or</a:t>
            </a:r>
            <a:r>
              <a:rPr spc="-5" dirty="0"/>
              <a:t> </a:t>
            </a:r>
            <a:r>
              <a:rPr spc="-10" dirty="0"/>
              <a:t>its </a:t>
            </a:r>
            <a:r>
              <a:rPr spc="-25" dirty="0"/>
              <a:t>affiliates.</a:t>
            </a:r>
            <a:r>
              <a:rPr spc="-15" dirty="0"/>
              <a:t> </a:t>
            </a:r>
            <a:r>
              <a:rPr dirty="0"/>
              <a:t>All</a:t>
            </a:r>
            <a:r>
              <a:rPr spc="10" dirty="0"/>
              <a:t> </a:t>
            </a:r>
            <a:r>
              <a:rPr dirty="0"/>
              <a:t>rights</a:t>
            </a:r>
            <a:r>
              <a:rPr spc="-20" dirty="0"/>
              <a:t> </a:t>
            </a:r>
            <a:r>
              <a:rPr spc="-10" dirty="0"/>
              <a:t>reserved.</a:t>
            </a:r>
            <a:r>
              <a:rPr spc="65" dirty="0"/>
              <a:t> </a:t>
            </a:r>
            <a:r>
              <a:rPr b="1" dirty="0">
                <a:solidFill>
                  <a:srgbClr val="F1F4F4"/>
                </a:solidFill>
                <a:latin typeface="Trebuchet MS"/>
                <a:cs typeface="Trebuchet MS"/>
              </a:rPr>
              <a:t>Amazon</a:t>
            </a:r>
            <a:r>
              <a:rPr b="1" spc="-5" dirty="0">
                <a:solidFill>
                  <a:srgbClr val="F1F4F4"/>
                </a:solidFill>
                <a:latin typeface="Trebuchet MS"/>
                <a:cs typeface="Trebuchet MS"/>
              </a:rPr>
              <a:t> </a:t>
            </a:r>
            <a:r>
              <a:rPr b="1" dirty="0">
                <a:solidFill>
                  <a:srgbClr val="F1F4F4"/>
                </a:solidFill>
                <a:latin typeface="Trebuchet MS"/>
                <a:cs typeface="Trebuchet MS"/>
              </a:rPr>
              <a:t>Confidential</a:t>
            </a:r>
            <a:r>
              <a:rPr b="1" spc="5" dirty="0">
                <a:solidFill>
                  <a:srgbClr val="F1F4F4"/>
                </a:solidFill>
                <a:latin typeface="Trebuchet MS"/>
                <a:cs typeface="Trebuchet MS"/>
              </a:rPr>
              <a:t> </a:t>
            </a:r>
            <a:r>
              <a:rPr b="1" dirty="0">
                <a:solidFill>
                  <a:srgbClr val="F1F4F4"/>
                </a:solidFill>
                <a:latin typeface="Trebuchet MS"/>
                <a:cs typeface="Trebuchet MS"/>
              </a:rPr>
              <a:t>and</a:t>
            </a:r>
            <a:r>
              <a:rPr b="1" spc="15" dirty="0">
                <a:solidFill>
                  <a:srgbClr val="F1F4F4"/>
                </a:solidFill>
                <a:latin typeface="Trebuchet MS"/>
                <a:cs typeface="Trebuchet MS"/>
              </a:rPr>
              <a:t> </a:t>
            </a:r>
            <a:r>
              <a:rPr b="1" spc="-10" dirty="0">
                <a:solidFill>
                  <a:srgbClr val="F1F4F4"/>
                </a:solidFill>
                <a:latin typeface="Trebuchet MS"/>
                <a:cs typeface="Trebuchet MS"/>
              </a:rPr>
              <a:t>Trademark.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10" dirty="0"/>
              <a:t>Function</a:t>
            </a:r>
            <a:r>
              <a:rPr spc="-365" dirty="0"/>
              <a:t> </a:t>
            </a:r>
            <a:r>
              <a:rPr spc="-10" dirty="0"/>
              <a:t>calling</a:t>
            </a:r>
            <a:r>
              <a:rPr spc="-335" dirty="0"/>
              <a:t> </a:t>
            </a:r>
            <a:r>
              <a:rPr spc="114" dirty="0"/>
              <a:t>-</a:t>
            </a:r>
            <a:r>
              <a:rPr spc="-325" dirty="0"/>
              <a:t> </a:t>
            </a:r>
            <a:r>
              <a:rPr spc="-10" dirty="0"/>
              <a:t>pitfalls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92100" y="1441450"/>
            <a:ext cx="10794365" cy="331851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241300" marR="5080" indent="-228600">
              <a:lnSpc>
                <a:spcPts val="3460"/>
              </a:lnSpc>
              <a:spcBef>
                <a:spcPts val="535"/>
              </a:spcBef>
              <a:buClr>
                <a:srgbClr val="FFFFFF"/>
              </a:buClr>
              <a:buSzPct val="89062"/>
              <a:buChar char="•"/>
              <a:tabLst>
                <a:tab pos="241300" algn="l"/>
              </a:tabLst>
            </a:pPr>
            <a:r>
              <a:rPr sz="3200" dirty="0">
                <a:solidFill>
                  <a:srgbClr val="FFC000"/>
                </a:solidFill>
                <a:latin typeface="Trebuchet MS"/>
                <a:cs typeface="Trebuchet MS"/>
              </a:rPr>
              <a:t>Converse</a:t>
            </a:r>
            <a:r>
              <a:rPr sz="3200" spc="-90" dirty="0">
                <a:solidFill>
                  <a:srgbClr val="FFC000"/>
                </a:solidFill>
                <a:latin typeface="Trebuchet MS"/>
                <a:cs typeface="Trebuchet MS"/>
              </a:rPr>
              <a:t> </a:t>
            </a:r>
            <a:r>
              <a:rPr sz="3200" spc="85" dirty="0">
                <a:solidFill>
                  <a:srgbClr val="FFFFFF"/>
                </a:solidFill>
                <a:latin typeface="Trebuchet MS"/>
                <a:cs typeface="Trebuchet MS"/>
              </a:rPr>
              <a:t>APIs</a:t>
            </a:r>
            <a:r>
              <a:rPr sz="3200" spc="-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dirty="0">
                <a:solidFill>
                  <a:srgbClr val="FFFFFF"/>
                </a:solidFill>
                <a:latin typeface="Trebuchet MS"/>
                <a:cs typeface="Trebuchet MS"/>
              </a:rPr>
              <a:t>parameters</a:t>
            </a:r>
            <a:r>
              <a:rPr sz="3200" spc="-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420" dirty="0">
                <a:solidFill>
                  <a:srgbClr val="FFFFFF"/>
                </a:solidFill>
                <a:latin typeface="Trebuchet MS"/>
                <a:cs typeface="Trebuchet MS"/>
              </a:rPr>
              <a:t>–</a:t>
            </a:r>
            <a:r>
              <a:rPr sz="3200" spc="-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dirty="0">
                <a:solidFill>
                  <a:srgbClr val="FFFFFF"/>
                </a:solidFill>
                <a:latin typeface="Trebuchet MS"/>
                <a:cs typeface="Trebuchet MS"/>
              </a:rPr>
              <a:t>maxTokens,</a:t>
            </a:r>
            <a:r>
              <a:rPr sz="3200" spc="-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10" dirty="0">
                <a:solidFill>
                  <a:srgbClr val="FFFFFF"/>
                </a:solidFill>
                <a:latin typeface="Trebuchet MS"/>
                <a:cs typeface="Trebuchet MS"/>
              </a:rPr>
              <a:t>stopSequesnces, </a:t>
            </a:r>
            <a:r>
              <a:rPr sz="3200" spc="-45" dirty="0">
                <a:solidFill>
                  <a:srgbClr val="FFFFFF"/>
                </a:solidFill>
                <a:latin typeface="Trebuchet MS"/>
                <a:cs typeface="Trebuchet MS"/>
              </a:rPr>
              <a:t>temperature,</a:t>
            </a:r>
            <a:r>
              <a:rPr sz="3200" spc="-1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60" dirty="0">
                <a:solidFill>
                  <a:srgbClr val="FFFFFF"/>
                </a:solidFill>
                <a:latin typeface="Trebuchet MS"/>
                <a:cs typeface="Trebuchet MS"/>
              </a:rPr>
              <a:t>topP</a:t>
            </a:r>
            <a:endParaRPr sz="3200">
              <a:latin typeface="Trebuchet MS"/>
              <a:cs typeface="Trebuchet MS"/>
            </a:endParaRPr>
          </a:p>
          <a:p>
            <a:pPr marL="240665" indent="-227965">
              <a:lnSpc>
                <a:spcPct val="100000"/>
              </a:lnSpc>
              <a:spcBef>
                <a:spcPts val="760"/>
              </a:spcBef>
              <a:buSzPct val="89062"/>
              <a:buChar char="•"/>
              <a:tabLst>
                <a:tab pos="240665" algn="l"/>
              </a:tabLst>
            </a:pPr>
            <a:r>
              <a:rPr sz="3200" spc="130" dirty="0">
                <a:solidFill>
                  <a:srgbClr val="FFFFFF"/>
                </a:solidFill>
                <a:latin typeface="Trebuchet MS"/>
                <a:cs typeface="Trebuchet MS"/>
              </a:rPr>
              <a:t>Some</a:t>
            </a:r>
            <a:r>
              <a:rPr sz="3200" spc="-1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65" dirty="0">
                <a:solidFill>
                  <a:srgbClr val="FFFFFF"/>
                </a:solidFill>
                <a:latin typeface="Trebuchet MS"/>
                <a:cs typeface="Trebuchet MS"/>
              </a:rPr>
              <a:t>models</a:t>
            </a:r>
            <a:r>
              <a:rPr sz="3200" spc="-1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25" dirty="0">
                <a:solidFill>
                  <a:srgbClr val="FFFFFF"/>
                </a:solidFill>
                <a:latin typeface="Trebuchet MS"/>
                <a:cs typeface="Trebuchet MS"/>
              </a:rPr>
              <a:t>are</a:t>
            </a:r>
            <a:r>
              <a:rPr sz="3200" spc="-1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55" dirty="0">
                <a:solidFill>
                  <a:srgbClr val="FFFFFF"/>
                </a:solidFill>
                <a:latin typeface="Trebuchet MS"/>
                <a:cs typeface="Trebuchet MS"/>
              </a:rPr>
              <a:t>more</a:t>
            </a:r>
            <a:r>
              <a:rPr sz="32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55" dirty="0">
                <a:solidFill>
                  <a:srgbClr val="FFFFFF"/>
                </a:solidFill>
                <a:latin typeface="Trebuchet MS"/>
                <a:cs typeface="Trebuchet MS"/>
              </a:rPr>
              <a:t>chatty,</a:t>
            </a:r>
            <a:r>
              <a:rPr sz="3200" spc="-1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dirty="0">
                <a:solidFill>
                  <a:srgbClr val="FFFFFF"/>
                </a:solidFill>
                <a:latin typeface="Trebuchet MS"/>
                <a:cs typeface="Trebuchet MS"/>
              </a:rPr>
              <a:t>watch</a:t>
            </a:r>
            <a:r>
              <a:rPr sz="3200" spc="-1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dirty="0">
                <a:solidFill>
                  <a:srgbClr val="FFFFFF"/>
                </a:solidFill>
                <a:latin typeface="Trebuchet MS"/>
                <a:cs typeface="Trebuchet MS"/>
              </a:rPr>
              <a:t>for</a:t>
            </a:r>
            <a:r>
              <a:rPr sz="3200" spc="-1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40" dirty="0">
                <a:solidFill>
                  <a:srgbClr val="FFC000"/>
                </a:solidFill>
                <a:latin typeface="Trebuchet MS"/>
                <a:cs typeface="Trebuchet MS"/>
              </a:rPr>
              <a:t>maxTokens</a:t>
            </a:r>
            <a:endParaRPr sz="3200">
              <a:latin typeface="Trebuchet MS"/>
              <a:cs typeface="Trebuchet MS"/>
            </a:endParaRPr>
          </a:p>
          <a:p>
            <a:pPr marL="240665" indent="-227965">
              <a:lnSpc>
                <a:spcPct val="100000"/>
              </a:lnSpc>
              <a:spcBef>
                <a:spcPts val="820"/>
              </a:spcBef>
              <a:buSzPct val="89062"/>
              <a:buChar char="•"/>
              <a:tabLst>
                <a:tab pos="240665" algn="l"/>
              </a:tabLst>
            </a:pPr>
            <a:r>
              <a:rPr sz="3200" spc="114" dirty="0">
                <a:solidFill>
                  <a:srgbClr val="FFFFFF"/>
                </a:solidFill>
                <a:latin typeface="Trebuchet MS"/>
                <a:cs typeface="Trebuchet MS"/>
              </a:rPr>
              <a:t>Not</a:t>
            </a:r>
            <a:r>
              <a:rPr sz="32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dirty="0">
                <a:solidFill>
                  <a:srgbClr val="FFFFFF"/>
                </a:solidFill>
                <a:latin typeface="Trebuchet MS"/>
                <a:cs typeface="Trebuchet MS"/>
              </a:rPr>
              <a:t>all</a:t>
            </a:r>
            <a:r>
              <a:rPr sz="32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65" dirty="0">
                <a:solidFill>
                  <a:srgbClr val="FFFFFF"/>
                </a:solidFill>
                <a:latin typeface="Trebuchet MS"/>
                <a:cs typeface="Trebuchet MS"/>
              </a:rPr>
              <a:t>models</a:t>
            </a:r>
            <a:r>
              <a:rPr sz="32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60" dirty="0">
                <a:solidFill>
                  <a:srgbClr val="FFFFFF"/>
                </a:solidFill>
                <a:latin typeface="Trebuchet MS"/>
                <a:cs typeface="Trebuchet MS"/>
              </a:rPr>
              <a:t>support</a:t>
            </a:r>
            <a:r>
              <a:rPr sz="32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dirty="0">
                <a:solidFill>
                  <a:srgbClr val="FFC000"/>
                </a:solidFill>
                <a:latin typeface="Trebuchet MS"/>
                <a:cs typeface="Trebuchet MS"/>
              </a:rPr>
              <a:t>system</a:t>
            </a:r>
            <a:r>
              <a:rPr sz="3200" spc="-95" dirty="0">
                <a:solidFill>
                  <a:srgbClr val="FFC000"/>
                </a:solidFill>
                <a:latin typeface="Trebuchet MS"/>
                <a:cs typeface="Trebuchet MS"/>
              </a:rPr>
              <a:t> </a:t>
            </a:r>
            <a:r>
              <a:rPr sz="3200" spc="55" dirty="0">
                <a:solidFill>
                  <a:srgbClr val="FFC000"/>
                </a:solidFill>
                <a:latin typeface="Trebuchet MS"/>
                <a:cs typeface="Trebuchet MS"/>
              </a:rPr>
              <a:t>prompts</a:t>
            </a:r>
            <a:endParaRPr sz="3200">
              <a:latin typeface="Trebuchet MS"/>
              <a:cs typeface="Trebuchet MS"/>
            </a:endParaRPr>
          </a:p>
          <a:p>
            <a:pPr marL="240665" indent="-227965">
              <a:lnSpc>
                <a:spcPct val="100000"/>
              </a:lnSpc>
              <a:spcBef>
                <a:spcPts val="815"/>
              </a:spcBef>
              <a:buSzPct val="89062"/>
              <a:buChar char="•"/>
              <a:tabLst>
                <a:tab pos="240665" algn="l"/>
              </a:tabLst>
            </a:pPr>
            <a:r>
              <a:rPr sz="3200" spc="50" dirty="0">
                <a:solidFill>
                  <a:srgbClr val="FFFFFF"/>
                </a:solidFill>
                <a:latin typeface="Trebuchet MS"/>
                <a:cs typeface="Trebuchet MS"/>
              </a:rPr>
              <a:t>Network</a:t>
            </a:r>
            <a:r>
              <a:rPr sz="3200" spc="-1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10" dirty="0">
                <a:solidFill>
                  <a:srgbClr val="FFC000"/>
                </a:solidFill>
                <a:latin typeface="Trebuchet MS"/>
                <a:cs typeface="Trebuchet MS"/>
              </a:rPr>
              <a:t>connectivity</a:t>
            </a:r>
            <a:endParaRPr sz="3200">
              <a:latin typeface="Trebuchet MS"/>
              <a:cs typeface="Trebuchet MS"/>
            </a:endParaRPr>
          </a:p>
          <a:p>
            <a:pPr marL="240665" indent="-227965">
              <a:lnSpc>
                <a:spcPct val="100000"/>
              </a:lnSpc>
              <a:spcBef>
                <a:spcPts val="815"/>
              </a:spcBef>
              <a:buClr>
                <a:srgbClr val="FFFFFF"/>
              </a:buClr>
              <a:buSzPct val="89062"/>
              <a:buChar char="•"/>
              <a:tabLst>
                <a:tab pos="240665" algn="l"/>
              </a:tabLst>
            </a:pPr>
            <a:r>
              <a:rPr sz="3200" dirty="0">
                <a:solidFill>
                  <a:srgbClr val="FFC000"/>
                </a:solidFill>
                <a:latin typeface="Trebuchet MS"/>
                <a:cs typeface="Trebuchet MS"/>
              </a:rPr>
              <a:t>Wide</a:t>
            </a:r>
            <a:r>
              <a:rPr sz="3200" spc="-55" dirty="0">
                <a:solidFill>
                  <a:srgbClr val="FFC000"/>
                </a:solidFill>
                <a:latin typeface="Trebuchet MS"/>
                <a:cs typeface="Trebuchet MS"/>
              </a:rPr>
              <a:t> </a:t>
            </a:r>
            <a:r>
              <a:rPr sz="3200" dirty="0">
                <a:solidFill>
                  <a:srgbClr val="FFFFFF"/>
                </a:solidFill>
                <a:latin typeface="Trebuchet MS"/>
                <a:cs typeface="Trebuchet MS"/>
              </a:rPr>
              <a:t>permissions</a:t>
            </a:r>
            <a:r>
              <a:rPr sz="32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dirty="0">
                <a:solidFill>
                  <a:srgbClr val="FFFFFF"/>
                </a:solidFill>
                <a:latin typeface="Trebuchet MS"/>
                <a:cs typeface="Trebuchet MS"/>
              </a:rPr>
              <a:t>that</a:t>
            </a:r>
            <a:r>
              <a:rPr sz="3200" spc="-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60" dirty="0">
                <a:solidFill>
                  <a:srgbClr val="FFFFFF"/>
                </a:solidFill>
                <a:latin typeface="Trebuchet MS"/>
                <a:cs typeface="Trebuchet MS"/>
              </a:rPr>
              <a:t>supports</a:t>
            </a:r>
            <a:r>
              <a:rPr sz="3200" spc="-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dirty="0">
                <a:solidFill>
                  <a:srgbClr val="FFFFFF"/>
                </a:solidFill>
                <a:latin typeface="Trebuchet MS"/>
                <a:cs typeface="Trebuchet MS"/>
              </a:rPr>
              <a:t>all</a:t>
            </a:r>
            <a:r>
              <a:rPr sz="32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10" dirty="0">
                <a:solidFill>
                  <a:srgbClr val="FFFFFF"/>
                </a:solidFill>
                <a:latin typeface="Trebuchet MS"/>
                <a:cs typeface="Trebuchet MS"/>
              </a:rPr>
              <a:t>functions</a:t>
            </a:r>
            <a:endParaRPr sz="3200">
              <a:latin typeface="Trebuchet MS"/>
              <a:cs typeface="Trebuchet M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A10975-FFCA-D396-BD48-9F794A5806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100" y="6362262"/>
            <a:ext cx="685800" cy="4826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1999" cy="685799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2607" y="6428232"/>
              <a:ext cx="388620" cy="219456"/>
            </a:xfrm>
            <a:prstGeom prst="rect">
              <a:avLst/>
            </a:prstGeom>
          </p:spPr>
        </p:pic>
      </p:grp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" y="0"/>
            <a:ext cx="12191998" cy="6857999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03682" y="1658823"/>
            <a:ext cx="4242435" cy="1031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600" dirty="0"/>
              <a:t>Thank</a:t>
            </a:r>
            <a:r>
              <a:rPr sz="6600" spc="-940" dirty="0"/>
              <a:t> </a:t>
            </a:r>
            <a:r>
              <a:rPr sz="6600" spc="-95" dirty="0"/>
              <a:t>you!</a:t>
            </a:r>
            <a:endParaRPr sz="6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65" dirty="0"/>
              <a:t>LLM</a:t>
            </a:r>
            <a:r>
              <a:rPr spc="-365" dirty="0"/>
              <a:t> </a:t>
            </a:r>
            <a:r>
              <a:rPr spc="-120" dirty="0"/>
              <a:t>Characteristics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04800" y="1790700"/>
            <a:ext cx="11582400" cy="3796665"/>
            <a:chOff x="304800" y="1790700"/>
            <a:chExt cx="11582400" cy="379666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4800" y="1790700"/>
              <a:ext cx="7949183" cy="197205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291584" y="3614927"/>
              <a:ext cx="7595615" cy="1972056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312216" y="4422775"/>
            <a:ext cx="3805554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145" dirty="0">
                <a:solidFill>
                  <a:srgbClr val="FFFFFF"/>
                </a:solidFill>
                <a:latin typeface="Trebuchet MS"/>
                <a:cs typeface="Trebuchet MS"/>
              </a:rPr>
              <a:t>LLAMA</a:t>
            </a:r>
            <a:r>
              <a:rPr sz="2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dirty="0">
                <a:solidFill>
                  <a:srgbClr val="FFFFFF"/>
                </a:solidFill>
                <a:latin typeface="Trebuchet MS"/>
                <a:cs typeface="Trebuchet MS"/>
              </a:rPr>
              <a:t>3.1</a:t>
            </a:r>
            <a:r>
              <a:rPr sz="28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155" dirty="0">
                <a:solidFill>
                  <a:srgbClr val="FFFFFF"/>
                </a:solidFill>
                <a:latin typeface="Trebuchet MS"/>
                <a:cs typeface="Trebuchet MS"/>
              </a:rPr>
              <a:t>70B</a:t>
            </a:r>
            <a:r>
              <a:rPr sz="2800" spc="-1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Trebuchet MS"/>
                <a:cs typeface="Trebuchet MS"/>
              </a:rPr>
              <a:t>Instruct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582406" y="2404363"/>
            <a:ext cx="29775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solidFill>
                  <a:srgbClr val="FFFFFF"/>
                </a:solidFill>
                <a:latin typeface="Trebuchet MS"/>
                <a:cs typeface="Trebuchet MS"/>
              </a:rPr>
              <a:t>Claude</a:t>
            </a:r>
            <a:r>
              <a:rPr sz="2800" spc="-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80" dirty="0">
                <a:solidFill>
                  <a:srgbClr val="FFFFFF"/>
                </a:solidFill>
                <a:latin typeface="Trebuchet MS"/>
                <a:cs typeface="Trebuchet MS"/>
              </a:rPr>
              <a:t>Sonnet</a:t>
            </a:r>
            <a:r>
              <a:rPr sz="2800" spc="-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-25" dirty="0">
                <a:solidFill>
                  <a:srgbClr val="FFFFFF"/>
                </a:solidFill>
                <a:latin typeface="Trebuchet MS"/>
                <a:cs typeface="Trebuchet MS"/>
              </a:rPr>
              <a:t>3.5</a:t>
            </a:r>
            <a:endParaRPr sz="2800">
              <a:latin typeface="Trebuchet MS"/>
              <a:cs typeface="Trebuchet M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85D8D09-B9A0-6F0D-B0CC-124E4710BD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100" y="6325476"/>
            <a:ext cx="685800" cy="482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65" dirty="0"/>
              <a:t>LLM</a:t>
            </a:r>
            <a:r>
              <a:rPr spc="-365" dirty="0"/>
              <a:t> </a:t>
            </a:r>
            <a:r>
              <a:rPr spc="-120" dirty="0"/>
              <a:t>Characteristics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04800" y="1208532"/>
            <a:ext cx="11582400" cy="5186680"/>
            <a:chOff x="304800" y="1208532"/>
            <a:chExt cx="11582400" cy="518668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4800" y="1208532"/>
              <a:ext cx="6851904" cy="2738628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98008" y="3613404"/>
              <a:ext cx="6489192" cy="2781300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312216" y="4422775"/>
            <a:ext cx="38042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145" dirty="0">
                <a:solidFill>
                  <a:srgbClr val="FFFFFF"/>
                </a:solidFill>
                <a:latin typeface="Trebuchet MS"/>
                <a:cs typeface="Trebuchet MS"/>
              </a:rPr>
              <a:t>LLAMA</a:t>
            </a:r>
            <a:r>
              <a:rPr sz="28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dirty="0">
                <a:solidFill>
                  <a:srgbClr val="FFFFFF"/>
                </a:solidFill>
                <a:latin typeface="Trebuchet MS"/>
                <a:cs typeface="Trebuchet MS"/>
              </a:rPr>
              <a:t>3.1</a:t>
            </a:r>
            <a:r>
              <a:rPr sz="2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155" dirty="0">
                <a:solidFill>
                  <a:srgbClr val="FFFFFF"/>
                </a:solidFill>
                <a:latin typeface="Trebuchet MS"/>
                <a:cs typeface="Trebuchet MS"/>
              </a:rPr>
              <a:t>70B</a:t>
            </a:r>
            <a:r>
              <a:rPr sz="2800" spc="-1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Trebuchet MS"/>
                <a:cs typeface="Trebuchet MS"/>
              </a:rPr>
              <a:t>Instruct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582406" y="2404363"/>
            <a:ext cx="29787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solidFill>
                  <a:srgbClr val="FFFFFF"/>
                </a:solidFill>
                <a:latin typeface="Trebuchet MS"/>
                <a:cs typeface="Trebuchet MS"/>
              </a:rPr>
              <a:t>Claude</a:t>
            </a:r>
            <a:r>
              <a:rPr sz="2800" spc="-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80" dirty="0">
                <a:solidFill>
                  <a:srgbClr val="FFFFFF"/>
                </a:solidFill>
                <a:latin typeface="Trebuchet MS"/>
                <a:cs typeface="Trebuchet MS"/>
              </a:rPr>
              <a:t>Sonnet</a:t>
            </a:r>
            <a:r>
              <a:rPr sz="2800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-25" dirty="0">
                <a:solidFill>
                  <a:srgbClr val="FFFFFF"/>
                </a:solidFill>
                <a:latin typeface="Trebuchet MS"/>
                <a:cs typeface="Trebuchet MS"/>
              </a:rPr>
              <a:t>3.5</a:t>
            </a:r>
            <a:endParaRPr sz="2800">
              <a:latin typeface="Trebuchet MS"/>
              <a:cs typeface="Trebuchet M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EEF9E06-32E2-24E4-2261-38A01FC509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" y="6248400"/>
            <a:ext cx="685800" cy="482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65" dirty="0"/>
              <a:t>LLM</a:t>
            </a:r>
            <a:r>
              <a:rPr spc="-365" dirty="0"/>
              <a:t> </a:t>
            </a:r>
            <a:r>
              <a:rPr spc="-120" dirty="0"/>
              <a:t>Characteristics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92100" y="1338046"/>
            <a:ext cx="11213465" cy="3409950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915"/>
              </a:spcBef>
              <a:buSzPct val="89062"/>
              <a:buChar char="•"/>
              <a:tabLst>
                <a:tab pos="240665" algn="l"/>
              </a:tabLst>
            </a:pPr>
            <a:r>
              <a:rPr sz="3200" spc="165" dirty="0">
                <a:solidFill>
                  <a:srgbClr val="FFFFFF"/>
                </a:solidFill>
                <a:latin typeface="Trebuchet MS"/>
                <a:cs typeface="Trebuchet MS"/>
              </a:rPr>
              <a:t>LLM</a:t>
            </a:r>
            <a:r>
              <a:rPr sz="3200" spc="-1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dirty="0">
                <a:solidFill>
                  <a:srgbClr val="FFFFFF"/>
                </a:solidFill>
                <a:latin typeface="Trebuchet MS"/>
                <a:cs typeface="Trebuchet MS"/>
              </a:rPr>
              <a:t>is</a:t>
            </a:r>
            <a:r>
              <a:rPr sz="32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dirty="0">
                <a:solidFill>
                  <a:srgbClr val="FFFFFF"/>
                </a:solidFill>
                <a:latin typeface="Trebuchet MS"/>
                <a:cs typeface="Trebuchet MS"/>
              </a:rPr>
              <a:t>frozen</a:t>
            </a:r>
            <a:r>
              <a:rPr sz="3200" spc="-1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dirty="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sz="32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20" dirty="0">
                <a:solidFill>
                  <a:srgbClr val="FFFFFF"/>
                </a:solidFill>
                <a:latin typeface="Trebuchet MS"/>
                <a:cs typeface="Trebuchet MS"/>
              </a:rPr>
              <a:t>time</a:t>
            </a:r>
            <a:endParaRPr sz="3200">
              <a:latin typeface="Trebuchet MS"/>
              <a:cs typeface="Trebuchet MS"/>
            </a:endParaRPr>
          </a:p>
          <a:p>
            <a:pPr marL="240665" indent="-227965">
              <a:lnSpc>
                <a:spcPct val="100000"/>
              </a:lnSpc>
              <a:spcBef>
                <a:spcPts val="819"/>
              </a:spcBef>
              <a:buSzPct val="89062"/>
              <a:buChar char="•"/>
              <a:tabLst>
                <a:tab pos="240665" algn="l"/>
              </a:tabLst>
            </a:pPr>
            <a:r>
              <a:rPr sz="3200" dirty="0">
                <a:solidFill>
                  <a:srgbClr val="FFFFFF"/>
                </a:solidFill>
                <a:latin typeface="Trebuchet MS"/>
                <a:cs typeface="Trebuchet MS"/>
              </a:rPr>
              <a:t>Isolated</a:t>
            </a:r>
            <a:r>
              <a:rPr sz="3200" spc="-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10" dirty="0">
                <a:solidFill>
                  <a:srgbClr val="FFFFFF"/>
                </a:solidFill>
                <a:latin typeface="Trebuchet MS"/>
                <a:cs typeface="Trebuchet MS"/>
              </a:rPr>
              <a:t>environment</a:t>
            </a:r>
            <a:endParaRPr sz="3200">
              <a:latin typeface="Trebuchet MS"/>
              <a:cs typeface="Trebuchet MS"/>
            </a:endParaRPr>
          </a:p>
          <a:p>
            <a:pPr marL="469265" lvl="1" indent="-227965">
              <a:lnSpc>
                <a:spcPct val="100000"/>
              </a:lnSpc>
              <a:spcBef>
                <a:spcPts val="895"/>
              </a:spcBef>
              <a:buSzPct val="89285"/>
              <a:buFont typeface="Wingdings"/>
              <a:buChar char=""/>
              <a:tabLst>
                <a:tab pos="469265" algn="l"/>
              </a:tabLst>
            </a:pPr>
            <a:r>
              <a:rPr sz="2800" spc="160" dirty="0">
                <a:solidFill>
                  <a:srgbClr val="FFFFFF"/>
                </a:solidFill>
                <a:latin typeface="Trebuchet MS"/>
                <a:cs typeface="Trebuchet MS"/>
              </a:rPr>
              <a:t>No</a:t>
            </a:r>
            <a:r>
              <a:rPr sz="2800" spc="-1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Trebuchet MS"/>
                <a:cs typeface="Trebuchet MS"/>
              </a:rPr>
              <a:t>internet</a:t>
            </a:r>
            <a:r>
              <a:rPr sz="2800" spc="-1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Trebuchet MS"/>
                <a:cs typeface="Trebuchet MS"/>
              </a:rPr>
              <a:t>access</a:t>
            </a:r>
            <a:endParaRPr sz="2800">
              <a:latin typeface="Trebuchet MS"/>
              <a:cs typeface="Trebuchet MS"/>
            </a:endParaRPr>
          </a:p>
          <a:p>
            <a:pPr marL="469265" lvl="1" indent="-227965">
              <a:lnSpc>
                <a:spcPct val="100000"/>
              </a:lnSpc>
              <a:spcBef>
                <a:spcPts val="860"/>
              </a:spcBef>
              <a:buSzPct val="89285"/>
              <a:buFont typeface="Wingdings"/>
              <a:buChar char=""/>
              <a:tabLst>
                <a:tab pos="469265" algn="l"/>
              </a:tabLst>
            </a:pPr>
            <a:r>
              <a:rPr sz="2800" spc="160" dirty="0">
                <a:solidFill>
                  <a:srgbClr val="FFFFFF"/>
                </a:solidFill>
                <a:latin typeface="Trebuchet MS"/>
                <a:cs typeface="Trebuchet MS"/>
              </a:rPr>
              <a:t>No</a:t>
            </a:r>
            <a:r>
              <a:rPr sz="2800" spc="-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dirty="0">
                <a:solidFill>
                  <a:srgbClr val="FFFFFF"/>
                </a:solidFill>
                <a:latin typeface="Trebuchet MS"/>
                <a:cs typeface="Trebuchet MS"/>
              </a:rPr>
              <a:t>way</a:t>
            </a:r>
            <a:r>
              <a:rPr sz="2800" spc="-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2800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-30" dirty="0">
                <a:solidFill>
                  <a:srgbClr val="FFFFFF"/>
                </a:solidFill>
                <a:latin typeface="Trebuchet MS"/>
                <a:cs typeface="Trebuchet MS"/>
              </a:rPr>
              <a:t>interact</a:t>
            </a:r>
            <a:r>
              <a:rPr sz="2800" spc="-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dirty="0">
                <a:solidFill>
                  <a:srgbClr val="FFFFFF"/>
                </a:solidFill>
                <a:latin typeface="Trebuchet MS"/>
                <a:cs typeface="Trebuchet MS"/>
              </a:rPr>
              <a:t>with</a:t>
            </a:r>
            <a:r>
              <a:rPr sz="2800" spc="-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dirty="0">
                <a:solidFill>
                  <a:srgbClr val="FFFFFF"/>
                </a:solidFill>
                <a:latin typeface="Trebuchet MS"/>
                <a:cs typeface="Trebuchet MS"/>
              </a:rPr>
              <a:t>other</a:t>
            </a:r>
            <a:r>
              <a:rPr sz="2800" spc="-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Trebuchet MS"/>
                <a:cs typeface="Trebuchet MS"/>
              </a:rPr>
              <a:t>resources</a:t>
            </a:r>
            <a:endParaRPr sz="2800">
              <a:latin typeface="Trebuchet MS"/>
              <a:cs typeface="Trebuchet MS"/>
            </a:endParaRPr>
          </a:p>
          <a:p>
            <a:pPr marL="469265" lvl="1" indent="-227965">
              <a:lnSpc>
                <a:spcPct val="100000"/>
              </a:lnSpc>
              <a:spcBef>
                <a:spcPts val="870"/>
              </a:spcBef>
              <a:buSzPct val="89285"/>
              <a:buFont typeface="Wingdings"/>
              <a:buChar char=""/>
              <a:tabLst>
                <a:tab pos="469265" algn="l"/>
              </a:tabLst>
            </a:pPr>
            <a:r>
              <a:rPr sz="2800" spc="160" dirty="0">
                <a:solidFill>
                  <a:srgbClr val="FFFFFF"/>
                </a:solidFill>
                <a:latin typeface="Trebuchet MS"/>
                <a:cs typeface="Trebuchet MS"/>
              </a:rPr>
              <a:t>No</a:t>
            </a:r>
            <a:r>
              <a:rPr sz="28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Trebuchet MS"/>
                <a:cs typeface="Trebuchet MS"/>
              </a:rPr>
              <a:t>updates</a:t>
            </a:r>
            <a:endParaRPr sz="2800">
              <a:latin typeface="Trebuchet MS"/>
              <a:cs typeface="Trebuchet MS"/>
            </a:endParaRPr>
          </a:p>
          <a:p>
            <a:pPr marL="240665" indent="-227965">
              <a:lnSpc>
                <a:spcPct val="100000"/>
              </a:lnSpc>
              <a:spcBef>
                <a:spcPts val="785"/>
              </a:spcBef>
              <a:buSzPct val="89062"/>
              <a:buChar char="•"/>
              <a:tabLst>
                <a:tab pos="240665" algn="l"/>
              </a:tabLst>
            </a:pPr>
            <a:r>
              <a:rPr sz="3200" spc="70" dirty="0">
                <a:solidFill>
                  <a:srgbClr val="FFFFFF"/>
                </a:solidFill>
                <a:latin typeface="Trebuchet MS"/>
                <a:cs typeface="Trebuchet MS"/>
              </a:rPr>
              <a:t>Highly</a:t>
            </a:r>
            <a:r>
              <a:rPr sz="3200" spc="-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dirty="0">
                <a:solidFill>
                  <a:srgbClr val="FFFFFF"/>
                </a:solidFill>
                <a:latin typeface="Trebuchet MS"/>
                <a:cs typeface="Trebuchet MS"/>
              </a:rPr>
              <a:t>capable</a:t>
            </a:r>
            <a:r>
              <a:rPr sz="3200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3200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dirty="0">
                <a:solidFill>
                  <a:srgbClr val="FFFFFF"/>
                </a:solidFill>
                <a:latin typeface="Trebuchet MS"/>
                <a:cs typeface="Trebuchet MS"/>
              </a:rPr>
              <a:t>understand</a:t>
            </a:r>
            <a:r>
              <a:rPr sz="32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65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3200" spc="-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dirty="0">
                <a:solidFill>
                  <a:srgbClr val="FFFFFF"/>
                </a:solidFill>
                <a:latin typeface="Trebuchet MS"/>
                <a:cs typeface="Trebuchet MS"/>
              </a:rPr>
              <a:t>generate</a:t>
            </a:r>
            <a:r>
              <a:rPr sz="32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95" dirty="0">
                <a:solidFill>
                  <a:srgbClr val="FFFFFF"/>
                </a:solidFill>
                <a:latin typeface="Trebuchet MS"/>
                <a:cs typeface="Trebuchet MS"/>
              </a:rPr>
              <a:t>human</a:t>
            </a:r>
            <a:r>
              <a:rPr sz="3200" spc="-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20" dirty="0">
                <a:solidFill>
                  <a:srgbClr val="FFFFFF"/>
                </a:solidFill>
                <a:latin typeface="Trebuchet MS"/>
                <a:cs typeface="Trebuchet MS"/>
              </a:rPr>
              <a:t>like</a:t>
            </a:r>
            <a:r>
              <a:rPr sz="3200" spc="-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20" dirty="0">
                <a:solidFill>
                  <a:srgbClr val="FFFFFF"/>
                </a:solidFill>
                <a:latin typeface="Trebuchet MS"/>
                <a:cs typeface="Trebuchet MS"/>
              </a:rPr>
              <a:t>text</a:t>
            </a:r>
            <a:endParaRPr sz="3200">
              <a:latin typeface="Trebuchet MS"/>
              <a:cs typeface="Trebuchet M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55D456-9925-2AFD-8D73-84AC3B2998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707" y="6304455"/>
            <a:ext cx="685800" cy="482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2100" y="242061"/>
            <a:ext cx="11068685" cy="40112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110" dirty="0">
                <a:solidFill>
                  <a:srgbClr val="FFFFFF"/>
                </a:solidFill>
                <a:latin typeface="Trebuchet MS"/>
                <a:cs typeface="Trebuchet MS"/>
              </a:rPr>
              <a:t>Function</a:t>
            </a:r>
            <a:r>
              <a:rPr sz="4000" b="1" spc="-3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000" b="1" spc="-10" dirty="0">
                <a:solidFill>
                  <a:srgbClr val="FFFFFF"/>
                </a:solidFill>
                <a:latin typeface="Trebuchet MS"/>
                <a:cs typeface="Trebuchet MS"/>
              </a:rPr>
              <a:t>calling</a:t>
            </a:r>
            <a:r>
              <a:rPr sz="4000" b="1" spc="-3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000" b="1" spc="114" dirty="0">
                <a:solidFill>
                  <a:srgbClr val="FFFFFF"/>
                </a:solidFill>
                <a:latin typeface="Trebuchet MS"/>
                <a:cs typeface="Trebuchet MS"/>
              </a:rPr>
              <a:t>-</a:t>
            </a:r>
            <a:r>
              <a:rPr sz="4000" b="1" spc="-3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000" b="1" spc="-10" dirty="0">
                <a:solidFill>
                  <a:srgbClr val="FFFFFF"/>
                </a:solidFill>
                <a:latin typeface="Trebuchet MS"/>
                <a:cs typeface="Trebuchet MS"/>
              </a:rPr>
              <a:t>Definition</a:t>
            </a:r>
            <a:endParaRPr sz="40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35"/>
              </a:spcBef>
            </a:pPr>
            <a:endParaRPr sz="4000" dirty="0">
              <a:latin typeface="Trebuchet MS"/>
              <a:cs typeface="Trebuchet MS"/>
            </a:endParaRPr>
          </a:p>
          <a:p>
            <a:pPr marL="12700" marR="5080">
              <a:lnSpc>
                <a:spcPct val="90000"/>
              </a:lnSpc>
            </a:pPr>
            <a:r>
              <a:rPr sz="4000" dirty="0">
                <a:solidFill>
                  <a:srgbClr val="FFFFFF"/>
                </a:solidFill>
                <a:latin typeface="Trebuchet MS"/>
                <a:cs typeface="Trebuchet MS"/>
              </a:rPr>
              <a:t>Function</a:t>
            </a:r>
            <a:r>
              <a:rPr sz="4000" spc="-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000" dirty="0">
                <a:solidFill>
                  <a:srgbClr val="FFFFFF"/>
                </a:solidFill>
                <a:latin typeface="Trebuchet MS"/>
                <a:cs typeface="Trebuchet MS"/>
              </a:rPr>
              <a:t>calling</a:t>
            </a:r>
            <a:r>
              <a:rPr sz="4000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000" dirty="0">
                <a:solidFill>
                  <a:srgbClr val="FFFFFF"/>
                </a:solidFill>
                <a:latin typeface="Trebuchet MS"/>
                <a:cs typeface="Trebuchet MS"/>
              </a:rPr>
              <a:t>is</a:t>
            </a:r>
            <a:r>
              <a:rPr sz="40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00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40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000" spc="-10" dirty="0">
                <a:solidFill>
                  <a:srgbClr val="FFFFFF"/>
                </a:solidFill>
                <a:latin typeface="Trebuchet MS"/>
                <a:cs typeface="Trebuchet MS"/>
              </a:rPr>
              <a:t>capability</a:t>
            </a:r>
            <a:r>
              <a:rPr sz="4000" spc="-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000" dirty="0">
                <a:solidFill>
                  <a:srgbClr val="FFFFFF"/>
                </a:solidFill>
                <a:latin typeface="Trebuchet MS"/>
                <a:cs typeface="Trebuchet MS"/>
              </a:rPr>
              <a:t>that</a:t>
            </a:r>
            <a:r>
              <a:rPr sz="40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000" dirty="0">
                <a:solidFill>
                  <a:srgbClr val="FFFFFF"/>
                </a:solidFill>
                <a:latin typeface="Trebuchet MS"/>
                <a:cs typeface="Trebuchet MS"/>
              </a:rPr>
              <a:t>allows</a:t>
            </a:r>
            <a:r>
              <a:rPr sz="400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000" spc="-10" dirty="0">
                <a:solidFill>
                  <a:srgbClr val="FFFFFF"/>
                </a:solidFill>
                <a:latin typeface="Trebuchet MS"/>
                <a:cs typeface="Trebuchet MS"/>
              </a:rPr>
              <a:t>large </a:t>
            </a:r>
            <a:r>
              <a:rPr sz="4000" spc="80" dirty="0">
                <a:solidFill>
                  <a:srgbClr val="FFFFFF"/>
                </a:solidFill>
                <a:latin typeface="Trebuchet MS"/>
                <a:cs typeface="Trebuchet MS"/>
              </a:rPr>
              <a:t>language</a:t>
            </a:r>
            <a:r>
              <a:rPr sz="4000" spc="-1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000" spc="70" dirty="0">
                <a:solidFill>
                  <a:srgbClr val="FFFFFF"/>
                </a:solidFill>
                <a:latin typeface="Trebuchet MS"/>
                <a:cs typeface="Trebuchet MS"/>
              </a:rPr>
              <a:t>models</a:t>
            </a:r>
            <a:r>
              <a:rPr sz="4000" spc="-1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000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40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000" spc="-40" dirty="0">
                <a:solidFill>
                  <a:srgbClr val="FFFFFF"/>
                </a:solidFill>
                <a:latin typeface="Trebuchet MS"/>
                <a:cs typeface="Trebuchet MS"/>
              </a:rPr>
              <a:t>interact</a:t>
            </a:r>
            <a:r>
              <a:rPr sz="4000" spc="-1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000" dirty="0">
                <a:solidFill>
                  <a:srgbClr val="FFFFFF"/>
                </a:solidFill>
                <a:latin typeface="Trebuchet MS"/>
                <a:cs typeface="Trebuchet MS"/>
              </a:rPr>
              <a:t>with</a:t>
            </a:r>
            <a:r>
              <a:rPr sz="40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000" spc="-25" dirty="0">
                <a:solidFill>
                  <a:srgbClr val="FFFFFF"/>
                </a:solidFill>
                <a:latin typeface="Trebuchet MS"/>
                <a:cs typeface="Trebuchet MS"/>
              </a:rPr>
              <a:t>external</a:t>
            </a:r>
            <a:r>
              <a:rPr sz="4000" spc="-1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000" spc="-10" dirty="0">
                <a:solidFill>
                  <a:srgbClr val="FFFFFF"/>
                </a:solidFill>
                <a:latin typeface="Trebuchet MS"/>
                <a:cs typeface="Trebuchet MS"/>
              </a:rPr>
              <a:t>tools, </a:t>
            </a:r>
            <a:r>
              <a:rPr sz="4000" dirty="0">
                <a:solidFill>
                  <a:srgbClr val="FFFFFF"/>
                </a:solidFill>
                <a:latin typeface="Trebuchet MS"/>
                <a:cs typeface="Trebuchet MS"/>
              </a:rPr>
              <a:t>APIs,</a:t>
            </a:r>
            <a:r>
              <a:rPr sz="4000" spc="-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000" dirty="0">
                <a:solidFill>
                  <a:srgbClr val="FFFFFF"/>
                </a:solidFill>
                <a:latin typeface="Trebuchet MS"/>
                <a:cs typeface="Trebuchet MS"/>
              </a:rPr>
              <a:t>or</a:t>
            </a:r>
            <a:r>
              <a:rPr sz="4000" spc="-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000" dirty="0">
                <a:solidFill>
                  <a:srgbClr val="FFFFFF"/>
                </a:solidFill>
                <a:latin typeface="Trebuchet MS"/>
                <a:cs typeface="Trebuchet MS"/>
              </a:rPr>
              <a:t>databases</a:t>
            </a:r>
            <a:r>
              <a:rPr sz="4000" spc="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000" spc="80" dirty="0">
                <a:solidFill>
                  <a:srgbClr val="FFFFFF"/>
                </a:solidFill>
                <a:latin typeface="Trebuchet MS"/>
                <a:cs typeface="Trebuchet MS"/>
              </a:rPr>
              <a:t>by</a:t>
            </a:r>
            <a:r>
              <a:rPr sz="4000" spc="-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000" dirty="0">
                <a:solidFill>
                  <a:srgbClr val="FFFFFF"/>
                </a:solidFill>
                <a:latin typeface="Trebuchet MS"/>
                <a:cs typeface="Trebuchet MS"/>
              </a:rPr>
              <a:t>generating </a:t>
            </a:r>
            <a:r>
              <a:rPr sz="4000" spc="-10" dirty="0">
                <a:solidFill>
                  <a:srgbClr val="FFFFFF"/>
                </a:solidFill>
                <a:latin typeface="Trebuchet MS"/>
                <a:cs typeface="Trebuchet MS"/>
              </a:rPr>
              <a:t>structured </a:t>
            </a:r>
            <a:r>
              <a:rPr sz="4000" spc="60" dirty="0">
                <a:solidFill>
                  <a:srgbClr val="FFFFFF"/>
                </a:solidFill>
                <a:latin typeface="Trebuchet MS"/>
                <a:cs typeface="Trebuchet MS"/>
              </a:rPr>
              <a:t>outputs</a:t>
            </a:r>
            <a:r>
              <a:rPr sz="4000" spc="-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000" dirty="0">
                <a:solidFill>
                  <a:srgbClr val="FFFFFF"/>
                </a:solidFill>
                <a:latin typeface="Trebuchet MS"/>
                <a:cs typeface="Trebuchet MS"/>
              </a:rPr>
              <a:t>that</a:t>
            </a:r>
            <a:r>
              <a:rPr sz="4000" spc="-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000" dirty="0">
                <a:solidFill>
                  <a:srgbClr val="FFFFFF"/>
                </a:solidFill>
                <a:latin typeface="Trebuchet MS"/>
                <a:cs typeface="Trebuchet MS"/>
              </a:rPr>
              <a:t>can</a:t>
            </a:r>
            <a:r>
              <a:rPr sz="400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000" dirty="0">
                <a:solidFill>
                  <a:srgbClr val="FFFFFF"/>
                </a:solidFill>
                <a:latin typeface="Trebuchet MS"/>
                <a:cs typeface="Trebuchet MS"/>
              </a:rPr>
              <a:t>be</a:t>
            </a:r>
            <a:r>
              <a:rPr sz="40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000" spc="50" dirty="0">
                <a:solidFill>
                  <a:srgbClr val="FFFFFF"/>
                </a:solidFill>
                <a:latin typeface="Trebuchet MS"/>
                <a:cs typeface="Trebuchet MS"/>
              </a:rPr>
              <a:t>used</a:t>
            </a:r>
            <a:r>
              <a:rPr sz="40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000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40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000" dirty="0">
                <a:solidFill>
                  <a:srgbClr val="FFFFFF"/>
                </a:solidFill>
                <a:latin typeface="Trebuchet MS"/>
                <a:cs typeface="Trebuchet MS"/>
              </a:rPr>
              <a:t>invoke</a:t>
            </a:r>
            <a:r>
              <a:rPr sz="4000" spc="-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000" spc="-10" dirty="0">
                <a:solidFill>
                  <a:srgbClr val="FFFFFF"/>
                </a:solidFill>
                <a:latin typeface="Trebuchet MS"/>
                <a:cs typeface="Trebuchet MS"/>
              </a:rPr>
              <a:t>specific </a:t>
            </a:r>
            <a:r>
              <a:rPr sz="4000" dirty="0">
                <a:solidFill>
                  <a:srgbClr val="FFFFFF"/>
                </a:solidFill>
                <a:latin typeface="Trebuchet MS"/>
                <a:cs typeface="Trebuchet MS"/>
              </a:rPr>
              <a:t>functions</a:t>
            </a:r>
            <a:r>
              <a:rPr sz="4000" spc="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000" dirty="0">
                <a:solidFill>
                  <a:srgbClr val="FFFFFF"/>
                </a:solidFill>
                <a:latin typeface="Trebuchet MS"/>
                <a:cs typeface="Trebuchet MS"/>
              </a:rPr>
              <a:t>or</a:t>
            </a:r>
            <a:r>
              <a:rPr sz="4000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000" spc="-10" dirty="0">
                <a:solidFill>
                  <a:srgbClr val="FFFFFF"/>
                </a:solidFill>
                <a:latin typeface="Trebuchet MS"/>
                <a:cs typeface="Trebuchet MS"/>
              </a:rPr>
              <a:t>services.</a:t>
            </a:r>
            <a:endParaRPr sz="4000" dirty="0">
              <a:latin typeface="Trebuchet MS"/>
              <a:cs typeface="Trebuchet M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F4F46B-699B-03D4-0B7C-FD342112B3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038" y="6248400"/>
            <a:ext cx="685800" cy="482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377BCB3-8798-09A9-AA4B-735B12BC25F1}"/>
              </a:ext>
            </a:extLst>
          </p:cNvPr>
          <p:cNvSpPr txBox="1"/>
          <p:nvPr/>
        </p:nvSpPr>
        <p:spPr>
          <a:xfrm>
            <a:off x="6852745" y="477169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endParaRPr lang="en-IL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2100" y="242061"/>
            <a:ext cx="1084326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10" dirty="0"/>
              <a:t>Function</a:t>
            </a:r>
            <a:r>
              <a:rPr spc="-360" dirty="0"/>
              <a:t> </a:t>
            </a:r>
            <a:r>
              <a:rPr spc="-10" dirty="0"/>
              <a:t>calling</a:t>
            </a:r>
            <a:r>
              <a:rPr spc="-325" dirty="0"/>
              <a:t> </a:t>
            </a:r>
            <a:r>
              <a:rPr spc="114" dirty="0"/>
              <a:t>-</a:t>
            </a:r>
            <a:r>
              <a:rPr spc="-325" dirty="0"/>
              <a:t> </a:t>
            </a:r>
            <a:r>
              <a:rPr spc="-155" dirty="0"/>
              <a:t>Features</a:t>
            </a:r>
            <a:r>
              <a:rPr spc="-335" dirty="0"/>
              <a:t> </a:t>
            </a:r>
            <a:r>
              <a:rPr dirty="0"/>
              <a:t>and</a:t>
            </a:r>
            <a:r>
              <a:rPr spc="-315" dirty="0"/>
              <a:t> </a:t>
            </a:r>
            <a:r>
              <a:rPr spc="-10" dirty="0"/>
              <a:t>Implementation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92100" y="1338046"/>
            <a:ext cx="5156835" cy="2830830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915"/>
              </a:spcBef>
              <a:buSzPct val="89062"/>
              <a:buChar char="•"/>
              <a:tabLst>
                <a:tab pos="240665" algn="l"/>
              </a:tabLst>
            </a:pPr>
            <a:r>
              <a:rPr sz="3200" spc="145" dirty="0">
                <a:solidFill>
                  <a:srgbClr val="FFFFFF"/>
                </a:solidFill>
                <a:latin typeface="Trebuchet MS"/>
                <a:cs typeface="Trebuchet MS"/>
              </a:rPr>
              <a:t>AKA</a:t>
            </a:r>
            <a:r>
              <a:rPr sz="3200" spc="-1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50" dirty="0">
                <a:solidFill>
                  <a:srgbClr val="FFC000"/>
                </a:solidFill>
                <a:latin typeface="Trebuchet MS"/>
                <a:cs typeface="Trebuchet MS"/>
              </a:rPr>
              <a:t>Tools</a:t>
            </a:r>
            <a:endParaRPr sz="3200">
              <a:latin typeface="Trebuchet MS"/>
              <a:cs typeface="Trebuchet MS"/>
            </a:endParaRPr>
          </a:p>
          <a:p>
            <a:pPr marL="240665" indent="-227965">
              <a:lnSpc>
                <a:spcPct val="100000"/>
              </a:lnSpc>
              <a:spcBef>
                <a:spcPts val="819"/>
              </a:spcBef>
              <a:buClr>
                <a:srgbClr val="FFFFFF"/>
              </a:buClr>
              <a:buSzPct val="89062"/>
              <a:buChar char="•"/>
              <a:tabLst>
                <a:tab pos="240665" algn="l"/>
              </a:tabLst>
            </a:pPr>
            <a:r>
              <a:rPr sz="3200" dirty="0">
                <a:solidFill>
                  <a:srgbClr val="FFC000"/>
                </a:solidFill>
                <a:latin typeface="Trebuchet MS"/>
                <a:cs typeface="Trebuchet MS"/>
              </a:rPr>
              <a:t>Extending</a:t>
            </a:r>
            <a:r>
              <a:rPr sz="3200" spc="60" dirty="0">
                <a:solidFill>
                  <a:srgbClr val="FFC000"/>
                </a:solidFill>
                <a:latin typeface="Trebuchet MS"/>
                <a:cs typeface="Trebuchet MS"/>
              </a:rPr>
              <a:t> </a:t>
            </a:r>
            <a:r>
              <a:rPr sz="3200" spc="165" dirty="0">
                <a:solidFill>
                  <a:srgbClr val="FFFFFF"/>
                </a:solidFill>
                <a:latin typeface="Trebuchet MS"/>
                <a:cs typeface="Trebuchet MS"/>
              </a:rPr>
              <a:t>LLM</a:t>
            </a:r>
            <a:r>
              <a:rPr sz="3200" spc="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20" dirty="0">
                <a:solidFill>
                  <a:srgbClr val="FFFFFF"/>
                </a:solidFill>
                <a:latin typeface="Trebuchet MS"/>
                <a:cs typeface="Trebuchet MS"/>
              </a:rPr>
              <a:t>capabilities</a:t>
            </a:r>
            <a:endParaRPr sz="3200">
              <a:latin typeface="Trebuchet MS"/>
              <a:cs typeface="Trebuchet MS"/>
            </a:endParaRPr>
          </a:p>
          <a:p>
            <a:pPr marL="241300" marR="536575" indent="-228600">
              <a:lnSpc>
                <a:spcPts val="3460"/>
              </a:lnSpc>
              <a:spcBef>
                <a:spcPts val="1250"/>
              </a:spcBef>
              <a:buSzPct val="89062"/>
              <a:buChar char="•"/>
              <a:tabLst>
                <a:tab pos="241300" algn="l"/>
              </a:tabLst>
            </a:pPr>
            <a:r>
              <a:rPr sz="3200" dirty="0">
                <a:solidFill>
                  <a:srgbClr val="FFFFFF"/>
                </a:solidFill>
                <a:latin typeface="Trebuchet MS"/>
                <a:cs typeface="Trebuchet MS"/>
              </a:rPr>
              <a:t>Enables</a:t>
            </a:r>
            <a:r>
              <a:rPr sz="3200" spc="-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3200" spc="-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40" dirty="0">
                <a:solidFill>
                  <a:srgbClr val="FFFFFF"/>
                </a:solidFill>
                <a:latin typeface="Trebuchet MS"/>
                <a:cs typeface="Trebuchet MS"/>
              </a:rPr>
              <a:t>interact</a:t>
            </a:r>
            <a:r>
              <a:rPr sz="3200" spc="-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20" dirty="0">
                <a:solidFill>
                  <a:srgbClr val="FFFFFF"/>
                </a:solidFill>
                <a:latin typeface="Trebuchet MS"/>
                <a:cs typeface="Trebuchet MS"/>
              </a:rPr>
              <a:t>with </a:t>
            </a:r>
            <a:r>
              <a:rPr sz="3200" spc="-25" dirty="0">
                <a:solidFill>
                  <a:srgbClr val="FFC000"/>
                </a:solidFill>
                <a:latin typeface="Trebuchet MS"/>
                <a:cs typeface="Trebuchet MS"/>
              </a:rPr>
              <a:t>external</a:t>
            </a:r>
            <a:r>
              <a:rPr sz="3200" spc="-190" dirty="0">
                <a:solidFill>
                  <a:srgbClr val="FFC000"/>
                </a:solidFill>
                <a:latin typeface="Trebuchet MS"/>
                <a:cs typeface="Trebuchet MS"/>
              </a:rPr>
              <a:t> </a:t>
            </a:r>
            <a:r>
              <a:rPr sz="3200" spc="70" dirty="0">
                <a:solidFill>
                  <a:srgbClr val="FFFFFF"/>
                </a:solidFill>
                <a:latin typeface="Trebuchet MS"/>
                <a:cs typeface="Trebuchet MS"/>
              </a:rPr>
              <a:t>APIs</a:t>
            </a:r>
            <a:endParaRPr sz="3200">
              <a:latin typeface="Trebuchet MS"/>
              <a:cs typeface="Trebuchet MS"/>
            </a:endParaRPr>
          </a:p>
          <a:p>
            <a:pPr marL="240665" indent="-227965">
              <a:lnSpc>
                <a:spcPct val="100000"/>
              </a:lnSpc>
              <a:spcBef>
                <a:spcPts val="760"/>
              </a:spcBef>
              <a:buSzPct val="89062"/>
              <a:buChar char="•"/>
              <a:tabLst>
                <a:tab pos="240665" algn="l"/>
              </a:tabLst>
            </a:pPr>
            <a:r>
              <a:rPr sz="3200" spc="15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3200" spc="-1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10" dirty="0">
                <a:solidFill>
                  <a:srgbClr val="FFC000"/>
                </a:solidFill>
                <a:latin typeface="Trebuchet MS"/>
                <a:cs typeface="Trebuchet MS"/>
              </a:rPr>
              <a:t>list</a:t>
            </a:r>
            <a:r>
              <a:rPr sz="3200" spc="-140" dirty="0">
                <a:solidFill>
                  <a:srgbClr val="FFC000"/>
                </a:solidFill>
                <a:latin typeface="Trebuchet MS"/>
                <a:cs typeface="Trebuchet MS"/>
              </a:rPr>
              <a:t> </a:t>
            </a:r>
            <a:r>
              <a:rPr sz="3200" spc="70" dirty="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sz="3200" spc="-1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55" dirty="0">
                <a:solidFill>
                  <a:srgbClr val="FFFFFF"/>
                </a:solidFill>
                <a:latin typeface="Trebuchet MS"/>
                <a:cs typeface="Trebuchet MS"/>
              </a:rPr>
              <a:t>tools</a:t>
            </a:r>
            <a:r>
              <a:rPr sz="3200" spc="-1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75" dirty="0">
                <a:solidFill>
                  <a:srgbClr val="FFFFFF"/>
                </a:solidFill>
                <a:latin typeface="Trebuchet MS"/>
                <a:cs typeface="Trebuchet MS"/>
              </a:rPr>
              <a:t>may</a:t>
            </a:r>
            <a:r>
              <a:rPr sz="3200" spc="-1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dirty="0">
                <a:solidFill>
                  <a:srgbClr val="FFFFFF"/>
                </a:solidFill>
                <a:latin typeface="Trebuchet MS"/>
                <a:cs typeface="Trebuchet MS"/>
              </a:rPr>
              <a:t>be</a:t>
            </a:r>
            <a:r>
              <a:rPr sz="3200" spc="-1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20" dirty="0">
                <a:solidFill>
                  <a:srgbClr val="FFFFFF"/>
                </a:solidFill>
                <a:latin typeface="Trebuchet MS"/>
                <a:cs typeface="Trebuchet MS"/>
              </a:rPr>
              <a:t>used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98489" y="1441450"/>
            <a:ext cx="5631815" cy="316611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241300" marR="5080" indent="-228600">
              <a:lnSpc>
                <a:spcPts val="3460"/>
              </a:lnSpc>
              <a:spcBef>
                <a:spcPts val="535"/>
              </a:spcBef>
              <a:buSzPct val="89062"/>
              <a:buChar char="•"/>
              <a:tabLst>
                <a:tab pos="241300" algn="l"/>
              </a:tabLst>
            </a:pPr>
            <a:r>
              <a:rPr sz="3200" dirty="0">
                <a:solidFill>
                  <a:srgbClr val="FFFFFF"/>
                </a:solidFill>
                <a:latin typeface="Trebuchet MS"/>
                <a:cs typeface="Trebuchet MS"/>
              </a:rPr>
              <a:t>Function</a:t>
            </a:r>
            <a:r>
              <a:rPr sz="32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10" dirty="0">
                <a:solidFill>
                  <a:srgbClr val="FFFFFF"/>
                </a:solidFill>
                <a:latin typeface="Trebuchet MS"/>
                <a:cs typeface="Trebuchet MS"/>
              </a:rPr>
              <a:t>execution</a:t>
            </a:r>
            <a:r>
              <a:rPr sz="3200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dirty="0">
                <a:solidFill>
                  <a:srgbClr val="FFFFFF"/>
                </a:solidFill>
                <a:latin typeface="Trebuchet MS"/>
                <a:cs typeface="Trebuchet MS"/>
              </a:rPr>
              <a:t>is</a:t>
            </a:r>
            <a:r>
              <a:rPr sz="3200" spc="-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180" dirty="0">
                <a:solidFill>
                  <a:srgbClr val="FFC000"/>
                </a:solidFill>
                <a:latin typeface="Trebuchet MS"/>
                <a:cs typeface="Trebuchet MS"/>
              </a:rPr>
              <a:t>NOT</a:t>
            </a:r>
            <a:r>
              <a:rPr sz="3200" spc="-90" dirty="0">
                <a:solidFill>
                  <a:srgbClr val="FFC000"/>
                </a:solidFill>
                <a:latin typeface="Trebuchet MS"/>
                <a:cs typeface="Trebuchet MS"/>
              </a:rPr>
              <a:t> </a:t>
            </a:r>
            <a:r>
              <a:rPr sz="3200" spc="40" dirty="0">
                <a:solidFill>
                  <a:srgbClr val="FFFFFF"/>
                </a:solidFill>
                <a:latin typeface="Trebuchet MS"/>
                <a:cs typeface="Trebuchet MS"/>
              </a:rPr>
              <a:t>by </a:t>
            </a:r>
            <a:r>
              <a:rPr sz="320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3200" spc="-1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140" dirty="0">
                <a:solidFill>
                  <a:srgbClr val="FFFFFF"/>
                </a:solidFill>
                <a:latin typeface="Trebuchet MS"/>
                <a:cs typeface="Trebuchet MS"/>
              </a:rPr>
              <a:t>LLM</a:t>
            </a:r>
            <a:endParaRPr sz="3200">
              <a:latin typeface="Trebuchet MS"/>
              <a:cs typeface="Trebuchet MS"/>
            </a:endParaRPr>
          </a:p>
          <a:p>
            <a:pPr marL="240665" indent="-227965">
              <a:lnSpc>
                <a:spcPct val="100000"/>
              </a:lnSpc>
              <a:spcBef>
                <a:spcPts val="760"/>
              </a:spcBef>
              <a:buSzPct val="89062"/>
              <a:buChar char="•"/>
              <a:tabLst>
                <a:tab pos="240665" algn="l"/>
              </a:tabLst>
            </a:pPr>
            <a:r>
              <a:rPr sz="3200" dirty="0">
                <a:solidFill>
                  <a:srgbClr val="FFFFFF"/>
                </a:solidFill>
                <a:latin typeface="Trebuchet MS"/>
                <a:cs typeface="Trebuchet MS"/>
              </a:rPr>
              <a:t>Each</a:t>
            </a:r>
            <a:r>
              <a:rPr sz="3200" spc="-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dirty="0">
                <a:solidFill>
                  <a:srgbClr val="FFFFFF"/>
                </a:solidFill>
                <a:latin typeface="Trebuchet MS"/>
                <a:cs typeface="Trebuchet MS"/>
              </a:rPr>
              <a:t>request</a:t>
            </a:r>
            <a:r>
              <a:rPr sz="32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dirty="0">
                <a:solidFill>
                  <a:srgbClr val="FFFFFF"/>
                </a:solidFill>
                <a:latin typeface="Trebuchet MS"/>
                <a:cs typeface="Trebuchet MS"/>
              </a:rPr>
              <a:t>use</a:t>
            </a:r>
            <a:r>
              <a:rPr sz="3200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65" dirty="0">
                <a:solidFill>
                  <a:srgbClr val="FFC000"/>
                </a:solidFill>
                <a:latin typeface="Trebuchet MS"/>
                <a:cs typeface="Trebuchet MS"/>
              </a:rPr>
              <a:t>one</a:t>
            </a:r>
            <a:r>
              <a:rPr sz="3200" spc="-80" dirty="0">
                <a:solidFill>
                  <a:srgbClr val="FFC000"/>
                </a:solidFill>
                <a:latin typeface="Trebuchet MS"/>
                <a:cs typeface="Trebuchet MS"/>
              </a:rPr>
              <a:t> </a:t>
            </a:r>
            <a:r>
              <a:rPr sz="3200" spc="-20" dirty="0">
                <a:solidFill>
                  <a:srgbClr val="FFFFFF"/>
                </a:solidFill>
                <a:latin typeface="Trebuchet MS"/>
                <a:cs typeface="Trebuchet MS"/>
              </a:rPr>
              <a:t>tool</a:t>
            </a:r>
            <a:endParaRPr sz="3200">
              <a:latin typeface="Trebuchet MS"/>
              <a:cs typeface="Trebuchet MS"/>
            </a:endParaRPr>
          </a:p>
          <a:p>
            <a:pPr marL="241300" marR="84455" indent="-228600">
              <a:lnSpc>
                <a:spcPts val="3460"/>
              </a:lnSpc>
              <a:spcBef>
                <a:spcPts val="1250"/>
              </a:spcBef>
              <a:buSzPct val="89062"/>
              <a:buChar char="•"/>
              <a:tabLst>
                <a:tab pos="241300" algn="l"/>
              </a:tabLst>
            </a:pPr>
            <a:r>
              <a:rPr sz="320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3200" spc="-1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dirty="0">
                <a:solidFill>
                  <a:srgbClr val="FFFFFF"/>
                </a:solidFill>
                <a:latin typeface="Trebuchet MS"/>
                <a:cs typeface="Trebuchet MS"/>
              </a:rPr>
              <a:t>return</a:t>
            </a:r>
            <a:r>
              <a:rPr sz="3200" spc="-1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dirty="0">
                <a:solidFill>
                  <a:srgbClr val="FFFFFF"/>
                </a:solidFill>
                <a:latin typeface="Trebuchet MS"/>
                <a:cs typeface="Trebuchet MS"/>
              </a:rPr>
              <a:t>value</a:t>
            </a:r>
            <a:r>
              <a:rPr sz="3200" spc="-1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dirty="0">
                <a:solidFill>
                  <a:srgbClr val="FFFFFF"/>
                </a:solidFill>
                <a:latin typeface="Trebuchet MS"/>
                <a:cs typeface="Trebuchet MS"/>
              </a:rPr>
              <a:t>will</a:t>
            </a:r>
            <a:r>
              <a:rPr sz="3200" spc="-1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dirty="0">
                <a:solidFill>
                  <a:srgbClr val="FFFFFF"/>
                </a:solidFill>
                <a:latin typeface="Trebuchet MS"/>
                <a:cs typeface="Trebuchet MS"/>
              </a:rPr>
              <a:t>need</a:t>
            </a:r>
            <a:r>
              <a:rPr sz="32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25" dirty="0">
                <a:solidFill>
                  <a:srgbClr val="FFFFFF"/>
                </a:solidFill>
                <a:latin typeface="Trebuchet MS"/>
                <a:cs typeface="Trebuchet MS"/>
              </a:rPr>
              <a:t>to </a:t>
            </a:r>
            <a:r>
              <a:rPr sz="3200" dirty="0">
                <a:solidFill>
                  <a:srgbClr val="FFFFFF"/>
                </a:solidFill>
                <a:latin typeface="Trebuchet MS"/>
                <a:cs typeface="Trebuchet MS"/>
              </a:rPr>
              <a:t>be</a:t>
            </a:r>
            <a:r>
              <a:rPr sz="32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50" dirty="0">
                <a:solidFill>
                  <a:srgbClr val="FFC000"/>
                </a:solidFill>
                <a:latin typeface="Trebuchet MS"/>
                <a:cs typeface="Trebuchet MS"/>
              </a:rPr>
              <a:t>appended</a:t>
            </a:r>
            <a:r>
              <a:rPr sz="3200" spc="-105" dirty="0">
                <a:solidFill>
                  <a:srgbClr val="FFC000"/>
                </a:solidFill>
                <a:latin typeface="Trebuchet MS"/>
                <a:cs typeface="Trebuchet MS"/>
              </a:rPr>
              <a:t> </a:t>
            </a:r>
            <a:r>
              <a:rPr sz="3200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32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320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55" dirty="0">
                <a:solidFill>
                  <a:srgbClr val="FFFFFF"/>
                </a:solidFill>
                <a:latin typeface="Trebuchet MS"/>
                <a:cs typeface="Trebuchet MS"/>
              </a:rPr>
              <a:t>prompt</a:t>
            </a:r>
            <a:endParaRPr sz="3200">
              <a:latin typeface="Trebuchet MS"/>
              <a:cs typeface="Trebuchet MS"/>
            </a:endParaRPr>
          </a:p>
          <a:p>
            <a:pPr marL="240665" indent="-227965">
              <a:lnSpc>
                <a:spcPct val="100000"/>
              </a:lnSpc>
              <a:spcBef>
                <a:spcPts val="760"/>
              </a:spcBef>
              <a:buSzPct val="89062"/>
              <a:buChar char="•"/>
              <a:tabLst>
                <a:tab pos="240665" algn="l"/>
              </a:tabLst>
            </a:pPr>
            <a:r>
              <a:rPr sz="3200" spc="100" dirty="0">
                <a:solidFill>
                  <a:srgbClr val="FFFFFF"/>
                </a:solidFill>
                <a:latin typeface="Trebuchet MS"/>
                <a:cs typeface="Trebuchet MS"/>
              </a:rPr>
              <a:t>Not</a:t>
            </a:r>
            <a:r>
              <a:rPr sz="3200" spc="-1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10" dirty="0">
                <a:solidFill>
                  <a:srgbClr val="FFC000"/>
                </a:solidFill>
                <a:latin typeface="Trebuchet MS"/>
                <a:cs typeface="Trebuchet MS"/>
              </a:rPr>
              <a:t>all</a:t>
            </a:r>
            <a:r>
              <a:rPr sz="3200" spc="-140" dirty="0">
                <a:solidFill>
                  <a:srgbClr val="FFC000"/>
                </a:solidFill>
                <a:latin typeface="Trebuchet MS"/>
                <a:cs typeface="Trebuchet MS"/>
              </a:rPr>
              <a:t> </a:t>
            </a:r>
            <a:r>
              <a:rPr sz="3200" spc="55" dirty="0">
                <a:solidFill>
                  <a:srgbClr val="FFFFFF"/>
                </a:solidFill>
                <a:latin typeface="Trebuchet MS"/>
                <a:cs typeface="Trebuchet MS"/>
              </a:rPr>
              <a:t>tools</a:t>
            </a:r>
            <a:r>
              <a:rPr sz="3200" spc="-1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65" dirty="0">
                <a:solidFill>
                  <a:srgbClr val="FFFFFF"/>
                </a:solidFill>
                <a:latin typeface="Trebuchet MS"/>
                <a:cs typeface="Trebuchet MS"/>
              </a:rPr>
              <a:t>must</a:t>
            </a:r>
            <a:r>
              <a:rPr sz="3200" spc="-1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dirty="0">
                <a:solidFill>
                  <a:srgbClr val="FFFFFF"/>
                </a:solidFill>
                <a:latin typeface="Trebuchet MS"/>
                <a:cs typeface="Trebuchet MS"/>
              </a:rPr>
              <a:t>be</a:t>
            </a:r>
            <a:r>
              <a:rPr sz="3200" spc="-1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20" dirty="0">
                <a:solidFill>
                  <a:srgbClr val="FFFFFF"/>
                </a:solidFill>
                <a:latin typeface="Trebuchet MS"/>
                <a:cs typeface="Trebuchet MS"/>
              </a:rPr>
              <a:t>used</a:t>
            </a:r>
            <a:endParaRPr sz="3200">
              <a:latin typeface="Trebuchet MS"/>
              <a:cs typeface="Trebuchet M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F2A52E8-4CDB-8B58-A868-6C1EC6851B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100" y="6248400"/>
            <a:ext cx="685800" cy="482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80772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10" dirty="0"/>
              <a:t>Function</a:t>
            </a:r>
            <a:r>
              <a:rPr spc="-370" dirty="0"/>
              <a:t> </a:t>
            </a:r>
            <a:r>
              <a:rPr spc="-10" dirty="0"/>
              <a:t>calling</a:t>
            </a:r>
            <a:r>
              <a:rPr spc="-335" dirty="0"/>
              <a:t> </a:t>
            </a:r>
            <a:r>
              <a:rPr spc="515" dirty="0"/>
              <a:t>–</a:t>
            </a:r>
            <a:r>
              <a:rPr spc="-335" dirty="0"/>
              <a:t> </a:t>
            </a:r>
            <a:r>
              <a:rPr spc="-60" dirty="0"/>
              <a:t>Key</a:t>
            </a:r>
            <a:r>
              <a:rPr spc="-315" dirty="0"/>
              <a:t> </a:t>
            </a:r>
            <a:r>
              <a:rPr spc="-35" dirty="0"/>
              <a:t>Aspects</a:t>
            </a:r>
          </a:p>
        </p:txBody>
      </p:sp>
      <p:sp>
        <p:nvSpPr>
          <p:cNvPr id="4" name="object 4"/>
          <p:cNvSpPr/>
          <p:nvPr/>
        </p:nvSpPr>
        <p:spPr>
          <a:xfrm>
            <a:off x="5193309" y="2525191"/>
            <a:ext cx="1814195" cy="1815464"/>
          </a:xfrm>
          <a:custGeom>
            <a:avLst/>
            <a:gdLst/>
            <a:ahLst/>
            <a:cxnLst/>
            <a:rect l="l" t="t" r="r" b="b"/>
            <a:pathLst>
              <a:path w="1814195" h="1815464">
                <a:moveTo>
                  <a:pt x="1423377" y="942632"/>
                </a:moveTo>
                <a:lnTo>
                  <a:pt x="1420660" y="886917"/>
                </a:lnTo>
                <a:lnTo>
                  <a:pt x="1412633" y="832967"/>
                </a:lnTo>
                <a:lnTo>
                  <a:pt x="1399552" y="780897"/>
                </a:lnTo>
                <a:lnTo>
                  <a:pt x="1381607" y="730821"/>
                </a:lnTo>
                <a:lnTo>
                  <a:pt x="1359039" y="682828"/>
                </a:lnTo>
                <a:lnTo>
                  <a:pt x="1255636" y="786295"/>
                </a:lnTo>
                <a:lnTo>
                  <a:pt x="1269022" y="823328"/>
                </a:lnTo>
                <a:lnTo>
                  <a:pt x="1278318" y="861872"/>
                </a:lnTo>
                <a:lnTo>
                  <a:pt x="1283741" y="901712"/>
                </a:lnTo>
                <a:lnTo>
                  <a:pt x="1285506" y="942632"/>
                </a:lnTo>
                <a:lnTo>
                  <a:pt x="1282712" y="990714"/>
                </a:lnTo>
                <a:lnTo>
                  <a:pt x="1274533" y="1037221"/>
                </a:lnTo>
                <a:lnTo>
                  <a:pt x="1261287" y="1081824"/>
                </a:lnTo>
                <a:lnTo>
                  <a:pt x="1243304" y="1124216"/>
                </a:lnTo>
                <a:lnTo>
                  <a:pt x="1220876" y="1164069"/>
                </a:lnTo>
                <a:lnTo>
                  <a:pt x="1194346" y="1201077"/>
                </a:lnTo>
                <a:lnTo>
                  <a:pt x="1164005" y="1234909"/>
                </a:lnTo>
                <a:lnTo>
                  <a:pt x="1130185" y="1265262"/>
                </a:lnTo>
                <a:lnTo>
                  <a:pt x="1093203" y="1291805"/>
                </a:lnTo>
                <a:lnTo>
                  <a:pt x="1053376" y="1314246"/>
                </a:lnTo>
                <a:lnTo>
                  <a:pt x="1011008" y="1332242"/>
                </a:lnTo>
                <a:lnTo>
                  <a:pt x="966431" y="1345488"/>
                </a:lnTo>
                <a:lnTo>
                  <a:pt x="919949" y="1353680"/>
                </a:lnTo>
                <a:lnTo>
                  <a:pt x="871893" y="1356474"/>
                </a:lnTo>
                <a:lnTo>
                  <a:pt x="823836" y="1353680"/>
                </a:lnTo>
                <a:lnTo>
                  <a:pt x="777354" y="1345488"/>
                </a:lnTo>
                <a:lnTo>
                  <a:pt x="732777" y="1332242"/>
                </a:lnTo>
                <a:lnTo>
                  <a:pt x="690410" y="1314246"/>
                </a:lnTo>
                <a:lnTo>
                  <a:pt x="650582" y="1291805"/>
                </a:lnTo>
                <a:lnTo>
                  <a:pt x="613600" y="1265262"/>
                </a:lnTo>
                <a:lnTo>
                  <a:pt x="579780" y="1234909"/>
                </a:lnTo>
                <a:lnTo>
                  <a:pt x="549440" y="1201077"/>
                </a:lnTo>
                <a:lnTo>
                  <a:pt x="522909" y="1164069"/>
                </a:lnTo>
                <a:lnTo>
                  <a:pt x="500481" y="1124216"/>
                </a:lnTo>
                <a:lnTo>
                  <a:pt x="482498" y="1081824"/>
                </a:lnTo>
                <a:lnTo>
                  <a:pt x="469252" y="1037221"/>
                </a:lnTo>
                <a:lnTo>
                  <a:pt x="461073" y="990714"/>
                </a:lnTo>
                <a:lnTo>
                  <a:pt x="458279" y="942632"/>
                </a:lnTo>
                <a:lnTo>
                  <a:pt x="461073" y="894549"/>
                </a:lnTo>
                <a:lnTo>
                  <a:pt x="469252" y="848042"/>
                </a:lnTo>
                <a:lnTo>
                  <a:pt x="482498" y="803440"/>
                </a:lnTo>
                <a:lnTo>
                  <a:pt x="500481" y="761047"/>
                </a:lnTo>
                <a:lnTo>
                  <a:pt x="522909" y="721194"/>
                </a:lnTo>
                <a:lnTo>
                  <a:pt x="549440" y="684187"/>
                </a:lnTo>
                <a:lnTo>
                  <a:pt x="579780" y="650354"/>
                </a:lnTo>
                <a:lnTo>
                  <a:pt x="613600" y="620001"/>
                </a:lnTo>
                <a:lnTo>
                  <a:pt x="650582" y="593458"/>
                </a:lnTo>
                <a:lnTo>
                  <a:pt x="690410" y="571017"/>
                </a:lnTo>
                <a:lnTo>
                  <a:pt x="732777" y="553021"/>
                </a:lnTo>
                <a:lnTo>
                  <a:pt x="777354" y="539775"/>
                </a:lnTo>
                <a:lnTo>
                  <a:pt x="823836" y="531583"/>
                </a:lnTo>
                <a:lnTo>
                  <a:pt x="871893" y="528789"/>
                </a:lnTo>
                <a:lnTo>
                  <a:pt x="912787" y="530872"/>
                </a:lnTo>
                <a:lnTo>
                  <a:pt x="952601" y="536841"/>
                </a:lnTo>
                <a:lnTo>
                  <a:pt x="991133" y="546252"/>
                </a:lnTo>
                <a:lnTo>
                  <a:pt x="1028141" y="558685"/>
                </a:lnTo>
                <a:lnTo>
                  <a:pt x="1131544" y="455218"/>
                </a:lnTo>
                <a:lnTo>
                  <a:pt x="1083589" y="432638"/>
                </a:lnTo>
                <a:lnTo>
                  <a:pt x="1033526" y="414680"/>
                </a:lnTo>
                <a:lnTo>
                  <a:pt x="981494" y="401586"/>
                </a:lnTo>
                <a:lnTo>
                  <a:pt x="927569" y="393573"/>
                </a:lnTo>
                <a:lnTo>
                  <a:pt x="871893" y="390842"/>
                </a:lnTo>
                <a:lnTo>
                  <a:pt x="824484" y="392874"/>
                </a:lnTo>
                <a:lnTo>
                  <a:pt x="778167" y="398868"/>
                </a:lnTo>
                <a:lnTo>
                  <a:pt x="733094" y="408660"/>
                </a:lnTo>
                <a:lnTo>
                  <a:pt x="689457" y="422059"/>
                </a:lnTo>
                <a:lnTo>
                  <a:pt x="647407" y="438912"/>
                </a:lnTo>
                <a:lnTo>
                  <a:pt x="607110" y="459054"/>
                </a:lnTo>
                <a:lnTo>
                  <a:pt x="568756" y="482295"/>
                </a:lnTo>
                <a:lnTo>
                  <a:pt x="532498" y="508495"/>
                </a:lnTo>
                <a:lnTo>
                  <a:pt x="498500" y="537464"/>
                </a:lnTo>
                <a:lnTo>
                  <a:pt x="466940" y="569036"/>
                </a:lnTo>
                <a:lnTo>
                  <a:pt x="437984" y="603046"/>
                </a:lnTo>
                <a:lnTo>
                  <a:pt x="411810" y="639330"/>
                </a:lnTo>
                <a:lnTo>
                  <a:pt x="388569" y="677710"/>
                </a:lnTo>
                <a:lnTo>
                  <a:pt x="368452" y="718019"/>
                </a:lnTo>
                <a:lnTo>
                  <a:pt x="351599" y="760095"/>
                </a:lnTo>
                <a:lnTo>
                  <a:pt x="338213" y="803770"/>
                </a:lnTo>
                <a:lnTo>
                  <a:pt x="328434" y="848855"/>
                </a:lnTo>
                <a:lnTo>
                  <a:pt x="322440" y="895197"/>
                </a:lnTo>
                <a:lnTo>
                  <a:pt x="320408" y="942632"/>
                </a:lnTo>
                <a:lnTo>
                  <a:pt x="322440" y="990066"/>
                </a:lnTo>
                <a:lnTo>
                  <a:pt x="328434" y="1036408"/>
                </a:lnTo>
                <a:lnTo>
                  <a:pt x="338213" y="1081493"/>
                </a:lnTo>
                <a:lnTo>
                  <a:pt x="351599" y="1125169"/>
                </a:lnTo>
                <a:lnTo>
                  <a:pt x="368452" y="1167244"/>
                </a:lnTo>
                <a:lnTo>
                  <a:pt x="388569" y="1207554"/>
                </a:lnTo>
                <a:lnTo>
                  <a:pt x="411810" y="1245933"/>
                </a:lnTo>
                <a:lnTo>
                  <a:pt x="437984" y="1282217"/>
                </a:lnTo>
                <a:lnTo>
                  <a:pt x="466940" y="1316228"/>
                </a:lnTo>
                <a:lnTo>
                  <a:pt x="498500" y="1347800"/>
                </a:lnTo>
                <a:lnTo>
                  <a:pt x="532498" y="1376768"/>
                </a:lnTo>
                <a:lnTo>
                  <a:pt x="568756" y="1402969"/>
                </a:lnTo>
                <a:lnTo>
                  <a:pt x="607110" y="1426210"/>
                </a:lnTo>
                <a:lnTo>
                  <a:pt x="647407" y="1446352"/>
                </a:lnTo>
                <a:lnTo>
                  <a:pt x="689457" y="1463205"/>
                </a:lnTo>
                <a:lnTo>
                  <a:pt x="733094" y="1476603"/>
                </a:lnTo>
                <a:lnTo>
                  <a:pt x="778167" y="1486395"/>
                </a:lnTo>
                <a:lnTo>
                  <a:pt x="824484" y="1492389"/>
                </a:lnTo>
                <a:lnTo>
                  <a:pt x="871893" y="1494421"/>
                </a:lnTo>
                <a:lnTo>
                  <a:pt x="919302" y="1492389"/>
                </a:lnTo>
                <a:lnTo>
                  <a:pt x="965619" y="1486395"/>
                </a:lnTo>
                <a:lnTo>
                  <a:pt x="1010678" y="1476603"/>
                </a:lnTo>
                <a:lnTo>
                  <a:pt x="1054328" y="1463205"/>
                </a:lnTo>
                <a:lnTo>
                  <a:pt x="1096378" y="1446352"/>
                </a:lnTo>
                <a:lnTo>
                  <a:pt x="1136662" y="1426210"/>
                </a:lnTo>
                <a:lnTo>
                  <a:pt x="1175029" y="1402969"/>
                </a:lnTo>
                <a:lnTo>
                  <a:pt x="1211287" y="1376768"/>
                </a:lnTo>
                <a:lnTo>
                  <a:pt x="1245285" y="1347800"/>
                </a:lnTo>
                <a:lnTo>
                  <a:pt x="1276845" y="1316228"/>
                </a:lnTo>
                <a:lnTo>
                  <a:pt x="1305788" y="1282217"/>
                </a:lnTo>
                <a:lnTo>
                  <a:pt x="1331976" y="1245933"/>
                </a:lnTo>
                <a:lnTo>
                  <a:pt x="1355204" y="1207554"/>
                </a:lnTo>
                <a:lnTo>
                  <a:pt x="1375333" y="1167244"/>
                </a:lnTo>
                <a:lnTo>
                  <a:pt x="1392174" y="1125169"/>
                </a:lnTo>
                <a:lnTo>
                  <a:pt x="1405572" y="1081493"/>
                </a:lnTo>
                <a:lnTo>
                  <a:pt x="1415351" y="1036408"/>
                </a:lnTo>
                <a:lnTo>
                  <a:pt x="1421345" y="990066"/>
                </a:lnTo>
                <a:lnTo>
                  <a:pt x="1423377" y="942632"/>
                </a:lnTo>
                <a:close/>
              </a:path>
              <a:path w="1814195" h="1815464">
                <a:moveTo>
                  <a:pt x="1743786" y="990600"/>
                </a:moveTo>
                <a:lnTo>
                  <a:pt x="1743367" y="887133"/>
                </a:lnTo>
                <a:lnTo>
                  <a:pt x="1729930" y="779602"/>
                </a:lnTo>
                <a:lnTo>
                  <a:pt x="1703666" y="677024"/>
                </a:lnTo>
                <a:lnTo>
                  <a:pt x="1665249" y="579831"/>
                </a:lnTo>
                <a:lnTo>
                  <a:pt x="1641665" y="533387"/>
                </a:lnTo>
                <a:lnTo>
                  <a:pt x="1625587" y="547179"/>
                </a:lnTo>
                <a:lnTo>
                  <a:pt x="1595716" y="579374"/>
                </a:lnTo>
                <a:lnTo>
                  <a:pt x="1503794" y="567880"/>
                </a:lnTo>
                <a:lnTo>
                  <a:pt x="1547101" y="653592"/>
                </a:lnTo>
                <a:lnTo>
                  <a:pt x="1579626" y="744905"/>
                </a:lnTo>
                <a:lnTo>
                  <a:pt x="1600098" y="841400"/>
                </a:lnTo>
                <a:lnTo>
                  <a:pt x="1605394" y="891451"/>
                </a:lnTo>
                <a:lnTo>
                  <a:pt x="1605635" y="990815"/>
                </a:lnTo>
                <a:lnTo>
                  <a:pt x="1593354" y="1084681"/>
                </a:lnTo>
                <a:lnTo>
                  <a:pt x="1569554" y="1174534"/>
                </a:lnTo>
                <a:lnTo>
                  <a:pt x="1535023" y="1259573"/>
                </a:lnTo>
                <a:lnTo>
                  <a:pt x="1490560" y="1339024"/>
                </a:lnTo>
                <a:lnTo>
                  <a:pt x="1436941" y="1412100"/>
                </a:lnTo>
                <a:lnTo>
                  <a:pt x="1374965" y="1477987"/>
                </a:lnTo>
                <a:lnTo>
                  <a:pt x="1305433" y="1535912"/>
                </a:lnTo>
                <a:lnTo>
                  <a:pt x="1229118" y="1585074"/>
                </a:lnTo>
                <a:lnTo>
                  <a:pt x="1146810" y="1624698"/>
                </a:lnTo>
                <a:lnTo>
                  <a:pt x="1059307" y="1653971"/>
                </a:lnTo>
                <a:lnTo>
                  <a:pt x="967409" y="1672120"/>
                </a:lnTo>
                <a:lnTo>
                  <a:pt x="871893" y="1678343"/>
                </a:lnTo>
                <a:lnTo>
                  <a:pt x="776376" y="1672120"/>
                </a:lnTo>
                <a:lnTo>
                  <a:pt x="684466" y="1653971"/>
                </a:lnTo>
                <a:lnTo>
                  <a:pt x="596976" y="1624698"/>
                </a:lnTo>
                <a:lnTo>
                  <a:pt x="514667" y="1585074"/>
                </a:lnTo>
                <a:lnTo>
                  <a:pt x="438353" y="1535912"/>
                </a:lnTo>
                <a:lnTo>
                  <a:pt x="368808" y="1477987"/>
                </a:lnTo>
                <a:lnTo>
                  <a:pt x="306844" y="1412100"/>
                </a:lnTo>
                <a:lnTo>
                  <a:pt x="253225" y="1339024"/>
                </a:lnTo>
                <a:lnTo>
                  <a:pt x="208762" y="1259573"/>
                </a:lnTo>
                <a:lnTo>
                  <a:pt x="174231" y="1174534"/>
                </a:lnTo>
                <a:lnTo>
                  <a:pt x="150431" y="1084681"/>
                </a:lnTo>
                <a:lnTo>
                  <a:pt x="138150" y="990815"/>
                </a:lnTo>
                <a:lnTo>
                  <a:pt x="138150" y="894448"/>
                </a:lnTo>
                <a:lnTo>
                  <a:pt x="150431" y="800582"/>
                </a:lnTo>
                <a:lnTo>
                  <a:pt x="174231" y="710730"/>
                </a:lnTo>
                <a:lnTo>
                  <a:pt x="208762" y="625690"/>
                </a:lnTo>
                <a:lnTo>
                  <a:pt x="253225" y="546239"/>
                </a:lnTo>
                <a:lnTo>
                  <a:pt x="306844" y="473163"/>
                </a:lnTo>
                <a:lnTo>
                  <a:pt x="368808" y="407276"/>
                </a:lnTo>
                <a:lnTo>
                  <a:pt x="438353" y="349351"/>
                </a:lnTo>
                <a:lnTo>
                  <a:pt x="514667" y="300189"/>
                </a:lnTo>
                <a:lnTo>
                  <a:pt x="596976" y="260565"/>
                </a:lnTo>
                <a:lnTo>
                  <a:pt x="684466" y="231292"/>
                </a:lnTo>
                <a:lnTo>
                  <a:pt x="776376" y="213144"/>
                </a:lnTo>
                <a:lnTo>
                  <a:pt x="871893" y="206921"/>
                </a:lnTo>
                <a:lnTo>
                  <a:pt x="972096" y="213702"/>
                </a:lnTo>
                <a:lnTo>
                  <a:pt x="1068641" y="233641"/>
                </a:lnTo>
                <a:lnTo>
                  <a:pt x="1160449" y="266077"/>
                </a:lnTo>
                <a:lnTo>
                  <a:pt x="1246441" y="310375"/>
                </a:lnTo>
                <a:lnTo>
                  <a:pt x="1234948" y="218414"/>
                </a:lnTo>
                <a:lnTo>
                  <a:pt x="1283208" y="170129"/>
                </a:lnTo>
                <a:lnTo>
                  <a:pt x="1198460" y="131406"/>
                </a:lnTo>
                <a:lnTo>
                  <a:pt x="1109789" y="101447"/>
                </a:lnTo>
                <a:lnTo>
                  <a:pt x="1017333" y="80886"/>
                </a:lnTo>
                <a:lnTo>
                  <a:pt x="921245" y="70319"/>
                </a:lnTo>
                <a:lnTo>
                  <a:pt x="823950" y="70256"/>
                </a:lnTo>
                <a:lnTo>
                  <a:pt x="730186" y="80391"/>
                </a:lnTo>
                <a:lnTo>
                  <a:pt x="639660" y="100152"/>
                </a:lnTo>
                <a:lnTo>
                  <a:pt x="552919" y="129006"/>
                </a:lnTo>
                <a:lnTo>
                  <a:pt x="470484" y="166433"/>
                </a:lnTo>
                <a:lnTo>
                  <a:pt x="392887" y="211874"/>
                </a:lnTo>
                <a:lnTo>
                  <a:pt x="320662" y="264833"/>
                </a:lnTo>
                <a:lnTo>
                  <a:pt x="254342" y="324751"/>
                </a:lnTo>
                <a:lnTo>
                  <a:pt x="194462" y="391096"/>
                </a:lnTo>
                <a:lnTo>
                  <a:pt x="141541" y="463359"/>
                </a:lnTo>
                <a:lnTo>
                  <a:pt x="96113" y="540994"/>
                </a:lnTo>
                <a:lnTo>
                  <a:pt x="58712" y="623481"/>
                </a:lnTo>
                <a:lnTo>
                  <a:pt x="29883" y="710272"/>
                </a:lnTo>
                <a:lnTo>
                  <a:pt x="10134" y="800849"/>
                </a:lnTo>
                <a:lnTo>
                  <a:pt x="0" y="894664"/>
                </a:lnTo>
                <a:lnTo>
                  <a:pt x="0" y="990600"/>
                </a:lnTo>
                <a:lnTo>
                  <a:pt x="10134" y="1084414"/>
                </a:lnTo>
                <a:lnTo>
                  <a:pt x="29883" y="1174991"/>
                </a:lnTo>
                <a:lnTo>
                  <a:pt x="58712" y="1261783"/>
                </a:lnTo>
                <a:lnTo>
                  <a:pt x="96113" y="1344269"/>
                </a:lnTo>
                <a:lnTo>
                  <a:pt x="141541" y="1421904"/>
                </a:lnTo>
                <a:lnTo>
                  <a:pt x="194462" y="1494167"/>
                </a:lnTo>
                <a:lnTo>
                  <a:pt x="254342" y="1560512"/>
                </a:lnTo>
                <a:lnTo>
                  <a:pt x="320662" y="1620431"/>
                </a:lnTo>
                <a:lnTo>
                  <a:pt x="392887" y="1673390"/>
                </a:lnTo>
                <a:lnTo>
                  <a:pt x="470484" y="1718830"/>
                </a:lnTo>
                <a:lnTo>
                  <a:pt x="552919" y="1756257"/>
                </a:lnTo>
                <a:lnTo>
                  <a:pt x="639660" y="1785112"/>
                </a:lnTo>
                <a:lnTo>
                  <a:pt x="730186" y="1804873"/>
                </a:lnTo>
                <a:lnTo>
                  <a:pt x="823950" y="1815007"/>
                </a:lnTo>
                <a:lnTo>
                  <a:pt x="919822" y="1815007"/>
                </a:lnTo>
                <a:lnTo>
                  <a:pt x="1013599" y="1804873"/>
                </a:lnTo>
                <a:lnTo>
                  <a:pt x="1104125" y="1785112"/>
                </a:lnTo>
                <a:lnTo>
                  <a:pt x="1190866" y="1756257"/>
                </a:lnTo>
                <a:lnTo>
                  <a:pt x="1273302" y="1718830"/>
                </a:lnTo>
                <a:lnTo>
                  <a:pt x="1350899" y="1673390"/>
                </a:lnTo>
                <a:lnTo>
                  <a:pt x="1423123" y="1620431"/>
                </a:lnTo>
                <a:lnTo>
                  <a:pt x="1489443" y="1560512"/>
                </a:lnTo>
                <a:lnTo>
                  <a:pt x="1549323" y="1494167"/>
                </a:lnTo>
                <a:lnTo>
                  <a:pt x="1602244" y="1421904"/>
                </a:lnTo>
                <a:lnTo>
                  <a:pt x="1647672" y="1344269"/>
                </a:lnTo>
                <a:lnTo>
                  <a:pt x="1685061" y="1261783"/>
                </a:lnTo>
                <a:lnTo>
                  <a:pt x="1713903" y="1174991"/>
                </a:lnTo>
                <a:lnTo>
                  <a:pt x="1733651" y="1084414"/>
                </a:lnTo>
                <a:lnTo>
                  <a:pt x="1743786" y="990600"/>
                </a:lnTo>
                <a:close/>
              </a:path>
              <a:path w="1814195" h="1815464">
                <a:moveTo>
                  <a:pt x="1814004" y="229908"/>
                </a:moveTo>
                <a:lnTo>
                  <a:pt x="1607197" y="206921"/>
                </a:lnTo>
                <a:lnTo>
                  <a:pt x="1584223" y="0"/>
                </a:lnTo>
                <a:lnTo>
                  <a:pt x="1331455" y="252895"/>
                </a:lnTo>
                <a:lnTo>
                  <a:pt x="1345247" y="372452"/>
                </a:lnTo>
                <a:lnTo>
                  <a:pt x="977595" y="740308"/>
                </a:lnTo>
                <a:lnTo>
                  <a:pt x="952639" y="729208"/>
                </a:lnTo>
                <a:lnTo>
                  <a:pt x="926172" y="720483"/>
                </a:lnTo>
                <a:lnTo>
                  <a:pt x="898423" y="714768"/>
                </a:lnTo>
                <a:lnTo>
                  <a:pt x="869594" y="712724"/>
                </a:lnTo>
                <a:lnTo>
                  <a:pt x="823429" y="717410"/>
                </a:lnTo>
                <a:lnTo>
                  <a:pt x="780376" y="730859"/>
                </a:lnTo>
                <a:lnTo>
                  <a:pt x="741349" y="752119"/>
                </a:lnTo>
                <a:lnTo>
                  <a:pt x="707313" y="780262"/>
                </a:lnTo>
                <a:lnTo>
                  <a:pt x="679196" y="814311"/>
                </a:lnTo>
                <a:lnTo>
                  <a:pt x="657936" y="853363"/>
                </a:lnTo>
                <a:lnTo>
                  <a:pt x="644499" y="896442"/>
                </a:lnTo>
                <a:lnTo>
                  <a:pt x="639813" y="942632"/>
                </a:lnTo>
                <a:lnTo>
                  <a:pt x="644499" y="988822"/>
                </a:lnTo>
                <a:lnTo>
                  <a:pt x="657936" y="1031900"/>
                </a:lnTo>
                <a:lnTo>
                  <a:pt x="679196" y="1070952"/>
                </a:lnTo>
                <a:lnTo>
                  <a:pt x="707313" y="1105001"/>
                </a:lnTo>
                <a:lnTo>
                  <a:pt x="741349" y="1133144"/>
                </a:lnTo>
                <a:lnTo>
                  <a:pt x="780376" y="1154404"/>
                </a:lnTo>
                <a:lnTo>
                  <a:pt x="823429" y="1167853"/>
                </a:lnTo>
                <a:lnTo>
                  <a:pt x="869594" y="1172540"/>
                </a:lnTo>
                <a:lnTo>
                  <a:pt x="915758" y="1167853"/>
                </a:lnTo>
                <a:lnTo>
                  <a:pt x="958811" y="1154404"/>
                </a:lnTo>
                <a:lnTo>
                  <a:pt x="997839" y="1133144"/>
                </a:lnTo>
                <a:lnTo>
                  <a:pt x="1031875" y="1105001"/>
                </a:lnTo>
                <a:lnTo>
                  <a:pt x="1059992" y="1070952"/>
                </a:lnTo>
                <a:lnTo>
                  <a:pt x="1081252" y="1031900"/>
                </a:lnTo>
                <a:lnTo>
                  <a:pt x="1094689" y="988822"/>
                </a:lnTo>
                <a:lnTo>
                  <a:pt x="1099375" y="942632"/>
                </a:lnTo>
                <a:lnTo>
                  <a:pt x="1097686" y="914146"/>
                </a:lnTo>
                <a:lnTo>
                  <a:pt x="1092771" y="887171"/>
                </a:lnTo>
                <a:lnTo>
                  <a:pt x="1084834" y="861479"/>
                </a:lnTo>
                <a:lnTo>
                  <a:pt x="1074102" y="836879"/>
                </a:lnTo>
                <a:lnTo>
                  <a:pt x="1441754" y="469011"/>
                </a:lnTo>
                <a:lnTo>
                  <a:pt x="1561249" y="482815"/>
                </a:lnTo>
                <a:lnTo>
                  <a:pt x="1814004" y="22990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872C46D-B802-A9D9-C4D3-FD48F65276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100" y="6357007"/>
            <a:ext cx="685800" cy="482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10" dirty="0"/>
              <a:t>Function</a:t>
            </a:r>
            <a:r>
              <a:rPr spc="-370" dirty="0"/>
              <a:t> </a:t>
            </a:r>
            <a:r>
              <a:rPr spc="-10" dirty="0"/>
              <a:t>calling</a:t>
            </a:r>
            <a:r>
              <a:rPr spc="-335" dirty="0"/>
              <a:t> </a:t>
            </a:r>
            <a:r>
              <a:rPr spc="515" dirty="0"/>
              <a:t>–</a:t>
            </a:r>
            <a:r>
              <a:rPr spc="-335" dirty="0"/>
              <a:t> </a:t>
            </a:r>
            <a:r>
              <a:rPr spc="-60" dirty="0"/>
              <a:t>Key</a:t>
            </a:r>
            <a:r>
              <a:rPr spc="-315" dirty="0"/>
              <a:t> </a:t>
            </a:r>
            <a:r>
              <a:rPr spc="-35" dirty="0"/>
              <a:t>Aspects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92100" y="1441450"/>
            <a:ext cx="347027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solidFill>
                  <a:srgbClr val="FFFFFF"/>
                </a:solidFill>
                <a:latin typeface="Trebuchet MS"/>
                <a:cs typeface="Trebuchet MS"/>
              </a:rPr>
              <a:t>Structured</a:t>
            </a:r>
            <a:r>
              <a:rPr sz="3200" b="1" spc="-2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b="1" spc="-10" dirty="0">
                <a:solidFill>
                  <a:srgbClr val="FFFFFF"/>
                </a:solidFill>
                <a:latin typeface="Trebuchet MS"/>
                <a:cs typeface="Trebuchet MS"/>
              </a:rPr>
              <a:t>output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18541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dirty="0"/>
              <a:t>Predefined</a:t>
            </a:r>
            <a:r>
              <a:rPr spc="-10" dirty="0"/>
              <a:t> </a:t>
            </a:r>
            <a:r>
              <a:rPr dirty="0"/>
              <a:t>schema</a:t>
            </a:r>
            <a:r>
              <a:rPr spc="40" dirty="0"/>
              <a:t> </a:t>
            </a:r>
            <a:r>
              <a:rPr spc="-20" dirty="0"/>
              <a:t>that </a:t>
            </a:r>
            <a:r>
              <a:rPr dirty="0"/>
              <a:t>matches</a:t>
            </a:r>
            <a:r>
              <a:rPr spc="-110" dirty="0"/>
              <a:t> </a:t>
            </a:r>
            <a:r>
              <a:rPr dirty="0"/>
              <a:t>the</a:t>
            </a:r>
            <a:r>
              <a:rPr spc="-120" dirty="0"/>
              <a:t> </a:t>
            </a:r>
            <a:r>
              <a:rPr spc="-20" dirty="0"/>
              <a:t>expected</a:t>
            </a:r>
            <a:r>
              <a:rPr spc="-120" dirty="0"/>
              <a:t> </a:t>
            </a:r>
            <a:r>
              <a:rPr spc="-10" dirty="0"/>
              <a:t>input </a:t>
            </a:r>
            <a:r>
              <a:rPr dirty="0"/>
              <a:t>parameters</a:t>
            </a:r>
            <a:r>
              <a:rPr spc="-150" dirty="0"/>
              <a:t> </a:t>
            </a:r>
            <a:r>
              <a:rPr spc="70" dirty="0"/>
              <a:t>of</a:t>
            </a:r>
            <a:r>
              <a:rPr spc="-140" dirty="0"/>
              <a:t> </a:t>
            </a:r>
            <a:r>
              <a:rPr dirty="0"/>
              <a:t>a</a:t>
            </a:r>
            <a:r>
              <a:rPr spc="-130" dirty="0"/>
              <a:t> </a:t>
            </a:r>
            <a:r>
              <a:rPr spc="60" dirty="0"/>
              <a:t>given</a:t>
            </a:r>
            <a:r>
              <a:rPr spc="-150" dirty="0"/>
              <a:t> </a:t>
            </a:r>
            <a:r>
              <a:rPr spc="-10" dirty="0"/>
              <a:t>function.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084189" y="3546094"/>
            <a:ext cx="3151505" cy="2465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1E90ED"/>
                </a:solidFill>
                <a:latin typeface="Trebuchet MS"/>
                <a:cs typeface="Trebuchet MS"/>
              </a:rPr>
              <a:t>{</a:t>
            </a:r>
            <a:r>
              <a:rPr sz="3200" spc="-80" dirty="0">
                <a:solidFill>
                  <a:srgbClr val="1E90ED"/>
                </a:solidFill>
                <a:latin typeface="Trebuchet MS"/>
                <a:cs typeface="Trebuchet MS"/>
              </a:rPr>
              <a:t> </a:t>
            </a:r>
            <a:r>
              <a:rPr sz="3200" spc="-10" dirty="0">
                <a:solidFill>
                  <a:srgbClr val="1E90ED"/>
                </a:solidFill>
                <a:latin typeface="Trebuchet MS"/>
                <a:cs typeface="Trebuchet MS"/>
              </a:rPr>
              <a:t>spec:</a:t>
            </a:r>
            <a:endParaRPr sz="3200">
              <a:latin typeface="Trebuchet MS"/>
              <a:cs typeface="Trebuchet MS"/>
            </a:endParaRPr>
          </a:p>
          <a:p>
            <a:pPr marL="437515" marR="5080">
              <a:lnSpc>
                <a:spcPct val="100000"/>
              </a:lnSpc>
            </a:pPr>
            <a:r>
              <a:rPr sz="3200" spc="-25" dirty="0">
                <a:solidFill>
                  <a:srgbClr val="1E90ED"/>
                </a:solidFill>
                <a:latin typeface="Trebuchet MS"/>
                <a:cs typeface="Trebuchet MS"/>
              </a:rPr>
              <a:t>name:</a:t>
            </a:r>
            <a:r>
              <a:rPr sz="3200" spc="-195" dirty="0">
                <a:solidFill>
                  <a:srgbClr val="1E90ED"/>
                </a:solidFill>
                <a:latin typeface="Trebuchet MS"/>
                <a:cs typeface="Trebuchet MS"/>
              </a:rPr>
              <a:t> </a:t>
            </a:r>
            <a:r>
              <a:rPr sz="3200" spc="795" dirty="0">
                <a:solidFill>
                  <a:srgbClr val="1E90ED"/>
                </a:solidFill>
                <a:latin typeface="Trebuchet MS"/>
                <a:cs typeface="Trebuchet MS"/>
              </a:rPr>
              <a:t>… </a:t>
            </a:r>
            <a:r>
              <a:rPr sz="3200" spc="-20" dirty="0">
                <a:solidFill>
                  <a:srgbClr val="1E90ED"/>
                </a:solidFill>
                <a:latin typeface="Trebuchet MS"/>
                <a:cs typeface="Trebuchet MS"/>
              </a:rPr>
              <a:t>Description:</a:t>
            </a:r>
            <a:r>
              <a:rPr sz="3200" spc="-165" dirty="0">
                <a:solidFill>
                  <a:srgbClr val="1E90ED"/>
                </a:solidFill>
                <a:latin typeface="Trebuchet MS"/>
                <a:cs typeface="Trebuchet MS"/>
              </a:rPr>
              <a:t> </a:t>
            </a:r>
            <a:r>
              <a:rPr sz="3200" spc="795" dirty="0">
                <a:solidFill>
                  <a:srgbClr val="1E90ED"/>
                </a:solidFill>
                <a:latin typeface="Trebuchet MS"/>
                <a:cs typeface="Trebuchet MS"/>
              </a:rPr>
              <a:t>… </a:t>
            </a:r>
            <a:r>
              <a:rPr sz="3200" spc="-20" dirty="0">
                <a:solidFill>
                  <a:srgbClr val="1E90ED"/>
                </a:solidFill>
                <a:latin typeface="Trebuchet MS"/>
                <a:cs typeface="Trebuchet MS"/>
              </a:rPr>
              <a:t>Input:</a:t>
            </a:r>
            <a:r>
              <a:rPr sz="3200" spc="-195" dirty="0">
                <a:solidFill>
                  <a:srgbClr val="1E90ED"/>
                </a:solidFill>
                <a:latin typeface="Trebuchet MS"/>
                <a:cs typeface="Trebuchet MS"/>
              </a:rPr>
              <a:t> </a:t>
            </a:r>
            <a:r>
              <a:rPr sz="3200" spc="795" dirty="0">
                <a:solidFill>
                  <a:srgbClr val="1E90ED"/>
                </a:solidFill>
                <a:latin typeface="Trebuchet MS"/>
                <a:cs typeface="Trebuchet MS"/>
              </a:rPr>
              <a:t>…</a:t>
            </a:r>
            <a:endParaRPr sz="3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3200" spc="-50" dirty="0">
                <a:solidFill>
                  <a:srgbClr val="1E90ED"/>
                </a:solidFill>
                <a:latin typeface="Trebuchet MS"/>
                <a:cs typeface="Trebuchet MS"/>
              </a:rPr>
              <a:t>}</a:t>
            </a:r>
            <a:endParaRPr sz="3200">
              <a:latin typeface="Trebuchet MS"/>
              <a:cs typeface="Trebuchet M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1197055-A6F7-8FF4-2B4A-42202C273D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6367517"/>
            <a:ext cx="685800" cy="482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3631</TotalTime>
  <Words>750</Words>
  <Application>Microsoft Macintosh PowerPoint</Application>
  <PresentationFormat>Widescreen</PresentationFormat>
  <Paragraphs>126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Aptos</vt:lpstr>
      <vt:lpstr>Arial MT</vt:lpstr>
      <vt:lpstr>Trebuchet MS</vt:lpstr>
      <vt:lpstr>Wingdings</vt:lpstr>
      <vt:lpstr>Office Theme</vt:lpstr>
      <vt:lpstr>How to perform Function calling using Amazon Bedrock with multiple tools</vt:lpstr>
      <vt:lpstr>Agenda</vt:lpstr>
      <vt:lpstr>LLM Characteristics</vt:lpstr>
      <vt:lpstr>LLM Characteristics</vt:lpstr>
      <vt:lpstr>LLM Characteristics</vt:lpstr>
      <vt:lpstr>PowerPoint Presentation</vt:lpstr>
      <vt:lpstr>Function calling - Features and Implementation</vt:lpstr>
      <vt:lpstr>Function calling – Key Aspects</vt:lpstr>
      <vt:lpstr>Function calling – Key Aspects</vt:lpstr>
      <vt:lpstr>Function calling – Key Aspects</vt:lpstr>
      <vt:lpstr>Function calling – Key Aspects</vt:lpstr>
      <vt:lpstr>Function calling – Key Aspects</vt:lpstr>
      <vt:lpstr>Function calling – Key Aspects</vt:lpstr>
      <vt:lpstr>Function calling - Amazon Bedrock</vt:lpstr>
      <vt:lpstr>Amazon Bedrock Agents vs. Function calling</vt:lpstr>
      <vt:lpstr>Function calling - Pseudocode</vt:lpstr>
      <vt:lpstr>Architecture comparison</vt:lpstr>
      <vt:lpstr>Amazon Bedrock converse</vt:lpstr>
      <vt:lpstr>Amazon Bedrock Agents</vt:lpstr>
      <vt:lpstr>Amazon Bedrock function calling</vt:lpstr>
      <vt:lpstr>Use function calling in Amazon Bedrock</vt:lpstr>
      <vt:lpstr>Function calling Tool Spec definition</vt:lpstr>
      <vt:lpstr>Function calling – pass the tools to tools list</vt:lpstr>
      <vt:lpstr>Demo</vt:lpstr>
      <vt:lpstr>Function calling - pitfalls</vt:lpstr>
      <vt:lpstr>Function calling - pitfalls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this event template</dc:title>
  <dc:creator>Microsoft Office User</dc:creator>
  <cp:lastModifiedBy>Ilia German</cp:lastModifiedBy>
  <cp:revision>3</cp:revision>
  <dcterms:created xsi:type="dcterms:W3CDTF">2024-12-01T06:43:09Z</dcterms:created>
  <dcterms:modified xsi:type="dcterms:W3CDTF">2024-12-10T20:34:25Z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2024-11-13T00:00:00Z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2024-12-01T00:00:00Z</vt:filetime>
  </property>
  <property fmtid="{D5CDD505-2E9C-101B-9397-08002B2CF9AE}" pid="5" name="Producer">
    <vt:lpwstr>Microsoft® PowerPoint® 2019</vt:lpwstr>
  </property>
</Properties>
</file>