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04" d="100"/>
          <a:sy n="104" d="100"/>
        </p:scale>
        <p:origin x="232" y="5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682" y="1658823"/>
            <a:ext cx="4242435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2024,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2024,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3536" y="0"/>
            <a:ext cx="1711211" cy="68580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2476" y="2137410"/>
            <a:ext cx="1170431" cy="116967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1852" y="709422"/>
            <a:ext cx="1170432" cy="116966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32476" y="3565397"/>
            <a:ext cx="1170431" cy="11696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2024,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2024,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2024,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40893"/>
            <a:ext cx="10858500" cy="836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1" y="2005710"/>
            <a:ext cx="8610600" cy="2980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8847" y="6461809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2024,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5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vJyWSAzWFI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388" y="2427858"/>
            <a:ext cx="8166734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-60" dirty="0"/>
              <a:t>Responsible</a:t>
            </a:r>
            <a:r>
              <a:rPr sz="4400" spc="-350" dirty="0"/>
              <a:t> </a:t>
            </a:r>
            <a:r>
              <a:rPr sz="4400" spc="105" dirty="0"/>
              <a:t>AI</a:t>
            </a:r>
            <a:r>
              <a:rPr sz="4400" spc="-330" dirty="0"/>
              <a:t> </a:t>
            </a:r>
            <a:r>
              <a:rPr sz="4400" spc="-65" dirty="0"/>
              <a:t>applications</a:t>
            </a:r>
            <a:r>
              <a:rPr sz="4400" spc="-350" dirty="0"/>
              <a:t> </a:t>
            </a:r>
            <a:r>
              <a:rPr sz="4400" spc="-20" dirty="0"/>
              <a:t>with </a:t>
            </a:r>
            <a:r>
              <a:rPr sz="4400" spc="-65" dirty="0"/>
              <a:t>Guardrails</a:t>
            </a:r>
            <a:r>
              <a:rPr sz="4400" spc="-370" dirty="0"/>
              <a:t> </a:t>
            </a:r>
            <a:r>
              <a:rPr sz="4400" spc="-40" dirty="0"/>
              <a:t>for</a:t>
            </a:r>
            <a:r>
              <a:rPr sz="4400" spc="-330" dirty="0"/>
              <a:t> </a:t>
            </a:r>
            <a:r>
              <a:rPr sz="4400" spc="-10" dirty="0"/>
              <a:t>Amazon</a:t>
            </a:r>
            <a:r>
              <a:rPr sz="4400" spc="-385" dirty="0"/>
              <a:t> </a:t>
            </a:r>
            <a:r>
              <a:rPr sz="4400" spc="-10" dirty="0"/>
              <a:t>Bedrock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2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300" dirty="0"/>
              <a:t> </a:t>
            </a:r>
            <a:r>
              <a:rPr spc="-75" dirty="0"/>
              <a:t>it</a:t>
            </a:r>
            <a:r>
              <a:rPr spc="-315" dirty="0"/>
              <a:t> </a:t>
            </a:r>
            <a:r>
              <a:rPr spc="-114" dirty="0"/>
              <a:t>works:</a:t>
            </a:r>
            <a:r>
              <a:rPr spc="-320" dirty="0"/>
              <a:t> </a:t>
            </a:r>
            <a:r>
              <a:rPr spc="-65" dirty="0"/>
              <a:t>Guardrails</a:t>
            </a:r>
            <a:r>
              <a:rPr spc="-320" dirty="0"/>
              <a:t> </a:t>
            </a:r>
            <a:r>
              <a:rPr spc="-50" dirty="0"/>
              <a:t>for</a:t>
            </a:r>
            <a:r>
              <a:rPr spc="-300" dirty="0"/>
              <a:t> </a:t>
            </a:r>
            <a:r>
              <a:rPr spc="-30" dirty="0"/>
              <a:t>Amazon</a:t>
            </a:r>
            <a:r>
              <a:rPr spc="-295" dirty="0"/>
              <a:t> </a:t>
            </a:r>
            <a:r>
              <a:rPr spc="-10" dirty="0"/>
              <a:t>Bedrock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5468" y="1467611"/>
            <a:ext cx="379730" cy="675640"/>
            <a:chOff x="315468" y="1467611"/>
            <a:chExt cx="379730" cy="675640"/>
          </a:xfrm>
        </p:grpSpPr>
        <p:sp>
          <p:nvSpPr>
            <p:cNvPr id="4" name="object 4"/>
            <p:cNvSpPr/>
            <p:nvPr/>
          </p:nvSpPr>
          <p:spPr>
            <a:xfrm>
              <a:off x="325374" y="177317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832" y="0"/>
                  </a:move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1"/>
                  </a:lnTo>
                  <a:lnTo>
                    <a:pt x="0" y="359663"/>
                  </a:lnTo>
                  <a:lnTo>
                    <a:pt x="359663" y="359663"/>
                  </a:lnTo>
                  <a:lnTo>
                    <a:pt x="359663" y="179831"/>
                  </a:lnTo>
                  <a:lnTo>
                    <a:pt x="353239" y="132027"/>
                  </a:lnTo>
                  <a:lnTo>
                    <a:pt x="335110" y="89069"/>
                  </a:lnTo>
                  <a:lnTo>
                    <a:pt x="306990" y="52673"/>
                  </a:lnTo>
                  <a:lnTo>
                    <a:pt x="270594" y="24553"/>
                  </a:lnTo>
                  <a:lnTo>
                    <a:pt x="227636" y="642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5374" y="1773173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832" y="0"/>
                  </a:moveTo>
                  <a:lnTo>
                    <a:pt x="227636" y="6424"/>
                  </a:lnTo>
                  <a:lnTo>
                    <a:pt x="270594" y="24553"/>
                  </a:lnTo>
                  <a:lnTo>
                    <a:pt x="306990" y="52673"/>
                  </a:lnTo>
                  <a:lnTo>
                    <a:pt x="335110" y="89069"/>
                  </a:lnTo>
                  <a:lnTo>
                    <a:pt x="353239" y="132027"/>
                  </a:lnTo>
                  <a:lnTo>
                    <a:pt x="359663" y="179831"/>
                  </a:lnTo>
                  <a:lnTo>
                    <a:pt x="359663" y="359663"/>
                  </a:lnTo>
                  <a:lnTo>
                    <a:pt x="0" y="359663"/>
                  </a:lnTo>
                  <a:lnTo>
                    <a:pt x="0" y="179831"/>
                  </a:ln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2" y="0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5374" y="1477517"/>
              <a:ext cx="358140" cy="360045"/>
            </a:xfrm>
            <a:custGeom>
              <a:avLst/>
              <a:gdLst/>
              <a:ahLst/>
              <a:cxnLst/>
              <a:rect l="l" t="t" r="r" b="b"/>
              <a:pathLst>
                <a:path w="358140" h="360044">
                  <a:moveTo>
                    <a:pt x="179069" y="0"/>
                  </a:moveTo>
                  <a:lnTo>
                    <a:pt x="131467" y="6424"/>
                  </a:lnTo>
                  <a:lnTo>
                    <a:pt x="88691" y="24553"/>
                  </a:lnTo>
                  <a:lnTo>
                    <a:pt x="52449" y="52673"/>
                  </a:lnTo>
                  <a:lnTo>
                    <a:pt x="24448" y="89069"/>
                  </a:lnTo>
                  <a:lnTo>
                    <a:pt x="6396" y="132027"/>
                  </a:lnTo>
                  <a:lnTo>
                    <a:pt x="0" y="179832"/>
                  </a:lnTo>
                  <a:lnTo>
                    <a:pt x="6396" y="227636"/>
                  </a:lnTo>
                  <a:lnTo>
                    <a:pt x="24448" y="270594"/>
                  </a:lnTo>
                  <a:lnTo>
                    <a:pt x="52449" y="306990"/>
                  </a:lnTo>
                  <a:lnTo>
                    <a:pt x="88691" y="335110"/>
                  </a:lnTo>
                  <a:lnTo>
                    <a:pt x="131467" y="353239"/>
                  </a:lnTo>
                  <a:lnTo>
                    <a:pt x="179069" y="359664"/>
                  </a:lnTo>
                  <a:lnTo>
                    <a:pt x="226672" y="353239"/>
                  </a:lnTo>
                  <a:lnTo>
                    <a:pt x="269448" y="335110"/>
                  </a:lnTo>
                  <a:lnTo>
                    <a:pt x="305690" y="306990"/>
                  </a:lnTo>
                  <a:lnTo>
                    <a:pt x="333691" y="270594"/>
                  </a:lnTo>
                  <a:lnTo>
                    <a:pt x="351743" y="227636"/>
                  </a:lnTo>
                  <a:lnTo>
                    <a:pt x="358140" y="179832"/>
                  </a:lnTo>
                  <a:lnTo>
                    <a:pt x="351743" y="132027"/>
                  </a:lnTo>
                  <a:lnTo>
                    <a:pt x="333691" y="89069"/>
                  </a:lnTo>
                  <a:lnTo>
                    <a:pt x="305690" y="52673"/>
                  </a:lnTo>
                  <a:lnTo>
                    <a:pt x="269448" y="24553"/>
                  </a:lnTo>
                  <a:lnTo>
                    <a:pt x="226672" y="6424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374" y="1477517"/>
              <a:ext cx="358140" cy="360045"/>
            </a:xfrm>
            <a:custGeom>
              <a:avLst/>
              <a:gdLst/>
              <a:ahLst/>
              <a:cxnLst/>
              <a:rect l="l" t="t" r="r" b="b"/>
              <a:pathLst>
                <a:path w="358140" h="360044">
                  <a:moveTo>
                    <a:pt x="0" y="179832"/>
                  </a:moveTo>
                  <a:lnTo>
                    <a:pt x="6396" y="132027"/>
                  </a:lnTo>
                  <a:lnTo>
                    <a:pt x="24448" y="89069"/>
                  </a:lnTo>
                  <a:lnTo>
                    <a:pt x="52449" y="52673"/>
                  </a:lnTo>
                  <a:lnTo>
                    <a:pt x="88691" y="24553"/>
                  </a:lnTo>
                  <a:lnTo>
                    <a:pt x="131467" y="6424"/>
                  </a:lnTo>
                  <a:lnTo>
                    <a:pt x="179069" y="0"/>
                  </a:lnTo>
                  <a:lnTo>
                    <a:pt x="226672" y="6424"/>
                  </a:lnTo>
                  <a:lnTo>
                    <a:pt x="269448" y="24553"/>
                  </a:lnTo>
                  <a:lnTo>
                    <a:pt x="305690" y="52673"/>
                  </a:lnTo>
                  <a:lnTo>
                    <a:pt x="333691" y="89069"/>
                  </a:lnTo>
                  <a:lnTo>
                    <a:pt x="351743" y="132027"/>
                  </a:lnTo>
                  <a:lnTo>
                    <a:pt x="358140" y="179832"/>
                  </a:lnTo>
                  <a:lnTo>
                    <a:pt x="351743" y="227636"/>
                  </a:lnTo>
                  <a:lnTo>
                    <a:pt x="333691" y="270594"/>
                  </a:lnTo>
                  <a:lnTo>
                    <a:pt x="305690" y="306990"/>
                  </a:lnTo>
                  <a:lnTo>
                    <a:pt x="269448" y="335110"/>
                  </a:lnTo>
                  <a:lnTo>
                    <a:pt x="226672" y="353239"/>
                  </a:lnTo>
                  <a:lnTo>
                    <a:pt x="179069" y="359664"/>
                  </a:lnTo>
                  <a:lnTo>
                    <a:pt x="131467" y="353239"/>
                  </a:lnTo>
                  <a:lnTo>
                    <a:pt x="88691" y="335110"/>
                  </a:lnTo>
                  <a:lnTo>
                    <a:pt x="52449" y="306990"/>
                  </a:lnTo>
                  <a:lnTo>
                    <a:pt x="24448" y="270594"/>
                  </a:lnTo>
                  <a:lnTo>
                    <a:pt x="6396" y="227636"/>
                  </a:lnTo>
                  <a:lnTo>
                    <a:pt x="0" y="179832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72718" y="1464563"/>
            <a:ext cx="10370820" cy="3459479"/>
            <a:chOff x="772718" y="1464563"/>
            <a:chExt cx="10370820" cy="345947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718" y="1467611"/>
              <a:ext cx="3547821" cy="6583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8052" y="1464563"/>
              <a:ext cx="3615436" cy="6583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51432" y="3113531"/>
              <a:ext cx="8662670" cy="1811020"/>
            </a:xfrm>
            <a:custGeom>
              <a:avLst/>
              <a:gdLst/>
              <a:ahLst/>
              <a:cxnLst/>
              <a:rect l="l" t="t" r="r" b="b"/>
              <a:pathLst>
                <a:path w="8662670" h="1811020">
                  <a:moveTo>
                    <a:pt x="8662416" y="0"/>
                  </a:moveTo>
                  <a:lnTo>
                    <a:pt x="0" y="0"/>
                  </a:lnTo>
                  <a:lnTo>
                    <a:pt x="0" y="1810512"/>
                  </a:lnTo>
                  <a:lnTo>
                    <a:pt x="8662416" y="1810512"/>
                  </a:lnTo>
                  <a:lnTo>
                    <a:pt x="8662416" y="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51432" y="3113532"/>
            <a:ext cx="8662670" cy="1811020"/>
          </a:xfrm>
          <a:prstGeom prst="rect">
            <a:avLst/>
          </a:prstGeom>
          <a:ln w="12192">
            <a:solidFill>
              <a:srgbClr val="DB2BB6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637540">
              <a:lnSpc>
                <a:spcPct val="100000"/>
              </a:lnSpc>
              <a:spcBef>
                <a:spcPts val="740"/>
              </a:spcBef>
            </a:pPr>
            <a:r>
              <a:rPr sz="1800" b="1" spc="-10" dirty="0">
                <a:solidFill>
                  <a:srgbClr val="E980D2"/>
                </a:solidFill>
                <a:latin typeface="Trebuchet MS"/>
                <a:cs typeface="Trebuchet MS"/>
              </a:rPr>
              <a:t>Guardrail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4422" y="1767458"/>
            <a:ext cx="6910070" cy="4328795"/>
            <a:chOff x="2614422" y="1767458"/>
            <a:chExt cx="6910070" cy="432879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1188" y="5430012"/>
              <a:ext cx="3851147" cy="6659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14422" y="1767458"/>
              <a:ext cx="6910070" cy="1348105"/>
            </a:xfrm>
            <a:custGeom>
              <a:avLst/>
              <a:gdLst/>
              <a:ahLst/>
              <a:cxnLst/>
              <a:rect l="l" t="t" r="r" b="b"/>
              <a:pathLst>
                <a:path w="6910070" h="1348105">
                  <a:moveTo>
                    <a:pt x="76200" y="1271651"/>
                  </a:moveTo>
                  <a:lnTo>
                    <a:pt x="48006" y="1271651"/>
                  </a:lnTo>
                  <a:lnTo>
                    <a:pt x="48006" y="340106"/>
                  </a:lnTo>
                  <a:lnTo>
                    <a:pt x="43561" y="335661"/>
                  </a:lnTo>
                  <a:lnTo>
                    <a:pt x="32639" y="335661"/>
                  </a:lnTo>
                  <a:lnTo>
                    <a:pt x="28194" y="340106"/>
                  </a:lnTo>
                  <a:lnTo>
                    <a:pt x="28194" y="1271651"/>
                  </a:lnTo>
                  <a:lnTo>
                    <a:pt x="0" y="1271651"/>
                  </a:lnTo>
                  <a:lnTo>
                    <a:pt x="38100" y="1347851"/>
                  </a:lnTo>
                  <a:lnTo>
                    <a:pt x="64897" y="1294257"/>
                  </a:lnTo>
                  <a:lnTo>
                    <a:pt x="76200" y="1271651"/>
                  </a:lnTo>
                  <a:close/>
                </a:path>
                <a:path w="6910070" h="1348105">
                  <a:moveTo>
                    <a:pt x="3972052" y="38481"/>
                  </a:moveTo>
                  <a:lnTo>
                    <a:pt x="3951960" y="28321"/>
                  </a:lnTo>
                  <a:lnTo>
                    <a:pt x="3908552" y="6362"/>
                  </a:lnTo>
                  <a:lnTo>
                    <a:pt x="3908552" y="48133"/>
                  </a:lnTo>
                  <a:lnTo>
                    <a:pt x="3895814" y="48133"/>
                  </a:lnTo>
                  <a:lnTo>
                    <a:pt x="3908552" y="48133"/>
                  </a:lnTo>
                  <a:lnTo>
                    <a:pt x="3908552" y="6362"/>
                  </a:lnTo>
                  <a:lnTo>
                    <a:pt x="3895979" y="0"/>
                  </a:lnTo>
                  <a:lnTo>
                    <a:pt x="3895915" y="18669"/>
                  </a:lnTo>
                  <a:lnTo>
                    <a:pt x="3895877" y="28270"/>
                  </a:lnTo>
                  <a:lnTo>
                    <a:pt x="1732788" y="18669"/>
                  </a:lnTo>
                  <a:lnTo>
                    <a:pt x="1727327" y="18669"/>
                  </a:lnTo>
                  <a:lnTo>
                    <a:pt x="1722882" y="23114"/>
                  </a:lnTo>
                  <a:lnTo>
                    <a:pt x="1722882" y="34036"/>
                  </a:lnTo>
                  <a:lnTo>
                    <a:pt x="1727327" y="38481"/>
                  </a:lnTo>
                  <a:lnTo>
                    <a:pt x="3895801" y="48082"/>
                  </a:lnTo>
                  <a:lnTo>
                    <a:pt x="3895725" y="76200"/>
                  </a:lnTo>
                  <a:lnTo>
                    <a:pt x="3952519" y="48133"/>
                  </a:lnTo>
                  <a:lnTo>
                    <a:pt x="3972052" y="38481"/>
                  </a:lnTo>
                  <a:close/>
                </a:path>
                <a:path w="6910070" h="1348105">
                  <a:moveTo>
                    <a:pt x="6909943" y="1268095"/>
                  </a:moveTo>
                  <a:lnTo>
                    <a:pt x="6881698" y="1268476"/>
                  </a:lnTo>
                  <a:lnTo>
                    <a:pt x="6869430" y="342646"/>
                  </a:lnTo>
                  <a:lnTo>
                    <a:pt x="6869303" y="337185"/>
                  </a:lnTo>
                  <a:lnTo>
                    <a:pt x="6869303" y="336931"/>
                  </a:lnTo>
                  <a:lnTo>
                    <a:pt x="6865112" y="332740"/>
                  </a:lnTo>
                  <a:lnTo>
                    <a:pt x="6853936" y="332740"/>
                  </a:lnTo>
                  <a:lnTo>
                    <a:pt x="6849745" y="336931"/>
                  </a:lnTo>
                  <a:lnTo>
                    <a:pt x="6849618" y="342646"/>
                  </a:lnTo>
                  <a:lnTo>
                    <a:pt x="6861886" y="1268095"/>
                  </a:lnTo>
                  <a:lnTo>
                    <a:pt x="6861886" y="1268742"/>
                  </a:lnTo>
                  <a:lnTo>
                    <a:pt x="6833743" y="1269111"/>
                  </a:lnTo>
                  <a:lnTo>
                    <a:pt x="6872859" y="1344803"/>
                  </a:lnTo>
                  <a:lnTo>
                    <a:pt x="6898703" y="1291336"/>
                  </a:lnTo>
                  <a:lnTo>
                    <a:pt x="6909943" y="12680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26889" y="1443990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FM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Inference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58661" y="4914900"/>
            <a:ext cx="76200" cy="528320"/>
          </a:xfrm>
          <a:custGeom>
            <a:avLst/>
            <a:gdLst/>
            <a:ahLst/>
            <a:cxnLst/>
            <a:rect l="l" t="t" r="r" b="b"/>
            <a:pathLst>
              <a:path w="76200" h="528320">
                <a:moveTo>
                  <a:pt x="28193" y="451866"/>
                </a:moveTo>
                <a:lnTo>
                  <a:pt x="0" y="451866"/>
                </a:lnTo>
                <a:lnTo>
                  <a:pt x="38100" y="528066"/>
                </a:lnTo>
                <a:lnTo>
                  <a:pt x="64897" y="474472"/>
                </a:lnTo>
                <a:lnTo>
                  <a:pt x="32638" y="474472"/>
                </a:lnTo>
                <a:lnTo>
                  <a:pt x="28193" y="470027"/>
                </a:lnTo>
                <a:lnTo>
                  <a:pt x="28193" y="451866"/>
                </a:lnTo>
                <a:close/>
              </a:path>
              <a:path w="76200" h="528320">
                <a:moveTo>
                  <a:pt x="43561" y="0"/>
                </a:moveTo>
                <a:lnTo>
                  <a:pt x="32638" y="0"/>
                </a:lnTo>
                <a:lnTo>
                  <a:pt x="28193" y="4444"/>
                </a:lnTo>
                <a:lnTo>
                  <a:pt x="28193" y="470027"/>
                </a:lnTo>
                <a:lnTo>
                  <a:pt x="32638" y="474472"/>
                </a:lnTo>
                <a:lnTo>
                  <a:pt x="43561" y="474472"/>
                </a:lnTo>
                <a:lnTo>
                  <a:pt x="48005" y="470027"/>
                </a:lnTo>
                <a:lnTo>
                  <a:pt x="48005" y="4444"/>
                </a:lnTo>
                <a:lnTo>
                  <a:pt x="43561" y="0"/>
                </a:lnTo>
                <a:close/>
              </a:path>
              <a:path w="76200" h="528320">
                <a:moveTo>
                  <a:pt x="76200" y="451866"/>
                </a:moveTo>
                <a:lnTo>
                  <a:pt x="48005" y="451866"/>
                </a:lnTo>
                <a:lnTo>
                  <a:pt x="48005" y="470027"/>
                </a:lnTo>
                <a:lnTo>
                  <a:pt x="43561" y="474472"/>
                </a:lnTo>
                <a:lnTo>
                  <a:pt x="64897" y="474472"/>
                </a:lnTo>
                <a:lnTo>
                  <a:pt x="76200" y="451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07891" y="3619500"/>
            <a:ext cx="4451985" cy="1126490"/>
          </a:xfrm>
          <a:prstGeom prst="rect">
            <a:avLst/>
          </a:prstGeom>
          <a:ln w="12192">
            <a:solidFill>
              <a:srgbClr val="92D05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129665">
              <a:lnSpc>
                <a:spcPct val="100000"/>
              </a:lnSpc>
              <a:spcBef>
                <a:spcPts val="760"/>
              </a:spcBef>
            </a:pPr>
            <a:r>
              <a:rPr sz="1400" b="1" dirty="0">
                <a:solidFill>
                  <a:srgbClr val="92D050"/>
                </a:solidFill>
                <a:latin typeface="Trebuchet MS"/>
                <a:cs typeface="Trebuchet MS"/>
              </a:rPr>
              <a:t>Responsible</a:t>
            </a:r>
            <a:r>
              <a:rPr sz="1400" b="1" spc="1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400" b="1" spc="50" dirty="0">
                <a:solidFill>
                  <a:srgbClr val="92D050"/>
                </a:solidFill>
                <a:latin typeface="Trebuchet MS"/>
                <a:cs typeface="Trebuchet MS"/>
              </a:rPr>
              <a:t>AI</a:t>
            </a:r>
            <a:r>
              <a:rPr sz="1400" b="1" spc="3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92D050"/>
                </a:solidFill>
                <a:latin typeface="Trebuchet MS"/>
                <a:cs typeface="Trebuchet MS"/>
              </a:rPr>
              <a:t>policies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0511" y="4119371"/>
            <a:ext cx="1691639" cy="42214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810511" y="4119371"/>
            <a:ext cx="1691639" cy="4222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Denied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Topics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70959" y="4114800"/>
            <a:ext cx="2034539" cy="42214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870959" y="4114800"/>
            <a:ext cx="2034539" cy="4222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Filters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6280" y="4119371"/>
            <a:ext cx="1691639" cy="42214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336280" y="4119371"/>
            <a:ext cx="1691639" cy="4222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47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Word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5832" y="4119371"/>
            <a:ext cx="1691639" cy="42214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275832" y="4119371"/>
            <a:ext cx="1691639" cy="4222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PII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Redaction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27632" y="1473708"/>
            <a:ext cx="5842000" cy="2109470"/>
            <a:chOff x="1627632" y="1473708"/>
            <a:chExt cx="5842000" cy="210947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33956" y="3273552"/>
              <a:ext cx="204215" cy="21031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633728" y="3180587"/>
              <a:ext cx="341630" cy="396240"/>
            </a:xfrm>
            <a:custGeom>
              <a:avLst/>
              <a:gdLst/>
              <a:ahLst/>
              <a:cxnLst/>
              <a:rect l="l" t="t" r="r" b="b"/>
              <a:pathLst>
                <a:path w="341630" h="396239">
                  <a:moveTo>
                    <a:pt x="341376" y="87884"/>
                  </a:moveTo>
                  <a:lnTo>
                    <a:pt x="341376" y="58420"/>
                  </a:lnTo>
                  <a:lnTo>
                    <a:pt x="246253" y="0"/>
                  </a:lnTo>
                  <a:lnTo>
                    <a:pt x="195834" y="30352"/>
                  </a:lnTo>
                  <a:lnTo>
                    <a:pt x="145288" y="0"/>
                  </a:lnTo>
                  <a:lnTo>
                    <a:pt x="50165" y="58292"/>
                  </a:lnTo>
                  <a:lnTo>
                    <a:pt x="50165" y="121538"/>
                  </a:lnTo>
                  <a:lnTo>
                    <a:pt x="0" y="150240"/>
                  </a:lnTo>
                  <a:lnTo>
                    <a:pt x="0" y="197992"/>
                  </a:lnTo>
                  <a:lnTo>
                    <a:pt x="0" y="246379"/>
                  </a:lnTo>
                  <a:lnTo>
                    <a:pt x="50165" y="274065"/>
                  </a:lnTo>
                  <a:lnTo>
                    <a:pt x="50165" y="337692"/>
                  </a:lnTo>
                  <a:lnTo>
                    <a:pt x="148590" y="396239"/>
                  </a:lnTo>
                  <a:lnTo>
                    <a:pt x="192659" y="369824"/>
                  </a:lnTo>
                  <a:lnTo>
                    <a:pt x="237998" y="396239"/>
                  </a:lnTo>
                  <a:lnTo>
                    <a:pt x="336296" y="337692"/>
                  </a:lnTo>
                  <a:lnTo>
                    <a:pt x="336296" y="315213"/>
                  </a:lnTo>
                </a:path>
                <a:path w="341630" h="396239">
                  <a:moveTo>
                    <a:pt x="124968" y="330708"/>
                  </a:moveTo>
                  <a:lnTo>
                    <a:pt x="50292" y="330708"/>
                  </a:lnTo>
                </a:path>
                <a:path w="341630" h="396239">
                  <a:moveTo>
                    <a:pt x="109728" y="88391"/>
                  </a:moveTo>
                  <a:lnTo>
                    <a:pt x="50292" y="88391"/>
                  </a:lnTo>
                </a:path>
                <a:path w="341630" h="396239">
                  <a:moveTo>
                    <a:pt x="79248" y="149351"/>
                  </a:moveTo>
                  <a:lnTo>
                    <a:pt x="79248" y="88391"/>
                  </a:lnTo>
                </a:path>
                <a:path w="341630" h="396239">
                  <a:moveTo>
                    <a:pt x="195072" y="371856"/>
                  </a:moveTo>
                  <a:lnTo>
                    <a:pt x="195072" y="27432"/>
                  </a:lnTo>
                </a:path>
                <a:path w="341630" h="396239">
                  <a:moveTo>
                    <a:pt x="129540" y="228600"/>
                  </a:moveTo>
                  <a:lnTo>
                    <a:pt x="129540" y="153288"/>
                  </a:lnTo>
                  <a:lnTo>
                    <a:pt x="193548" y="150875"/>
                  </a:lnTo>
                </a:path>
                <a:path w="341630" h="396239">
                  <a:moveTo>
                    <a:pt x="252984" y="236220"/>
                  </a:moveTo>
                  <a:lnTo>
                    <a:pt x="217678" y="236220"/>
                  </a:lnTo>
                  <a:lnTo>
                    <a:pt x="217678" y="291084"/>
                  </a:lnTo>
                  <a:lnTo>
                    <a:pt x="193548" y="291084"/>
                  </a:lnTo>
                </a:path>
                <a:path w="341630" h="396239">
                  <a:moveTo>
                    <a:pt x="257556" y="315467"/>
                  </a:moveTo>
                  <a:lnTo>
                    <a:pt x="227076" y="315467"/>
                  </a:lnTo>
                  <a:lnTo>
                    <a:pt x="227076" y="388620"/>
                  </a:lnTo>
                </a:path>
                <a:path w="341630" h="396239">
                  <a:moveTo>
                    <a:pt x="144780" y="88391"/>
                  </a:moveTo>
                  <a:lnTo>
                    <a:pt x="144780" y="98551"/>
                  </a:lnTo>
                  <a:lnTo>
                    <a:pt x="136906" y="106679"/>
                  </a:lnTo>
                  <a:lnTo>
                    <a:pt x="127254" y="106679"/>
                  </a:lnTo>
                  <a:lnTo>
                    <a:pt x="117602" y="106679"/>
                  </a:lnTo>
                  <a:lnTo>
                    <a:pt x="109728" y="98551"/>
                  </a:lnTo>
                  <a:lnTo>
                    <a:pt x="109728" y="88391"/>
                  </a:lnTo>
                  <a:lnTo>
                    <a:pt x="109728" y="78232"/>
                  </a:lnTo>
                  <a:lnTo>
                    <a:pt x="117602" y="70103"/>
                  </a:lnTo>
                  <a:lnTo>
                    <a:pt x="127254" y="70103"/>
                  </a:lnTo>
                  <a:lnTo>
                    <a:pt x="136906" y="70103"/>
                  </a:lnTo>
                  <a:lnTo>
                    <a:pt x="144780" y="78232"/>
                  </a:lnTo>
                  <a:lnTo>
                    <a:pt x="144780" y="88391"/>
                  </a:lnTo>
                  <a:close/>
                </a:path>
                <a:path w="341630" h="396239">
                  <a:moveTo>
                    <a:pt x="94488" y="166877"/>
                  </a:moveTo>
                  <a:lnTo>
                    <a:pt x="94488" y="176529"/>
                  </a:lnTo>
                  <a:lnTo>
                    <a:pt x="86614" y="184403"/>
                  </a:lnTo>
                  <a:lnTo>
                    <a:pt x="76962" y="184403"/>
                  </a:lnTo>
                  <a:lnTo>
                    <a:pt x="67310" y="184403"/>
                  </a:lnTo>
                  <a:lnTo>
                    <a:pt x="59436" y="176529"/>
                  </a:lnTo>
                  <a:lnTo>
                    <a:pt x="59436" y="166877"/>
                  </a:lnTo>
                  <a:lnTo>
                    <a:pt x="59436" y="157225"/>
                  </a:lnTo>
                  <a:lnTo>
                    <a:pt x="67310" y="149351"/>
                  </a:lnTo>
                  <a:lnTo>
                    <a:pt x="76962" y="149351"/>
                  </a:lnTo>
                  <a:lnTo>
                    <a:pt x="86614" y="149351"/>
                  </a:lnTo>
                  <a:lnTo>
                    <a:pt x="94488" y="157225"/>
                  </a:lnTo>
                  <a:lnTo>
                    <a:pt x="94488" y="166877"/>
                  </a:lnTo>
                  <a:close/>
                </a:path>
                <a:path w="341630" h="396239">
                  <a:moveTo>
                    <a:pt x="150876" y="247650"/>
                  </a:moveTo>
                  <a:lnTo>
                    <a:pt x="150876" y="257301"/>
                  </a:lnTo>
                  <a:lnTo>
                    <a:pt x="143002" y="265175"/>
                  </a:lnTo>
                  <a:lnTo>
                    <a:pt x="133350" y="265175"/>
                  </a:lnTo>
                  <a:lnTo>
                    <a:pt x="123698" y="265175"/>
                  </a:lnTo>
                  <a:lnTo>
                    <a:pt x="115824" y="257301"/>
                  </a:lnTo>
                  <a:lnTo>
                    <a:pt x="115824" y="247650"/>
                  </a:lnTo>
                  <a:lnTo>
                    <a:pt x="115824" y="237998"/>
                  </a:lnTo>
                  <a:lnTo>
                    <a:pt x="123698" y="230124"/>
                  </a:lnTo>
                  <a:lnTo>
                    <a:pt x="133350" y="230124"/>
                  </a:lnTo>
                  <a:lnTo>
                    <a:pt x="143002" y="230124"/>
                  </a:lnTo>
                  <a:lnTo>
                    <a:pt x="150876" y="237998"/>
                  </a:lnTo>
                  <a:lnTo>
                    <a:pt x="150876" y="247650"/>
                  </a:lnTo>
                  <a:close/>
                </a:path>
                <a:path w="341630" h="396239">
                  <a:moveTo>
                    <a:pt x="160020" y="327660"/>
                  </a:moveTo>
                  <a:lnTo>
                    <a:pt x="160020" y="337820"/>
                  </a:lnTo>
                  <a:lnTo>
                    <a:pt x="152146" y="345948"/>
                  </a:lnTo>
                  <a:lnTo>
                    <a:pt x="142494" y="345948"/>
                  </a:lnTo>
                  <a:lnTo>
                    <a:pt x="132842" y="345948"/>
                  </a:lnTo>
                  <a:lnTo>
                    <a:pt x="124968" y="337820"/>
                  </a:lnTo>
                  <a:lnTo>
                    <a:pt x="124968" y="327660"/>
                  </a:lnTo>
                  <a:lnTo>
                    <a:pt x="124968" y="317500"/>
                  </a:lnTo>
                  <a:lnTo>
                    <a:pt x="132842" y="309372"/>
                  </a:lnTo>
                  <a:lnTo>
                    <a:pt x="142494" y="309372"/>
                  </a:lnTo>
                  <a:lnTo>
                    <a:pt x="152146" y="309372"/>
                  </a:lnTo>
                  <a:lnTo>
                    <a:pt x="160020" y="317500"/>
                  </a:lnTo>
                  <a:lnTo>
                    <a:pt x="160020" y="327660"/>
                  </a:lnTo>
                  <a:close/>
                </a:path>
                <a:path w="341630" h="396239">
                  <a:moveTo>
                    <a:pt x="288036" y="235458"/>
                  </a:moveTo>
                  <a:lnTo>
                    <a:pt x="288036" y="245110"/>
                  </a:lnTo>
                  <a:lnTo>
                    <a:pt x="280162" y="252984"/>
                  </a:lnTo>
                  <a:lnTo>
                    <a:pt x="270510" y="252984"/>
                  </a:lnTo>
                  <a:lnTo>
                    <a:pt x="260858" y="252984"/>
                  </a:lnTo>
                  <a:lnTo>
                    <a:pt x="252984" y="245110"/>
                  </a:lnTo>
                  <a:lnTo>
                    <a:pt x="252984" y="235458"/>
                  </a:lnTo>
                  <a:lnTo>
                    <a:pt x="252984" y="225806"/>
                  </a:lnTo>
                  <a:lnTo>
                    <a:pt x="260858" y="217932"/>
                  </a:lnTo>
                  <a:lnTo>
                    <a:pt x="270510" y="217932"/>
                  </a:lnTo>
                  <a:lnTo>
                    <a:pt x="280162" y="217932"/>
                  </a:lnTo>
                  <a:lnTo>
                    <a:pt x="288036" y="225806"/>
                  </a:lnTo>
                  <a:lnTo>
                    <a:pt x="288036" y="235458"/>
                  </a:lnTo>
                  <a:close/>
                </a:path>
                <a:path w="341630" h="396239">
                  <a:moveTo>
                    <a:pt x="292608" y="313182"/>
                  </a:moveTo>
                  <a:lnTo>
                    <a:pt x="292608" y="322834"/>
                  </a:lnTo>
                  <a:lnTo>
                    <a:pt x="284734" y="330708"/>
                  </a:lnTo>
                  <a:lnTo>
                    <a:pt x="275082" y="330708"/>
                  </a:lnTo>
                  <a:lnTo>
                    <a:pt x="265430" y="330708"/>
                  </a:lnTo>
                  <a:lnTo>
                    <a:pt x="257556" y="322834"/>
                  </a:lnTo>
                  <a:lnTo>
                    <a:pt x="257556" y="313182"/>
                  </a:lnTo>
                  <a:lnTo>
                    <a:pt x="257556" y="303529"/>
                  </a:lnTo>
                  <a:lnTo>
                    <a:pt x="265430" y="295656"/>
                  </a:lnTo>
                  <a:lnTo>
                    <a:pt x="275082" y="295656"/>
                  </a:lnTo>
                  <a:lnTo>
                    <a:pt x="284734" y="295656"/>
                  </a:lnTo>
                  <a:lnTo>
                    <a:pt x="292608" y="303529"/>
                  </a:lnTo>
                  <a:lnTo>
                    <a:pt x="292608" y="313182"/>
                  </a:lnTo>
                  <a:close/>
                </a:path>
                <a:path w="341630" h="396239">
                  <a:moveTo>
                    <a:pt x="240792" y="149351"/>
                  </a:moveTo>
                  <a:lnTo>
                    <a:pt x="240792" y="114300"/>
                  </a:lnTo>
                  <a:lnTo>
                    <a:pt x="195072" y="114300"/>
                  </a:lnTo>
                </a:path>
                <a:path w="341630" h="396239">
                  <a:moveTo>
                    <a:pt x="256032" y="166877"/>
                  </a:moveTo>
                  <a:lnTo>
                    <a:pt x="256032" y="176529"/>
                  </a:lnTo>
                  <a:lnTo>
                    <a:pt x="248158" y="184403"/>
                  </a:lnTo>
                  <a:lnTo>
                    <a:pt x="238506" y="184403"/>
                  </a:lnTo>
                  <a:lnTo>
                    <a:pt x="228854" y="184403"/>
                  </a:lnTo>
                  <a:lnTo>
                    <a:pt x="220980" y="176529"/>
                  </a:lnTo>
                  <a:lnTo>
                    <a:pt x="220980" y="166877"/>
                  </a:lnTo>
                  <a:lnTo>
                    <a:pt x="220980" y="157225"/>
                  </a:lnTo>
                  <a:lnTo>
                    <a:pt x="228854" y="149351"/>
                  </a:lnTo>
                  <a:lnTo>
                    <a:pt x="238506" y="149351"/>
                  </a:lnTo>
                  <a:lnTo>
                    <a:pt x="248158" y="149351"/>
                  </a:lnTo>
                  <a:lnTo>
                    <a:pt x="256032" y="157225"/>
                  </a:lnTo>
                  <a:lnTo>
                    <a:pt x="256032" y="16687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76872" y="1668780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28701" y="239268"/>
                  </a:moveTo>
                  <a:lnTo>
                    <a:pt x="34798" y="246253"/>
                  </a:lnTo>
                  <a:lnTo>
                    <a:pt x="41021" y="253237"/>
                  </a:lnTo>
                  <a:lnTo>
                    <a:pt x="47117" y="260350"/>
                  </a:lnTo>
                  <a:lnTo>
                    <a:pt x="88773" y="238887"/>
                  </a:lnTo>
                  <a:lnTo>
                    <a:pt x="95865" y="243510"/>
                  </a:lnTo>
                  <a:lnTo>
                    <a:pt x="103219" y="247491"/>
                  </a:lnTo>
                  <a:lnTo>
                    <a:pt x="110811" y="250852"/>
                  </a:lnTo>
                  <a:lnTo>
                    <a:pt x="118618" y="253619"/>
                  </a:lnTo>
                  <a:lnTo>
                    <a:pt x="127000" y="299847"/>
                  </a:lnTo>
                  <a:lnTo>
                    <a:pt x="136271" y="300482"/>
                  </a:lnTo>
                  <a:lnTo>
                    <a:pt x="145542" y="301117"/>
                  </a:lnTo>
                  <a:lnTo>
                    <a:pt x="154812" y="301752"/>
                  </a:lnTo>
                  <a:lnTo>
                    <a:pt x="169291" y="257048"/>
                  </a:lnTo>
                  <a:lnTo>
                    <a:pt x="177335" y="255309"/>
                  </a:lnTo>
                  <a:lnTo>
                    <a:pt x="185261" y="252952"/>
                  </a:lnTo>
                  <a:lnTo>
                    <a:pt x="193043" y="249975"/>
                  </a:lnTo>
                  <a:lnTo>
                    <a:pt x="200659" y="246380"/>
                  </a:lnTo>
                  <a:lnTo>
                    <a:pt x="239268" y="273177"/>
                  </a:lnTo>
                  <a:lnTo>
                    <a:pt x="246252" y="266954"/>
                  </a:lnTo>
                  <a:lnTo>
                    <a:pt x="253364" y="260858"/>
                  </a:lnTo>
                  <a:lnTo>
                    <a:pt x="260350" y="254762"/>
                  </a:lnTo>
                  <a:lnTo>
                    <a:pt x="238886" y="212852"/>
                  </a:lnTo>
                  <a:lnTo>
                    <a:pt x="243457" y="205761"/>
                  </a:lnTo>
                  <a:lnTo>
                    <a:pt x="247443" y="198421"/>
                  </a:lnTo>
                  <a:lnTo>
                    <a:pt x="250834" y="190867"/>
                  </a:lnTo>
                  <a:lnTo>
                    <a:pt x="253619" y="183134"/>
                  </a:lnTo>
                  <a:lnTo>
                    <a:pt x="299847" y="174752"/>
                  </a:lnTo>
                  <a:lnTo>
                    <a:pt x="300481" y="165481"/>
                  </a:lnTo>
                  <a:lnTo>
                    <a:pt x="301117" y="156210"/>
                  </a:lnTo>
                  <a:lnTo>
                    <a:pt x="301751" y="146939"/>
                  </a:lnTo>
                  <a:lnTo>
                    <a:pt x="257048" y="132587"/>
                  </a:lnTo>
                  <a:lnTo>
                    <a:pt x="255383" y="124450"/>
                  </a:lnTo>
                  <a:lnTo>
                    <a:pt x="253063" y="116443"/>
                  </a:lnTo>
                  <a:lnTo>
                    <a:pt x="250100" y="108602"/>
                  </a:lnTo>
                  <a:lnTo>
                    <a:pt x="246506" y="100965"/>
                  </a:lnTo>
                  <a:lnTo>
                    <a:pt x="273176" y="62484"/>
                  </a:lnTo>
                  <a:lnTo>
                    <a:pt x="267080" y="55372"/>
                  </a:lnTo>
                  <a:lnTo>
                    <a:pt x="260857" y="48387"/>
                  </a:lnTo>
                  <a:lnTo>
                    <a:pt x="254761" y="41402"/>
                  </a:lnTo>
                  <a:lnTo>
                    <a:pt x="213105" y="62737"/>
                  </a:lnTo>
                  <a:lnTo>
                    <a:pt x="205993" y="58094"/>
                  </a:lnTo>
                  <a:lnTo>
                    <a:pt x="198596" y="54070"/>
                  </a:lnTo>
                  <a:lnTo>
                    <a:pt x="190960" y="50665"/>
                  </a:lnTo>
                  <a:lnTo>
                    <a:pt x="183133" y="47879"/>
                  </a:lnTo>
                  <a:lnTo>
                    <a:pt x="174751" y="1905"/>
                  </a:lnTo>
                  <a:lnTo>
                    <a:pt x="165480" y="1270"/>
                  </a:lnTo>
                  <a:lnTo>
                    <a:pt x="156209" y="635"/>
                  </a:lnTo>
                  <a:lnTo>
                    <a:pt x="146938" y="0"/>
                  </a:lnTo>
                  <a:lnTo>
                    <a:pt x="132714" y="44450"/>
                  </a:lnTo>
                  <a:lnTo>
                    <a:pt x="124501" y="46136"/>
                  </a:lnTo>
                  <a:lnTo>
                    <a:pt x="116443" y="48513"/>
                  </a:lnTo>
                  <a:lnTo>
                    <a:pt x="108551" y="51558"/>
                  </a:lnTo>
                  <a:lnTo>
                    <a:pt x="100837" y="55245"/>
                  </a:lnTo>
                  <a:lnTo>
                    <a:pt x="62483" y="28575"/>
                  </a:lnTo>
                  <a:lnTo>
                    <a:pt x="55499" y="34798"/>
                  </a:lnTo>
                  <a:lnTo>
                    <a:pt x="48513" y="40894"/>
                  </a:lnTo>
                  <a:lnTo>
                    <a:pt x="41401" y="47117"/>
                  </a:lnTo>
                  <a:lnTo>
                    <a:pt x="62737" y="88519"/>
                  </a:lnTo>
                  <a:lnTo>
                    <a:pt x="58094" y="95706"/>
                  </a:lnTo>
                  <a:lnTo>
                    <a:pt x="54070" y="103155"/>
                  </a:lnTo>
                  <a:lnTo>
                    <a:pt x="50665" y="110843"/>
                  </a:lnTo>
                  <a:lnTo>
                    <a:pt x="47878" y="118745"/>
                  </a:lnTo>
                  <a:lnTo>
                    <a:pt x="1904" y="127000"/>
                  </a:lnTo>
                  <a:lnTo>
                    <a:pt x="1270" y="136271"/>
                  </a:lnTo>
                  <a:lnTo>
                    <a:pt x="634" y="145542"/>
                  </a:lnTo>
                  <a:lnTo>
                    <a:pt x="0" y="154812"/>
                  </a:lnTo>
                  <a:lnTo>
                    <a:pt x="44450" y="169164"/>
                  </a:lnTo>
                  <a:lnTo>
                    <a:pt x="46190" y="177248"/>
                  </a:lnTo>
                  <a:lnTo>
                    <a:pt x="48561" y="185261"/>
                  </a:lnTo>
                  <a:lnTo>
                    <a:pt x="51575" y="193131"/>
                  </a:lnTo>
                  <a:lnTo>
                    <a:pt x="55245" y="200787"/>
                  </a:lnTo>
                  <a:lnTo>
                    <a:pt x="28701" y="239268"/>
                  </a:lnTo>
                  <a:close/>
                </a:path>
              </a:pathLst>
            </a:custGeom>
            <a:ln w="12192">
              <a:solidFill>
                <a:srgbClr val="B19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62216" y="1752600"/>
              <a:ext cx="131064" cy="13258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525767" y="1566672"/>
              <a:ext cx="414655" cy="460375"/>
            </a:xfrm>
            <a:custGeom>
              <a:avLst/>
              <a:gdLst/>
              <a:ahLst/>
              <a:cxnLst/>
              <a:rect l="l" t="t" r="r" b="b"/>
              <a:pathLst>
                <a:path w="414654" h="460375">
                  <a:moveTo>
                    <a:pt x="0" y="0"/>
                  </a:moveTo>
                  <a:lnTo>
                    <a:pt x="43263" y="5758"/>
                  </a:lnTo>
                  <a:lnTo>
                    <a:pt x="86112" y="21470"/>
                  </a:lnTo>
                  <a:lnTo>
                    <a:pt x="128550" y="44789"/>
                  </a:lnTo>
                  <a:lnTo>
                    <a:pt x="170584" y="73371"/>
                  </a:lnTo>
                  <a:lnTo>
                    <a:pt x="212216" y="104870"/>
                  </a:lnTo>
                  <a:lnTo>
                    <a:pt x="253453" y="136940"/>
                  </a:lnTo>
                  <a:lnTo>
                    <a:pt x="294298" y="167236"/>
                  </a:lnTo>
                  <a:lnTo>
                    <a:pt x="334755" y="193413"/>
                  </a:lnTo>
                  <a:lnTo>
                    <a:pt x="374830" y="213126"/>
                  </a:lnTo>
                  <a:lnTo>
                    <a:pt x="414527" y="224027"/>
                  </a:lnTo>
                </a:path>
                <a:path w="414654" h="460375">
                  <a:moveTo>
                    <a:pt x="10667" y="460248"/>
                  </a:moveTo>
                  <a:lnTo>
                    <a:pt x="61213" y="441947"/>
                  </a:lnTo>
                  <a:lnTo>
                    <a:pt x="110781" y="421414"/>
                  </a:lnTo>
                  <a:lnTo>
                    <a:pt x="158480" y="400669"/>
                  </a:lnTo>
                  <a:lnTo>
                    <a:pt x="203416" y="381733"/>
                  </a:lnTo>
                  <a:lnTo>
                    <a:pt x="244697" y="366629"/>
                  </a:lnTo>
                  <a:lnTo>
                    <a:pt x="281431" y="357377"/>
                  </a:lnTo>
                  <a:lnTo>
                    <a:pt x="304835" y="356354"/>
                  </a:lnTo>
                  <a:lnTo>
                    <a:pt x="328549" y="357187"/>
                  </a:lnTo>
                  <a:lnTo>
                    <a:pt x="361977" y="352591"/>
                  </a:lnTo>
                  <a:lnTo>
                    <a:pt x="414527" y="335279"/>
                  </a:lnTo>
                </a:path>
                <a:path w="414654" h="460375">
                  <a:moveTo>
                    <a:pt x="0" y="368807"/>
                  </a:moveTo>
                  <a:lnTo>
                    <a:pt x="50678" y="357256"/>
                  </a:lnTo>
                  <a:lnTo>
                    <a:pt x="100075" y="339216"/>
                  </a:lnTo>
                  <a:lnTo>
                    <a:pt x="147208" y="318277"/>
                  </a:lnTo>
                  <a:lnTo>
                    <a:pt x="191092" y="298026"/>
                  </a:lnTo>
                  <a:lnTo>
                    <a:pt x="230743" y="282051"/>
                  </a:lnTo>
                  <a:lnTo>
                    <a:pt x="265175" y="273938"/>
                  </a:lnTo>
                  <a:lnTo>
                    <a:pt x="297852" y="270466"/>
                  </a:lnTo>
                  <a:lnTo>
                    <a:pt x="336661" y="268255"/>
                  </a:lnTo>
                  <a:lnTo>
                    <a:pt x="374778" y="271903"/>
                  </a:lnTo>
                  <a:lnTo>
                    <a:pt x="405383" y="286003"/>
                  </a:lnTo>
                </a:path>
                <a:path w="414654" h="460375">
                  <a:moveTo>
                    <a:pt x="0" y="139445"/>
                  </a:moveTo>
                  <a:lnTo>
                    <a:pt x="37927" y="146006"/>
                  </a:lnTo>
                  <a:lnTo>
                    <a:pt x="94440" y="144970"/>
                  </a:lnTo>
                  <a:lnTo>
                    <a:pt x="149072" y="139838"/>
                  </a:lnTo>
                  <a:lnTo>
                    <a:pt x="181355" y="134112"/>
                  </a:lnTo>
                </a:path>
                <a:path w="414654" h="460375">
                  <a:moveTo>
                    <a:pt x="207263" y="121285"/>
                  </a:moveTo>
                  <a:lnTo>
                    <a:pt x="241077" y="115734"/>
                  </a:lnTo>
                  <a:lnTo>
                    <a:pt x="295941" y="112791"/>
                  </a:lnTo>
                  <a:lnTo>
                    <a:pt x="358282" y="117302"/>
                  </a:lnTo>
                  <a:lnTo>
                    <a:pt x="414527" y="134112"/>
                  </a:lnTo>
                </a:path>
              </a:pathLst>
            </a:custGeom>
            <a:ln w="12192">
              <a:solidFill>
                <a:srgbClr val="B194F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76288" y="1479804"/>
              <a:ext cx="251460" cy="672465"/>
            </a:xfrm>
            <a:custGeom>
              <a:avLst/>
              <a:gdLst/>
              <a:ahLst/>
              <a:cxnLst/>
              <a:rect l="l" t="t" r="r" b="b"/>
              <a:pathLst>
                <a:path w="251459" h="672464">
                  <a:moveTo>
                    <a:pt x="0" y="515112"/>
                  </a:moveTo>
                  <a:lnTo>
                    <a:pt x="0" y="573405"/>
                  </a:lnTo>
                  <a:lnTo>
                    <a:pt x="167639" y="672084"/>
                  </a:lnTo>
                  <a:lnTo>
                    <a:pt x="251459" y="629793"/>
                  </a:lnTo>
                </a:path>
                <a:path w="251459" h="672464">
                  <a:moveTo>
                    <a:pt x="251459" y="56007"/>
                  </a:moveTo>
                  <a:lnTo>
                    <a:pt x="167639" y="0"/>
                  </a:lnTo>
                  <a:lnTo>
                    <a:pt x="0" y="100330"/>
                  </a:lnTo>
                  <a:lnTo>
                    <a:pt x="0" y="153924"/>
                  </a:lnTo>
                </a:path>
              </a:pathLst>
            </a:custGeom>
            <a:ln w="12192">
              <a:solidFill>
                <a:srgbClr val="B19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27747" y="1479804"/>
              <a:ext cx="335280" cy="672465"/>
            </a:xfrm>
            <a:custGeom>
              <a:avLst/>
              <a:gdLst/>
              <a:ahLst/>
              <a:cxnLst/>
              <a:rect l="l" t="t" r="r" b="b"/>
              <a:pathLst>
                <a:path w="335279" h="672464">
                  <a:moveTo>
                    <a:pt x="167640" y="251460"/>
                  </a:moveTo>
                  <a:lnTo>
                    <a:pt x="251459" y="210312"/>
                  </a:lnTo>
                </a:path>
                <a:path w="335279" h="672464">
                  <a:moveTo>
                    <a:pt x="167640" y="153924"/>
                  </a:moveTo>
                  <a:lnTo>
                    <a:pt x="167640" y="50292"/>
                  </a:lnTo>
                </a:path>
                <a:path w="335279" h="672464">
                  <a:moveTo>
                    <a:pt x="335279" y="339851"/>
                  </a:moveTo>
                  <a:lnTo>
                    <a:pt x="254507" y="292608"/>
                  </a:lnTo>
                </a:path>
                <a:path w="335279" h="672464">
                  <a:moveTo>
                    <a:pt x="251459" y="475488"/>
                  </a:moveTo>
                  <a:lnTo>
                    <a:pt x="167640" y="419100"/>
                  </a:lnTo>
                </a:path>
                <a:path w="335279" h="672464">
                  <a:moveTo>
                    <a:pt x="167640" y="621792"/>
                  </a:moveTo>
                  <a:lnTo>
                    <a:pt x="94487" y="579120"/>
                  </a:lnTo>
                </a:path>
                <a:path w="335279" h="672464">
                  <a:moveTo>
                    <a:pt x="167640" y="621792"/>
                  </a:moveTo>
                  <a:lnTo>
                    <a:pt x="94487" y="579120"/>
                  </a:lnTo>
                </a:path>
                <a:path w="335279" h="672464">
                  <a:moveTo>
                    <a:pt x="167640" y="621792"/>
                  </a:moveTo>
                  <a:lnTo>
                    <a:pt x="94487" y="579120"/>
                  </a:lnTo>
                </a:path>
                <a:path w="335279" h="672464">
                  <a:moveTo>
                    <a:pt x="0" y="159258"/>
                  </a:moveTo>
                  <a:lnTo>
                    <a:pt x="0" y="56007"/>
                  </a:lnTo>
                  <a:lnTo>
                    <a:pt x="83820" y="0"/>
                  </a:lnTo>
                  <a:lnTo>
                    <a:pt x="251459" y="98044"/>
                  </a:lnTo>
                  <a:lnTo>
                    <a:pt x="251459" y="209296"/>
                  </a:lnTo>
                  <a:lnTo>
                    <a:pt x="335279" y="251968"/>
                  </a:lnTo>
                  <a:lnTo>
                    <a:pt x="335279" y="339725"/>
                  </a:lnTo>
                  <a:lnTo>
                    <a:pt x="335279" y="420116"/>
                  </a:lnTo>
                  <a:lnTo>
                    <a:pt x="251459" y="475996"/>
                  </a:lnTo>
                  <a:lnTo>
                    <a:pt x="251459" y="574040"/>
                  </a:lnTo>
                  <a:lnTo>
                    <a:pt x="83820" y="672084"/>
                  </a:lnTo>
                  <a:lnTo>
                    <a:pt x="0" y="627126"/>
                  </a:lnTo>
                  <a:lnTo>
                    <a:pt x="0" y="5207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D9B7228-8A04-B1B7-BA80-E03743FC9B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96" y="6271007"/>
            <a:ext cx="9906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8991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2100" y="242061"/>
            <a:ext cx="3224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5" dirty="0">
                <a:solidFill>
                  <a:srgbClr val="FFFFFF"/>
                </a:solidFill>
                <a:latin typeface="Trebuchet MS"/>
                <a:cs typeface="Trebuchet MS"/>
              </a:rPr>
              <a:t>Denied</a:t>
            </a:r>
            <a:r>
              <a:rPr sz="40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50" dirty="0">
                <a:solidFill>
                  <a:srgbClr val="FFFFFF"/>
                </a:solidFill>
                <a:latin typeface="Trebuchet MS"/>
                <a:cs typeface="Trebuchet MS"/>
              </a:rPr>
              <a:t>Topics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" y="1018159"/>
            <a:ext cx="7842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9815" algn="l"/>
                <a:tab pos="3154680" algn="l"/>
                <a:tab pos="4375785" algn="l"/>
                <a:tab pos="4899025" algn="l"/>
                <a:tab pos="5771515" algn="l"/>
              </a:tabLst>
            </a:pP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A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V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I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U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N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D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S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I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R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A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B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L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T</a:t>
            </a:r>
            <a:r>
              <a:rPr sz="1800" b="1" spc="-80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P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I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C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I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Y</a:t>
            </a:r>
            <a:r>
              <a:rPr sz="1800" b="1" spc="-80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U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A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P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P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L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I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C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A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T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I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N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2315" y="1534667"/>
            <a:ext cx="11871960" cy="4616450"/>
            <a:chOff x="242315" y="1534667"/>
            <a:chExt cx="11871960" cy="4616450"/>
          </a:xfrm>
        </p:grpSpPr>
        <p:sp>
          <p:nvSpPr>
            <p:cNvPr id="7" name="object 7"/>
            <p:cNvSpPr/>
            <p:nvPr/>
          </p:nvSpPr>
          <p:spPr>
            <a:xfrm>
              <a:off x="2853689" y="2705861"/>
              <a:ext cx="6334125" cy="2473960"/>
            </a:xfrm>
            <a:custGeom>
              <a:avLst/>
              <a:gdLst/>
              <a:ahLst/>
              <a:cxnLst/>
              <a:rect l="l" t="t" r="r" b="b"/>
              <a:pathLst>
                <a:path w="6334125" h="2473960">
                  <a:moveTo>
                    <a:pt x="0" y="176022"/>
                  </a:moveTo>
                  <a:lnTo>
                    <a:pt x="6291" y="129248"/>
                  </a:lnTo>
                  <a:lnTo>
                    <a:pt x="24045" y="87206"/>
                  </a:lnTo>
                  <a:lnTo>
                    <a:pt x="51577" y="51577"/>
                  </a:lnTo>
                  <a:lnTo>
                    <a:pt x="87206" y="24045"/>
                  </a:lnTo>
                  <a:lnTo>
                    <a:pt x="129248" y="6291"/>
                  </a:lnTo>
                  <a:lnTo>
                    <a:pt x="176022" y="0"/>
                  </a:lnTo>
                  <a:lnTo>
                    <a:pt x="6157721" y="0"/>
                  </a:lnTo>
                  <a:lnTo>
                    <a:pt x="6204495" y="6291"/>
                  </a:lnTo>
                  <a:lnTo>
                    <a:pt x="6246537" y="24045"/>
                  </a:lnTo>
                  <a:lnTo>
                    <a:pt x="6282166" y="51577"/>
                  </a:lnTo>
                  <a:lnTo>
                    <a:pt x="6309698" y="87206"/>
                  </a:lnTo>
                  <a:lnTo>
                    <a:pt x="6327452" y="129248"/>
                  </a:lnTo>
                  <a:lnTo>
                    <a:pt x="6333744" y="176022"/>
                  </a:lnTo>
                  <a:lnTo>
                    <a:pt x="6333744" y="880110"/>
                  </a:lnTo>
                  <a:lnTo>
                    <a:pt x="6327452" y="926883"/>
                  </a:lnTo>
                  <a:lnTo>
                    <a:pt x="6309698" y="968925"/>
                  </a:lnTo>
                  <a:lnTo>
                    <a:pt x="6282166" y="1004554"/>
                  </a:lnTo>
                  <a:lnTo>
                    <a:pt x="6246537" y="1032086"/>
                  </a:lnTo>
                  <a:lnTo>
                    <a:pt x="6204495" y="1049840"/>
                  </a:lnTo>
                  <a:lnTo>
                    <a:pt x="6157721" y="1056132"/>
                  </a:lnTo>
                  <a:lnTo>
                    <a:pt x="176022" y="1056132"/>
                  </a:lnTo>
                  <a:lnTo>
                    <a:pt x="129248" y="1049840"/>
                  </a:lnTo>
                  <a:lnTo>
                    <a:pt x="87206" y="1032086"/>
                  </a:lnTo>
                  <a:lnTo>
                    <a:pt x="51577" y="1004554"/>
                  </a:lnTo>
                  <a:lnTo>
                    <a:pt x="24045" y="968925"/>
                  </a:lnTo>
                  <a:lnTo>
                    <a:pt x="6291" y="926883"/>
                  </a:lnTo>
                  <a:lnTo>
                    <a:pt x="0" y="880110"/>
                  </a:lnTo>
                  <a:lnTo>
                    <a:pt x="0" y="176022"/>
                  </a:lnTo>
                  <a:close/>
                </a:path>
                <a:path w="6334125" h="2473960">
                  <a:moveTo>
                    <a:pt x="0" y="1301242"/>
                  </a:moveTo>
                  <a:lnTo>
                    <a:pt x="4760" y="1253976"/>
                  </a:lnTo>
                  <a:lnTo>
                    <a:pt x="18414" y="1209960"/>
                  </a:lnTo>
                  <a:lnTo>
                    <a:pt x="40022" y="1170136"/>
                  </a:lnTo>
                  <a:lnTo>
                    <a:pt x="68643" y="1135443"/>
                  </a:lnTo>
                  <a:lnTo>
                    <a:pt x="103336" y="1106822"/>
                  </a:lnTo>
                  <a:lnTo>
                    <a:pt x="143160" y="1085215"/>
                  </a:lnTo>
                  <a:lnTo>
                    <a:pt x="187176" y="1071560"/>
                  </a:lnTo>
                  <a:lnTo>
                    <a:pt x="234442" y="1066800"/>
                  </a:lnTo>
                  <a:lnTo>
                    <a:pt x="6099302" y="1066800"/>
                  </a:lnTo>
                  <a:lnTo>
                    <a:pt x="6146531" y="1071560"/>
                  </a:lnTo>
                  <a:lnTo>
                    <a:pt x="6190529" y="1085214"/>
                  </a:lnTo>
                  <a:lnTo>
                    <a:pt x="6230351" y="1106822"/>
                  </a:lnTo>
                  <a:lnTo>
                    <a:pt x="6265052" y="1135443"/>
                  </a:lnTo>
                  <a:lnTo>
                    <a:pt x="6293687" y="1170136"/>
                  </a:lnTo>
                  <a:lnTo>
                    <a:pt x="6315311" y="1209960"/>
                  </a:lnTo>
                  <a:lnTo>
                    <a:pt x="6328978" y="1253976"/>
                  </a:lnTo>
                  <a:lnTo>
                    <a:pt x="6333744" y="1301242"/>
                  </a:lnTo>
                  <a:lnTo>
                    <a:pt x="6333744" y="2239010"/>
                  </a:lnTo>
                  <a:lnTo>
                    <a:pt x="6328978" y="2286239"/>
                  </a:lnTo>
                  <a:lnTo>
                    <a:pt x="6315311" y="2330237"/>
                  </a:lnTo>
                  <a:lnTo>
                    <a:pt x="6293687" y="2370059"/>
                  </a:lnTo>
                  <a:lnTo>
                    <a:pt x="6265052" y="2404760"/>
                  </a:lnTo>
                  <a:lnTo>
                    <a:pt x="6230351" y="2433395"/>
                  </a:lnTo>
                  <a:lnTo>
                    <a:pt x="6190529" y="2455019"/>
                  </a:lnTo>
                  <a:lnTo>
                    <a:pt x="6146531" y="2468686"/>
                  </a:lnTo>
                  <a:lnTo>
                    <a:pt x="6099302" y="2473452"/>
                  </a:lnTo>
                  <a:lnTo>
                    <a:pt x="234442" y="2473452"/>
                  </a:lnTo>
                  <a:lnTo>
                    <a:pt x="187176" y="2468686"/>
                  </a:lnTo>
                  <a:lnTo>
                    <a:pt x="143160" y="2455019"/>
                  </a:lnTo>
                  <a:lnTo>
                    <a:pt x="103336" y="2433395"/>
                  </a:lnTo>
                  <a:lnTo>
                    <a:pt x="68643" y="2404760"/>
                  </a:lnTo>
                  <a:lnTo>
                    <a:pt x="40022" y="2370059"/>
                  </a:lnTo>
                  <a:lnTo>
                    <a:pt x="18415" y="2330237"/>
                  </a:lnTo>
                  <a:lnTo>
                    <a:pt x="4760" y="2286239"/>
                  </a:lnTo>
                  <a:lnTo>
                    <a:pt x="0" y="2239010"/>
                  </a:lnTo>
                  <a:lnTo>
                    <a:pt x="0" y="1301242"/>
                  </a:lnTo>
                  <a:close/>
                </a:path>
              </a:pathLst>
            </a:custGeom>
            <a:ln w="28956">
              <a:solidFill>
                <a:srgbClr val="FF38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315" y="1534667"/>
              <a:ext cx="11856720" cy="46161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5561" y="2364485"/>
              <a:ext cx="11794490" cy="1373505"/>
            </a:xfrm>
            <a:custGeom>
              <a:avLst/>
              <a:gdLst/>
              <a:ahLst/>
              <a:cxnLst/>
              <a:rect l="l" t="t" r="r" b="b"/>
              <a:pathLst>
                <a:path w="11794490" h="1373504">
                  <a:moveTo>
                    <a:pt x="0" y="145287"/>
                  </a:moveTo>
                  <a:lnTo>
                    <a:pt x="7407" y="99356"/>
                  </a:lnTo>
                  <a:lnTo>
                    <a:pt x="28032" y="59472"/>
                  </a:lnTo>
                  <a:lnTo>
                    <a:pt x="59483" y="28025"/>
                  </a:lnTo>
                  <a:lnTo>
                    <a:pt x="99366" y="7404"/>
                  </a:lnTo>
                  <a:lnTo>
                    <a:pt x="145288" y="0"/>
                  </a:lnTo>
                  <a:lnTo>
                    <a:pt x="6750812" y="0"/>
                  </a:lnTo>
                  <a:lnTo>
                    <a:pt x="6796743" y="7404"/>
                  </a:lnTo>
                  <a:lnTo>
                    <a:pt x="6836627" y="28025"/>
                  </a:lnTo>
                  <a:lnTo>
                    <a:pt x="6868074" y="59472"/>
                  </a:lnTo>
                  <a:lnTo>
                    <a:pt x="6888695" y="99356"/>
                  </a:lnTo>
                  <a:lnTo>
                    <a:pt x="6896100" y="145287"/>
                  </a:lnTo>
                  <a:lnTo>
                    <a:pt x="6896100" y="726439"/>
                  </a:lnTo>
                  <a:lnTo>
                    <a:pt x="6888695" y="772371"/>
                  </a:lnTo>
                  <a:lnTo>
                    <a:pt x="6868074" y="812255"/>
                  </a:lnTo>
                  <a:lnTo>
                    <a:pt x="6836627" y="843702"/>
                  </a:lnTo>
                  <a:lnTo>
                    <a:pt x="6796743" y="864323"/>
                  </a:lnTo>
                  <a:lnTo>
                    <a:pt x="6750812" y="871727"/>
                  </a:lnTo>
                  <a:lnTo>
                    <a:pt x="145288" y="871727"/>
                  </a:lnTo>
                  <a:lnTo>
                    <a:pt x="99366" y="864323"/>
                  </a:lnTo>
                  <a:lnTo>
                    <a:pt x="59483" y="843702"/>
                  </a:lnTo>
                  <a:lnTo>
                    <a:pt x="28032" y="812255"/>
                  </a:lnTo>
                  <a:lnTo>
                    <a:pt x="7407" y="772371"/>
                  </a:lnTo>
                  <a:lnTo>
                    <a:pt x="0" y="726439"/>
                  </a:lnTo>
                  <a:lnTo>
                    <a:pt x="0" y="145287"/>
                  </a:lnTo>
                  <a:close/>
                </a:path>
                <a:path w="11794490" h="1373504">
                  <a:moveTo>
                    <a:pt x="8293608" y="804163"/>
                  </a:moveTo>
                  <a:lnTo>
                    <a:pt x="8302547" y="759862"/>
                  </a:lnTo>
                  <a:lnTo>
                    <a:pt x="8326929" y="723693"/>
                  </a:lnTo>
                  <a:lnTo>
                    <a:pt x="8363098" y="699311"/>
                  </a:lnTo>
                  <a:lnTo>
                    <a:pt x="8407400" y="690372"/>
                  </a:lnTo>
                  <a:lnTo>
                    <a:pt x="11680444" y="690372"/>
                  </a:lnTo>
                  <a:lnTo>
                    <a:pt x="11724745" y="699311"/>
                  </a:lnTo>
                  <a:lnTo>
                    <a:pt x="11760914" y="723693"/>
                  </a:lnTo>
                  <a:lnTo>
                    <a:pt x="11785296" y="759862"/>
                  </a:lnTo>
                  <a:lnTo>
                    <a:pt x="11794236" y="804163"/>
                  </a:lnTo>
                  <a:lnTo>
                    <a:pt x="11794236" y="1259332"/>
                  </a:lnTo>
                  <a:lnTo>
                    <a:pt x="11785296" y="1303633"/>
                  </a:lnTo>
                  <a:lnTo>
                    <a:pt x="11760914" y="1339802"/>
                  </a:lnTo>
                  <a:lnTo>
                    <a:pt x="11724745" y="1364184"/>
                  </a:lnTo>
                  <a:lnTo>
                    <a:pt x="11680444" y="1373124"/>
                  </a:lnTo>
                  <a:lnTo>
                    <a:pt x="8407400" y="1373124"/>
                  </a:lnTo>
                  <a:lnTo>
                    <a:pt x="8363098" y="1364184"/>
                  </a:lnTo>
                  <a:lnTo>
                    <a:pt x="8326929" y="1339802"/>
                  </a:lnTo>
                  <a:lnTo>
                    <a:pt x="8302547" y="1303633"/>
                  </a:lnTo>
                  <a:lnTo>
                    <a:pt x="8293608" y="1259332"/>
                  </a:lnTo>
                  <a:lnTo>
                    <a:pt x="8293608" y="804163"/>
                  </a:lnTo>
                  <a:close/>
                </a:path>
              </a:pathLst>
            </a:custGeom>
            <a:ln w="28956">
              <a:solidFill>
                <a:srgbClr val="FF38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02E31E1-2161-9DEB-B2E3-75BBBB39E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28" y="6264910"/>
            <a:ext cx="9906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2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Content</a:t>
            </a:r>
            <a:r>
              <a:rPr spc="-320" dirty="0"/>
              <a:t> </a:t>
            </a:r>
            <a:r>
              <a:rPr spc="-105" dirty="0"/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1018159"/>
            <a:ext cx="4351020" cy="468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8314" algn="l"/>
                <a:tab pos="3676650" algn="l"/>
              </a:tabLst>
            </a:pP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C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N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F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I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G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U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R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T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H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R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S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H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L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D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T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35075" algn="l"/>
                <a:tab pos="2630805" algn="l"/>
                <a:tab pos="3154680" algn="l"/>
              </a:tabLst>
            </a:pP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F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I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L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T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C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N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T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N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T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V</a:t>
            </a:r>
            <a:r>
              <a:rPr sz="1800" b="1" spc="-80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A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R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Y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I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N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G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D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G</a:t>
            </a:r>
            <a:r>
              <a:rPr sz="1800" b="1" spc="-800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R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spc="-800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8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harmful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categories:</a:t>
            </a:r>
            <a:endParaRPr sz="1800">
              <a:latin typeface="Trebuchet MS"/>
              <a:cs typeface="Trebuchet MS"/>
            </a:endParaRPr>
          </a:p>
          <a:p>
            <a:pPr marL="847725" indent="-286385">
              <a:lnSpc>
                <a:spcPct val="100000"/>
              </a:lnSpc>
              <a:spcBef>
                <a:spcPts val="1560"/>
              </a:spcBef>
              <a:buFont typeface="Wingdings"/>
              <a:buChar char=""/>
              <a:tabLst>
                <a:tab pos="847725" algn="l"/>
              </a:tabLst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Hate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FFFF"/>
              </a:buClr>
              <a:buFont typeface="Wingdings"/>
              <a:buChar char=""/>
            </a:pPr>
            <a:endParaRPr sz="1800">
              <a:latin typeface="Trebuchet MS"/>
              <a:cs typeface="Trebuchet MS"/>
            </a:endParaRPr>
          </a:p>
          <a:p>
            <a:pPr marL="847725" indent="-2863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47725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Insults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Wingdings"/>
              <a:buChar char=""/>
            </a:pPr>
            <a:endParaRPr sz="1800">
              <a:latin typeface="Trebuchet MS"/>
              <a:cs typeface="Trebuchet MS"/>
            </a:endParaRPr>
          </a:p>
          <a:p>
            <a:pPr marL="847725" indent="-286385">
              <a:lnSpc>
                <a:spcPct val="100000"/>
              </a:lnSpc>
              <a:buFont typeface="Wingdings"/>
              <a:buChar char=""/>
              <a:tabLst>
                <a:tab pos="847725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Sexual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Wingdings"/>
              <a:buChar char=""/>
            </a:pPr>
            <a:endParaRPr sz="1800">
              <a:latin typeface="Trebuchet MS"/>
              <a:cs typeface="Trebuchet MS"/>
            </a:endParaRPr>
          </a:p>
          <a:p>
            <a:pPr marL="847725" indent="-286385">
              <a:lnSpc>
                <a:spcPct val="100000"/>
              </a:lnSpc>
              <a:buFont typeface="Wingdings"/>
              <a:buChar char=""/>
              <a:tabLst>
                <a:tab pos="847725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Violence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Wingdings"/>
              <a:buChar char=""/>
            </a:pPr>
            <a:endParaRPr sz="1800">
              <a:latin typeface="Trebuchet MS"/>
              <a:cs typeface="Trebuchet MS"/>
            </a:endParaRPr>
          </a:p>
          <a:p>
            <a:pPr marL="847725" indent="-286385">
              <a:lnSpc>
                <a:spcPct val="100000"/>
              </a:lnSpc>
              <a:buFont typeface="Wingdings"/>
              <a:buChar char=""/>
              <a:tabLst>
                <a:tab pos="847725" algn="l"/>
              </a:tabLst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Misconduct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Wingdings"/>
              <a:buChar char=""/>
            </a:pPr>
            <a:endParaRPr sz="1800">
              <a:latin typeface="Trebuchet MS"/>
              <a:cs typeface="Trebuchet MS"/>
            </a:endParaRPr>
          </a:p>
          <a:p>
            <a:pPr marL="847725" indent="-2863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847725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Attack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2832" y="943355"/>
            <a:ext cx="6958583" cy="5468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612064-E329-5471-9A74-7509D4F4C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1" y="6271007"/>
            <a:ext cx="9906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2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Word</a:t>
            </a:r>
            <a:r>
              <a:rPr spc="-305" dirty="0"/>
              <a:t> </a:t>
            </a:r>
            <a:r>
              <a:rPr spc="-110" dirty="0"/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998345"/>
            <a:ext cx="333247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custom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words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block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FM 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responses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Wingdings"/>
              <a:buChar char=""/>
            </a:pPr>
            <a:endParaRPr sz="18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profane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words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2944" y="1979676"/>
            <a:ext cx="8314943" cy="36758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2100" y="1018159"/>
            <a:ext cx="906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9815" algn="l"/>
                <a:tab pos="2455545" algn="l"/>
                <a:tab pos="3503295" algn="l"/>
                <a:tab pos="4200525" algn="l"/>
                <a:tab pos="5596255" algn="l"/>
                <a:tab pos="6120130" algn="l"/>
                <a:tab pos="6992620" algn="l"/>
              </a:tabLst>
            </a:pP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B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L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C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K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C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R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T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A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I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W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R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D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A</a:t>
            </a:r>
            <a:r>
              <a:rPr sz="1800" b="1" spc="-80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N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P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H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R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A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S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I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Y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U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A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P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P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L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I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C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A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T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I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N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9E10C-75BE-6145-2D3D-77D9E7C9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257869"/>
            <a:ext cx="9906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2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PII</a:t>
            </a:r>
            <a:r>
              <a:rPr spc="-355" dirty="0"/>
              <a:t> </a:t>
            </a:r>
            <a:r>
              <a:rPr spc="-65" dirty="0"/>
              <a:t>Redaction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998345"/>
            <a:ext cx="347154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Redact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personally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identifiable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(PII)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 user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inputs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FM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responses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protect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privacy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Wingdings"/>
              <a:buChar char=""/>
            </a:pPr>
            <a:endParaRPr sz="1800">
              <a:latin typeface="Trebuchet MS"/>
              <a:cs typeface="Trebuchet MS"/>
            </a:endParaRPr>
          </a:p>
          <a:p>
            <a:pPr marL="297815" marR="316230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variety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PIIs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application 	requirements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Wingdings"/>
              <a:buChar char=""/>
            </a:pPr>
            <a:endParaRPr sz="1800">
              <a:latin typeface="Trebuchet MS"/>
              <a:cs typeface="Trebuchet MS"/>
            </a:endParaRPr>
          </a:p>
          <a:p>
            <a:pPr marL="297815" marR="54610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sensitive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1800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Regex 	patterns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4632" y="1979676"/>
            <a:ext cx="7772400" cy="40553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2100" y="1018159"/>
            <a:ext cx="592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5075" algn="l"/>
                <a:tab pos="1932305" algn="l"/>
                <a:tab pos="2804160" algn="l"/>
                <a:tab pos="4200525" algn="l"/>
                <a:tab pos="4724400" algn="l"/>
              </a:tabLst>
            </a:pP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H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A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N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D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L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A</a:t>
            </a:r>
            <a:r>
              <a:rPr sz="1800" b="1" spc="-80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N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D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A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T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A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R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L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A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T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E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T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	P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R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I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V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A</a:t>
            </a:r>
            <a:r>
              <a:rPr sz="1800" b="1" spc="-79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89EFF"/>
                </a:solidFill>
                <a:latin typeface="Courier New"/>
                <a:cs typeface="Courier New"/>
              </a:rPr>
              <a:t>C</a:t>
            </a:r>
            <a:r>
              <a:rPr sz="1800" b="1" spc="-785" dirty="0">
                <a:solidFill>
                  <a:srgbClr val="289EF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89EFF"/>
                </a:solidFill>
                <a:latin typeface="Courier New"/>
                <a:cs typeface="Courier New"/>
              </a:rPr>
              <a:t>Y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DB045-00A6-DAAC-CC79-7B2329FC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1007"/>
            <a:ext cx="9906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287270"/>
            <a:ext cx="153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Demo</a:t>
            </a:r>
            <a:endParaRPr sz="4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B897E-A2EB-E1E1-9A9A-408FB8315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9" y="6299200"/>
            <a:ext cx="6731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Thank</a:t>
            </a:r>
            <a:r>
              <a:rPr sz="6600" spc="-940" dirty="0"/>
              <a:t> </a:t>
            </a:r>
            <a:r>
              <a:rPr sz="6600" spc="-95" dirty="0"/>
              <a:t>you!</a:t>
            </a:r>
            <a:endParaRPr sz="6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680F5-7BBB-D210-569A-AB235FCF3ACE}"/>
              </a:ext>
            </a:extLst>
          </p:cNvPr>
          <p:cNvSpPr txBox="1"/>
          <p:nvPr/>
        </p:nvSpPr>
        <p:spPr>
          <a:xfrm>
            <a:off x="8001000" y="4215367"/>
            <a:ext cx="624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L" dirty="0"/>
              <a:t>Access-code: </a:t>
            </a:r>
            <a:r>
              <a:rPr lang="en-US" dirty="0"/>
              <a:t>258a-06fc55-bc</a:t>
            </a:r>
            <a:endParaRPr lang="en-I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3030A2-AF9A-01E3-0817-3A5472576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762000"/>
            <a:ext cx="30861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Understanding</a:t>
            </a:r>
            <a:r>
              <a:rPr spc="265" dirty="0"/>
              <a:t> </a:t>
            </a:r>
            <a:r>
              <a:rPr dirty="0"/>
              <a:t>responsible</a:t>
            </a:r>
            <a:r>
              <a:rPr spc="200" dirty="0"/>
              <a:t> </a:t>
            </a:r>
            <a:r>
              <a:rPr spc="50" dirty="0"/>
              <a:t>AI</a:t>
            </a:r>
          </a:p>
          <a:p>
            <a:pPr marL="12700" marR="5080">
              <a:lnSpc>
                <a:spcPct val="235800"/>
              </a:lnSpc>
            </a:pPr>
            <a:r>
              <a:rPr dirty="0"/>
              <a:t>Safeguard</a:t>
            </a:r>
            <a:r>
              <a:rPr spc="85" dirty="0"/>
              <a:t> </a:t>
            </a:r>
            <a:r>
              <a:rPr dirty="0"/>
              <a:t>applications</a:t>
            </a:r>
            <a:r>
              <a:rPr spc="70" dirty="0"/>
              <a:t> </a:t>
            </a:r>
            <a:r>
              <a:rPr dirty="0"/>
              <a:t>with</a:t>
            </a:r>
            <a:r>
              <a:rPr spc="90" dirty="0"/>
              <a:t> </a:t>
            </a:r>
            <a:r>
              <a:rPr dirty="0"/>
              <a:t>Guardrails</a:t>
            </a:r>
            <a:r>
              <a:rPr spc="105" dirty="0"/>
              <a:t> </a:t>
            </a:r>
            <a:r>
              <a:rPr dirty="0"/>
              <a:t>for</a:t>
            </a:r>
            <a:r>
              <a:rPr spc="85" dirty="0"/>
              <a:t> </a:t>
            </a:r>
            <a:r>
              <a:rPr dirty="0"/>
              <a:t>Amazon</a:t>
            </a:r>
            <a:r>
              <a:rPr spc="114" dirty="0"/>
              <a:t> </a:t>
            </a:r>
            <a:r>
              <a:rPr spc="-10" dirty="0"/>
              <a:t>Bedrock </a:t>
            </a:r>
            <a:r>
              <a:rPr dirty="0"/>
              <a:t>Deploy</a:t>
            </a:r>
            <a:r>
              <a:rPr spc="90" dirty="0"/>
              <a:t> </a:t>
            </a:r>
            <a:r>
              <a:rPr dirty="0"/>
              <a:t>guardrails</a:t>
            </a:r>
            <a:r>
              <a:rPr spc="90" dirty="0"/>
              <a:t> </a:t>
            </a:r>
            <a:r>
              <a:rPr dirty="0"/>
              <a:t>with</a:t>
            </a:r>
            <a:r>
              <a:rPr spc="105" dirty="0"/>
              <a:t> </a:t>
            </a:r>
            <a:r>
              <a:rPr dirty="0"/>
              <a:t>Agents</a:t>
            </a:r>
            <a:r>
              <a:rPr spc="105" dirty="0"/>
              <a:t> </a:t>
            </a:r>
            <a:r>
              <a:rPr dirty="0"/>
              <a:t>for</a:t>
            </a:r>
            <a:r>
              <a:rPr spc="85" dirty="0"/>
              <a:t> </a:t>
            </a:r>
            <a:r>
              <a:rPr dirty="0"/>
              <a:t>Amazon</a:t>
            </a:r>
            <a:r>
              <a:rPr spc="114" dirty="0"/>
              <a:t> </a:t>
            </a:r>
            <a:r>
              <a:rPr spc="-10" dirty="0"/>
              <a:t>Bedrock</a:t>
            </a: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pc="50" dirty="0"/>
              <a:t>Demos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walkthroughs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2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Today’s</a:t>
            </a:r>
            <a:r>
              <a:rPr spc="-305" dirty="0"/>
              <a:t> </a:t>
            </a:r>
            <a:r>
              <a:rPr spc="-10" dirty="0"/>
              <a:t>agenda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4800" y="1644395"/>
            <a:ext cx="1007744" cy="3569335"/>
            <a:chOff x="304800" y="1644395"/>
            <a:chExt cx="1007744" cy="3569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644395"/>
              <a:ext cx="1007363" cy="10073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4206239"/>
              <a:ext cx="1007363" cy="10073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2497835"/>
              <a:ext cx="1007363" cy="10088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3351275"/>
              <a:ext cx="1007363" cy="1008888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B65FDDD-23E9-8F5B-3B2C-D582F86F0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6220207"/>
            <a:ext cx="83820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84" y="800100"/>
            <a:ext cx="11332464" cy="50886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97529" y="5966256"/>
            <a:ext cx="531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https://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www.youtube.com/watch?v=qvJyWSAzWFI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310" dirty="0"/>
              <a:t> </a:t>
            </a:r>
            <a:r>
              <a:rPr spc="-50" dirty="0"/>
              <a:t>much</a:t>
            </a:r>
            <a:r>
              <a:rPr spc="-330" dirty="0"/>
              <a:t> </a:t>
            </a:r>
            <a:r>
              <a:rPr spc="-55" dirty="0"/>
              <a:t>information</a:t>
            </a:r>
            <a:r>
              <a:rPr spc="-335" dirty="0"/>
              <a:t> </a:t>
            </a:r>
            <a:r>
              <a:rPr spc="55" dirty="0"/>
              <a:t>do</a:t>
            </a:r>
            <a:r>
              <a:rPr spc="-320" dirty="0"/>
              <a:t> </a:t>
            </a:r>
            <a:r>
              <a:rPr spc="-120" dirty="0"/>
              <a:t>we</a:t>
            </a:r>
            <a:r>
              <a:rPr spc="-310" dirty="0"/>
              <a:t> </a:t>
            </a:r>
            <a:r>
              <a:rPr spc="-45" dirty="0"/>
              <a:t>want</a:t>
            </a:r>
            <a:r>
              <a:rPr spc="-330" dirty="0"/>
              <a:t> </a:t>
            </a:r>
            <a:r>
              <a:rPr spc="-20" dirty="0"/>
              <a:t>to</a:t>
            </a:r>
            <a:r>
              <a:rPr spc="-305" dirty="0"/>
              <a:t> </a:t>
            </a:r>
            <a:r>
              <a:rPr spc="-35" dirty="0"/>
              <a:t>expose?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98A1B-3D54-8C01-6A9A-94A97AD9F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6220207"/>
            <a:ext cx="83820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Responsible</a:t>
            </a:r>
            <a:r>
              <a:rPr spc="-280" dirty="0"/>
              <a:t> </a:t>
            </a:r>
            <a:r>
              <a:rPr spc="-25" dirty="0"/>
              <a:t>AI?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986027"/>
            <a:ext cx="11646408" cy="3915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2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Building</a:t>
            </a:r>
            <a:r>
              <a:rPr spc="-315" dirty="0"/>
              <a:t> </a:t>
            </a:r>
            <a:r>
              <a:rPr spc="-110" dirty="0"/>
              <a:t>generative</a:t>
            </a:r>
            <a:r>
              <a:rPr spc="-300" dirty="0"/>
              <a:t> </a:t>
            </a:r>
            <a:r>
              <a:rPr dirty="0"/>
              <a:t>apps</a:t>
            </a:r>
            <a:r>
              <a:rPr spc="-310" dirty="0"/>
              <a:t> </a:t>
            </a:r>
            <a:r>
              <a:rPr spc="-10" dirty="0"/>
              <a:t>brings</a:t>
            </a:r>
            <a:r>
              <a:rPr spc="-305" dirty="0"/>
              <a:t> </a:t>
            </a:r>
            <a:r>
              <a:rPr spc="-90" dirty="0"/>
              <a:t>new</a:t>
            </a:r>
            <a:r>
              <a:rPr spc="-310" dirty="0"/>
              <a:t> </a:t>
            </a:r>
            <a:r>
              <a:rPr spc="-10" dirty="0"/>
              <a:t>challenges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6339840" y="2081783"/>
            <a:ext cx="2486025" cy="3240405"/>
          </a:xfrm>
          <a:custGeom>
            <a:avLst/>
            <a:gdLst/>
            <a:ahLst/>
            <a:cxnLst/>
            <a:rect l="l" t="t" r="r" b="b"/>
            <a:pathLst>
              <a:path w="2486025" h="3240404">
                <a:moveTo>
                  <a:pt x="2485643" y="0"/>
                </a:moveTo>
                <a:lnTo>
                  <a:pt x="0" y="0"/>
                </a:lnTo>
                <a:lnTo>
                  <a:pt x="0" y="3240024"/>
                </a:lnTo>
                <a:lnTo>
                  <a:pt x="2485643" y="3240024"/>
                </a:lnTo>
                <a:lnTo>
                  <a:pt x="2485643" y="0"/>
                </a:lnTo>
                <a:close/>
              </a:path>
            </a:pathLst>
          </a:custGeom>
          <a:solidFill>
            <a:srgbClr val="0000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39840" y="2081783"/>
            <a:ext cx="2486025" cy="324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10"/>
              </a:spcBef>
            </a:pPr>
            <a:endParaRPr sz="1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Privacy</a:t>
            </a:r>
            <a:r>
              <a:rPr sz="18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Protection</a:t>
            </a:r>
            <a:endParaRPr sz="1800">
              <a:latin typeface="Trebuchet MS"/>
              <a:cs typeface="Trebuchet MS"/>
            </a:endParaRPr>
          </a:p>
          <a:p>
            <a:pPr marL="485140" marR="476250" algn="ctr">
              <a:lnSpc>
                <a:spcPts val="2160"/>
              </a:lnSpc>
              <a:spcBef>
                <a:spcPts val="1270"/>
              </a:spcBef>
            </a:pPr>
            <a:r>
              <a:rPr sz="1900" i="1" spc="-75" dirty="0">
                <a:solidFill>
                  <a:srgbClr val="7DC5FF"/>
                </a:solidFill>
                <a:latin typeface="Trebuchet MS"/>
                <a:cs typeface="Trebuchet MS"/>
              </a:rPr>
              <a:t>Protect</a:t>
            </a:r>
            <a:r>
              <a:rPr sz="1900" i="1" spc="-40" dirty="0">
                <a:solidFill>
                  <a:srgbClr val="7DC5FF"/>
                </a:solidFill>
                <a:latin typeface="Trebuchet MS"/>
                <a:cs typeface="Trebuchet MS"/>
              </a:rPr>
              <a:t> </a:t>
            </a:r>
            <a:r>
              <a:rPr sz="1900" i="1" spc="-20" dirty="0">
                <a:solidFill>
                  <a:srgbClr val="7DC5FF"/>
                </a:solidFill>
                <a:latin typeface="Trebuchet MS"/>
                <a:cs typeface="Trebuchet MS"/>
              </a:rPr>
              <a:t>user </a:t>
            </a:r>
            <a:r>
              <a:rPr sz="1900" i="1" spc="-55" dirty="0">
                <a:solidFill>
                  <a:srgbClr val="7DC5FF"/>
                </a:solidFill>
                <a:latin typeface="Trebuchet MS"/>
                <a:cs typeface="Trebuchet MS"/>
              </a:rPr>
              <a:t>information</a:t>
            </a:r>
            <a:r>
              <a:rPr sz="1900" i="1" spc="-60" dirty="0">
                <a:solidFill>
                  <a:srgbClr val="7DC5FF"/>
                </a:solidFill>
                <a:latin typeface="Trebuchet MS"/>
                <a:cs typeface="Trebuchet MS"/>
              </a:rPr>
              <a:t> </a:t>
            </a:r>
            <a:r>
              <a:rPr sz="1900" i="1" spc="-25" dirty="0">
                <a:solidFill>
                  <a:srgbClr val="7DC5FF"/>
                </a:solidFill>
                <a:latin typeface="Trebuchet MS"/>
                <a:cs typeface="Trebuchet MS"/>
              </a:rPr>
              <a:t>or </a:t>
            </a:r>
            <a:r>
              <a:rPr sz="1900" i="1" spc="-70" dirty="0">
                <a:solidFill>
                  <a:srgbClr val="7DC5FF"/>
                </a:solidFill>
                <a:latin typeface="Trebuchet MS"/>
                <a:cs typeface="Trebuchet MS"/>
              </a:rPr>
              <a:t>sensitive</a:t>
            </a:r>
            <a:r>
              <a:rPr sz="1900" i="1" spc="-5" dirty="0">
                <a:solidFill>
                  <a:srgbClr val="7DC5FF"/>
                </a:solidFill>
                <a:latin typeface="Trebuchet MS"/>
                <a:cs typeface="Trebuchet MS"/>
              </a:rPr>
              <a:t> </a:t>
            </a:r>
            <a:r>
              <a:rPr sz="1900" i="1" spc="-20" dirty="0">
                <a:solidFill>
                  <a:srgbClr val="7DC5FF"/>
                </a:solidFill>
                <a:latin typeface="Trebuchet MS"/>
                <a:cs typeface="Trebuchet MS"/>
              </a:rPr>
              <a:t>data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27647" y="2069592"/>
            <a:ext cx="2512695" cy="1503045"/>
            <a:chOff x="6327647" y="2069592"/>
            <a:chExt cx="2512695" cy="15030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7647" y="2069592"/>
              <a:ext cx="2512441" cy="259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9899" y="2246376"/>
              <a:ext cx="1525524" cy="1325879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9313164" y="2081783"/>
            <a:ext cx="2487295" cy="3240405"/>
          </a:xfrm>
          <a:custGeom>
            <a:avLst/>
            <a:gdLst/>
            <a:ahLst/>
            <a:cxnLst/>
            <a:rect l="l" t="t" r="r" b="b"/>
            <a:pathLst>
              <a:path w="2487295" h="3240404">
                <a:moveTo>
                  <a:pt x="2487168" y="0"/>
                </a:moveTo>
                <a:lnTo>
                  <a:pt x="0" y="0"/>
                </a:lnTo>
                <a:lnTo>
                  <a:pt x="0" y="3240024"/>
                </a:lnTo>
                <a:lnTo>
                  <a:pt x="2487168" y="3240024"/>
                </a:lnTo>
                <a:lnTo>
                  <a:pt x="2487168" y="0"/>
                </a:lnTo>
                <a:close/>
              </a:path>
            </a:pathLst>
          </a:custGeom>
          <a:solidFill>
            <a:srgbClr val="0000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13164" y="2081783"/>
            <a:ext cx="2487295" cy="324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10"/>
              </a:spcBef>
            </a:pPr>
            <a:endParaRPr sz="1800">
              <a:latin typeface="Times New Roman"/>
              <a:cs typeface="Times New Roman"/>
            </a:endParaRPr>
          </a:p>
          <a:p>
            <a:pPr marL="377190" marR="368300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Bias/Stereotype Propagation</a:t>
            </a:r>
            <a:endParaRPr sz="1800">
              <a:latin typeface="Trebuchet MS"/>
              <a:cs typeface="Trebuchet MS"/>
            </a:endParaRPr>
          </a:p>
          <a:p>
            <a:pPr marL="635" algn="ctr">
              <a:lnSpc>
                <a:spcPts val="2220"/>
              </a:lnSpc>
              <a:spcBef>
                <a:spcPts val="1100"/>
              </a:spcBef>
            </a:pPr>
            <a:r>
              <a:rPr sz="1900" i="1" spc="-45" dirty="0">
                <a:solidFill>
                  <a:srgbClr val="7DC5FF"/>
                </a:solidFill>
                <a:latin typeface="Trebuchet MS"/>
                <a:cs typeface="Trebuchet MS"/>
              </a:rPr>
              <a:t>Biased</a:t>
            </a:r>
            <a:r>
              <a:rPr sz="1900" i="1" spc="-110" dirty="0">
                <a:solidFill>
                  <a:srgbClr val="7DC5FF"/>
                </a:solidFill>
                <a:latin typeface="Trebuchet MS"/>
                <a:cs typeface="Trebuchet MS"/>
              </a:rPr>
              <a:t> </a:t>
            </a:r>
            <a:r>
              <a:rPr sz="1900" i="1" spc="-70" dirty="0">
                <a:solidFill>
                  <a:srgbClr val="7DC5FF"/>
                </a:solidFill>
                <a:latin typeface="Trebuchet MS"/>
                <a:cs typeface="Trebuchet MS"/>
              </a:rPr>
              <a:t>results</a:t>
            </a:r>
            <a:r>
              <a:rPr sz="1900" i="1" spc="-80" dirty="0">
                <a:solidFill>
                  <a:srgbClr val="7DC5FF"/>
                </a:solidFill>
                <a:latin typeface="Trebuchet MS"/>
                <a:cs typeface="Trebuchet MS"/>
              </a:rPr>
              <a:t> </a:t>
            </a:r>
            <a:r>
              <a:rPr sz="1900" i="1" spc="-25" dirty="0">
                <a:solidFill>
                  <a:srgbClr val="7DC5FF"/>
                </a:solidFill>
                <a:latin typeface="Trebuchet MS"/>
                <a:cs typeface="Trebuchet MS"/>
              </a:rPr>
              <a:t>or</a:t>
            </a:r>
            <a:endParaRPr sz="1900">
              <a:latin typeface="Trebuchet MS"/>
              <a:cs typeface="Trebuchet MS"/>
            </a:endParaRPr>
          </a:p>
          <a:p>
            <a:pPr marL="635" algn="ctr">
              <a:lnSpc>
                <a:spcPts val="2220"/>
              </a:lnSpc>
            </a:pPr>
            <a:r>
              <a:rPr sz="1900" i="1" spc="-80" dirty="0">
                <a:solidFill>
                  <a:srgbClr val="7DC5FF"/>
                </a:solidFill>
                <a:latin typeface="Trebuchet MS"/>
                <a:cs typeface="Trebuchet MS"/>
              </a:rPr>
              <a:t>unfair</a:t>
            </a:r>
            <a:r>
              <a:rPr sz="1900" i="1" spc="-55" dirty="0">
                <a:solidFill>
                  <a:srgbClr val="7DC5FF"/>
                </a:solidFill>
                <a:latin typeface="Trebuchet MS"/>
                <a:cs typeface="Trebuchet MS"/>
              </a:rPr>
              <a:t> user</a:t>
            </a:r>
            <a:r>
              <a:rPr sz="1900" i="1" spc="-85" dirty="0">
                <a:solidFill>
                  <a:srgbClr val="7DC5FF"/>
                </a:solidFill>
                <a:latin typeface="Trebuchet MS"/>
                <a:cs typeface="Trebuchet MS"/>
              </a:rPr>
              <a:t> </a:t>
            </a:r>
            <a:r>
              <a:rPr sz="1900" i="1" spc="-10" dirty="0">
                <a:solidFill>
                  <a:srgbClr val="7DC5FF"/>
                </a:solidFill>
                <a:latin typeface="Trebuchet MS"/>
                <a:cs typeface="Trebuchet MS"/>
              </a:rPr>
              <a:t>outcomes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90304" y="2069592"/>
            <a:ext cx="2512695" cy="1503045"/>
            <a:chOff x="9290304" y="2069592"/>
            <a:chExt cx="2512695" cy="15030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3412" y="2246376"/>
              <a:ext cx="1527048" cy="13258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0304" y="2069592"/>
              <a:ext cx="2512441" cy="25908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391668" y="2081783"/>
            <a:ext cx="2498090" cy="3240405"/>
          </a:xfrm>
          <a:custGeom>
            <a:avLst/>
            <a:gdLst/>
            <a:ahLst/>
            <a:cxnLst/>
            <a:rect l="l" t="t" r="r" b="b"/>
            <a:pathLst>
              <a:path w="2498090" h="3240404">
                <a:moveTo>
                  <a:pt x="2497836" y="0"/>
                </a:moveTo>
                <a:lnTo>
                  <a:pt x="0" y="0"/>
                </a:lnTo>
                <a:lnTo>
                  <a:pt x="0" y="3240024"/>
                </a:lnTo>
                <a:lnTo>
                  <a:pt x="2497836" y="3240024"/>
                </a:lnTo>
                <a:lnTo>
                  <a:pt x="2497836" y="0"/>
                </a:lnTo>
                <a:close/>
              </a:path>
            </a:pathLst>
          </a:custGeom>
          <a:solidFill>
            <a:srgbClr val="0000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1668" y="2081783"/>
            <a:ext cx="2498090" cy="324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10"/>
              </a:spcBef>
            </a:pPr>
            <a:endParaRPr sz="1800">
              <a:latin typeface="Times New Roman"/>
              <a:cs typeface="Times New Roman"/>
            </a:endParaRPr>
          </a:p>
          <a:p>
            <a:pPr marL="346075" marR="338455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Undesirable</a:t>
            </a:r>
            <a:r>
              <a:rPr sz="18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Irrelevant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Topics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220"/>
              </a:lnSpc>
              <a:spcBef>
                <a:spcPts val="1100"/>
              </a:spcBef>
            </a:pPr>
            <a:r>
              <a:rPr sz="1900" i="1" spc="-60" dirty="0">
                <a:solidFill>
                  <a:srgbClr val="7DC5FF"/>
                </a:solidFill>
                <a:latin typeface="Trebuchet MS"/>
                <a:cs typeface="Trebuchet MS"/>
              </a:rPr>
              <a:t>Controversial</a:t>
            </a:r>
            <a:r>
              <a:rPr sz="1900" i="1" spc="-75" dirty="0">
                <a:solidFill>
                  <a:srgbClr val="7DC5FF"/>
                </a:solidFill>
                <a:latin typeface="Trebuchet MS"/>
                <a:cs typeface="Trebuchet MS"/>
              </a:rPr>
              <a:t> </a:t>
            </a:r>
            <a:r>
              <a:rPr sz="1900" i="1" spc="-10" dirty="0">
                <a:solidFill>
                  <a:srgbClr val="7DC5FF"/>
                </a:solidFill>
                <a:latin typeface="Trebuchet MS"/>
                <a:cs typeface="Trebuchet MS"/>
              </a:rPr>
              <a:t>queries</a:t>
            </a:r>
            <a:endParaRPr sz="1900">
              <a:latin typeface="Trebuchet MS"/>
              <a:cs typeface="Trebuchet MS"/>
            </a:endParaRPr>
          </a:p>
          <a:p>
            <a:pPr algn="ctr">
              <a:lnSpc>
                <a:spcPts val="2220"/>
              </a:lnSpc>
            </a:pPr>
            <a:r>
              <a:rPr sz="1900" i="1" dirty="0">
                <a:solidFill>
                  <a:srgbClr val="7DC5FF"/>
                </a:solidFill>
                <a:latin typeface="Trebuchet MS"/>
                <a:cs typeface="Trebuchet MS"/>
              </a:rPr>
              <a:t>and</a:t>
            </a:r>
            <a:r>
              <a:rPr sz="1900" i="1" spc="-130" dirty="0">
                <a:solidFill>
                  <a:srgbClr val="7DC5FF"/>
                </a:solidFill>
                <a:latin typeface="Trebuchet MS"/>
                <a:cs typeface="Trebuchet MS"/>
              </a:rPr>
              <a:t> </a:t>
            </a:r>
            <a:r>
              <a:rPr sz="1900" i="1" spc="-10" dirty="0">
                <a:solidFill>
                  <a:srgbClr val="7DC5FF"/>
                </a:solidFill>
                <a:latin typeface="Trebuchet MS"/>
                <a:cs typeface="Trebuchet MS"/>
              </a:rPr>
              <a:t>responses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9475" y="2069592"/>
            <a:ext cx="2522855" cy="1503045"/>
            <a:chOff x="379475" y="2069592"/>
            <a:chExt cx="2522855" cy="150304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775" y="2246376"/>
              <a:ext cx="1531620" cy="13258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475" y="2069592"/>
              <a:ext cx="2522728" cy="25908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3366515" y="2081783"/>
            <a:ext cx="2496820" cy="3240405"/>
          </a:xfrm>
          <a:custGeom>
            <a:avLst/>
            <a:gdLst/>
            <a:ahLst/>
            <a:cxnLst/>
            <a:rect l="l" t="t" r="r" b="b"/>
            <a:pathLst>
              <a:path w="2496820" h="3240404">
                <a:moveTo>
                  <a:pt x="2496312" y="0"/>
                </a:moveTo>
                <a:lnTo>
                  <a:pt x="0" y="0"/>
                </a:lnTo>
                <a:lnTo>
                  <a:pt x="0" y="3240024"/>
                </a:lnTo>
                <a:lnTo>
                  <a:pt x="2496312" y="3240024"/>
                </a:lnTo>
                <a:lnTo>
                  <a:pt x="2496312" y="0"/>
                </a:lnTo>
                <a:close/>
              </a:path>
            </a:pathLst>
          </a:custGeom>
          <a:solidFill>
            <a:srgbClr val="0000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66515" y="2081783"/>
            <a:ext cx="2496820" cy="3240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10"/>
              </a:spcBef>
            </a:pPr>
            <a:endParaRPr sz="1800">
              <a:latin typeface="Times New Roman"/>
              <a:cs typeface="Times New Roman"/>
            </a:endParaRPr>
          </a:p>
          <a:p>
            <a:pPr marL="339090" marR="332740" algn="ctr">
              <a:lnSpc>
                <a:spcPct val="100000"/>
              </a:lnSpc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Toxicity</a:t>
            </a:r>
            <a:r>
              <a:rPr sz="18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6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8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Safety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(incl.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brand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risk)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220"/>
              </a:lnSpc>
              <a:spcBef>
                <a:spcPts val="1100"/>
              </a:spcBef>
            </a:pPr>
            <a:r>
              <a:rPr sz="1900" i="1" spc="-45" dirty="0">
                <a:solidFill>
                  <a:srgbClr val="7DC5FF"/>
                </a:solidFill>
                <a:latin typeface="Trebuchet MS"/>
                <a:cs typeface="Trebuchet MS"/>
              </a:rPr>
              <a:t>Harmful</a:t>
            </a:r>
            <a:r>
              <a:rPr sz="1900" i="1" spc="-95" dirty="0">
                <a:solidFill>
                  <a:srgbClr val="7DC5FF"/>
                </a:solidFill>
                <a:latin typeface="Trebuchet MS"/>
                <a:cs typeface="Trebuchet MS"/>
              </a:rPr>
              <a:t> </a:t>
            </a:r>
            <a:r>
              <a:rPr sz="1900" i="1" spc="-55" dirty="0">
                <a:solidFill>
                  <a:srgbClr val="7DC5FF"/>
                </a:solidFill>
                <a:latin typeface="Trebuchet MS"/>
                <a:cs typeface="Trebuchet MS"/>
              </a:rPr>
              <a:t>or</a:t>
            </a:r>
            <a:r>
              <a:rPr sz="1900" i="1" spc="-95" dirty="0">
                <a:solidFill>
                  <a:srgbClr val="7DC5FF"/>
                </a:solidFill>
                <a:latin typeface="Trebuchet MS"/>
                <a:cs typeface="Trebuchet MS"/>
              </a:rPr>
              <a:t> </a:t>
            </a:r>
            <a:r>
              <a:rPr sz="1900" i="1" spc="-10" dirty="0">
                <a:solidFill>
                  <a:srgbClr val="7DC5FF"/>
                </a:solidFill>
                <a:latin typeface="Trebuchet MS"/>
                <a:cs typeface="Trebuchet MS"/>
              </a:rPr>
              <a:t>offensive</a:t>
            </a:r>
            <a:endParaRPr sz="1900">
              <a:latin typeface="Trebuchet MS"/>
              <a:cs typeface="Trebuchet MS"/>
            </a:endParaRPr>
          </a:p>
          <a:p>
            <a:pPr algn="ctr">
              <a:lnSpc>
                <a:spcPts val="2220"/>
              </a:lnSpc>
            </a:pPr>
            <a:r>
              <a:rPr sz="1900" i="1" spc="-10" dirty="0">
                <a:solidFill>
                  <a:srgbClr val="7DC5FF"/>
                </a:solidFill>
                <a:latin typeface="Trebuchet MS"/>
                <a:cs typeface="Trebuchet MS"/>
              </a:rPr>
              <a:t>responses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54323" y="2069592"/>
            <a:ext cx="2522855" cy="1183005"/>
            <a:chOff x="3354323" y="2069592"/>
            <a:chExt cx="2522855" cy="118300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8139" y="2567940"/>
              <a:ext cx="893063" cy="68427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54323" y="2069592"/>
              <a:ext cx="2522728" cy="25908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ED1F0A0-09A2-A4F7-440A-A6660EB590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" y="6191304"/>
            <a:ext cx="83820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8076" y="2744723"/>
            <a:ext cx="521334" cy="219710"/>
          </a:xfrm>
          <a:custGeom>
            <a:avLst/>
            <a:gdLst/>
            <a:ahLst/>
            <a:cxnLst/>
            <a:rect l="l" t="t" r="r" b="b"/>
            <a:pathLst>
              <a:path w="521334" h="219710">
                <a:moveTo>
                  <a:pt x="199644" y="219456"/>
                </a:moveTo>
                <a:lnTo>
                  <a:pt x="190246" y="193421"/>
                </a:lnTo>
                <a:lnTo>
                  <a:pt x="176199" y="154432"/>
                </a:lnTo>
                <a:lnTo>
                  <a:pt x="144284" y="65913"/>
                </a:lnTo>
                <a:lnTo>
                  <a:pt x="125272" y="13169"/>
                </a:lnTo>
                <a:lnTo>
                  <a:pt x="125272" y="154432"/>
                </a:lnTo>
                <a:lnTo>
                  <a:pt x="73240" y="154432"/>
                </a:lnTo>
                <a:lnTo>
                  <a:pt x="99542" y="65913"/>
                </a:lnTo>
                <a:lnTo>
                  <a:pt x="125272" y="154432"/>
                </a:lnTo>
                <a:lnTo>
                  <a:pt x="125272" y="13169"/>
                </a:lnTo>
                <a:lnTo>
                  <a:pt x="122174" y="4572"/>
                </a:lnTo>
                <a:lnTo>
                  <a:pt x="76530" y="4572"/>
                </a:lnTo>
                <a:lnTo>
                  <a:pt x="0" y="219456"/>
                </a:lnTo>
                <a:lnTo>
                  <a:pt x="52959" y="219456"/>
                </a:lnTo>
                <a:lnTo>
                  <a:pt x="61226" y="193421"/>
                </a:lnTo>
                <a:lnTo>
                  <a:pt x="137477" y="193421"/>
                </a:lnTo>
                <a:lnTo>
                  <a:pt x="145745" y="219456"/>
                </a:lnTo>
                <a:lnTo>
                  <a:pt x="199644" y="219456"/>
                </a:lnTo>
                <a:close/>
              </a:path>
              <a:path w="521334" h="219710">
                <a:moveTo>
                  <a:pt x="257556" y="4572"/>
                </a:moveTo>
                <a:lnTo>
                  <a:pt x="205740" y="4572"/>
                </a:lnTo>
                <a:lnTo>
                  <a:pt x="205740" y="219456"/>
                </a:lnTo>
                <a:lnTo>
                  <a:pt x="257556" y="219456"/>
                </a:lnTo>
                <a:lnTo>
                  <a:pt x="257556" y="4572"/>
                </a:lnTo>
                <a:close/>
              </a:path>
              <a:path w="521334" h="219710">
                <a:moveTo>
                  <a:pt x="417664" y="73660"/>
                </a:moveTo>
                <a:lnTo>
                  <a:pt x="411543" y="35814"/>
                </a:lnTo>
                <a:lnTo>
                  <a:pt x="384276" y="8597"/>
                </a:lnTo>
                <a:lnTo>
                  <a:pt x="343941" y="0"/>
                </a:lnTo>
                <a:lnTo>
                  <a:pt x="335622" y="190"/>
                </a:lnTo>
                <a:lnTo>
                  <a:pt x="298691" y="11150"/>
                </a:lnTo>
                <a:lnTo>
                  <a:pt x="272567" y="41402"/>
                </a:lnTo>
                <a:lnTo>
                  <a:pt x="267487" y="68707"/>
                </a:lnTo>
                <a:lnTo>
                  <a:pt x="316915" y="68707"/>
                </a:lnTo>
                <a:lnTo>
                  <a:pt x="316915" y="57404"/>
                </a:lnTo>
                <a:lnTo>
                  <a:pt x="319557" y="49403"/>
                </a:lnTo>
                <a:lnTo>
                  <a:pt x="330009" y="39751"/>
                </a:lnTo>
                <a:lnTo>
                  <a:pt x="337070" y="37211"/>
                </a:lnTo>
                <a:lnTo>
                  <a:pt x="344220" y="37338"/>
                </a:lnTo>
                <a:lnTo>
                  <a:pt x="350532" y="37084"/>
                </a:lnTo>
                <a:lnTo>
                  <a:pt x="356743" y="39243"/>
                </a:lnTo>
                <a:lnTo>
                  <a:pt x="366445" y="46863"/>
                </a:lnTo>
                <a:lnTo>
                  <a:pt x="368795" y="53086"/>
                </a:lnTo>
                <a:lnTo>
                  <a:pt x="368884" y="66548"/>
                </a:lnTo>
                <a:lnTo>
                  <a:pt x="367665" y="71628"/>
                </a:lnTo>
                <a:lnTo>
                  <a:pt x="335940" y="101092"/>
                </a:lnTo>
                <a:lnTo>
                  <a:pt x="317754" y="112052"/>
                </a:lnTo>
                <a:lnTo>
                  <a:pt x="311962" y="115989"/>
                </a:lnTo>
                <a:lnTo>
                  <a:pt x="282841" y="145415"/>
                </a:lnTo>
                <a:lnTo>
                  <a:pt x="268909" y="186474"/>
                </a:lnTo>
                <a:lnTo>
                  <a:pt x="266738" y="219456"/>
                </a:lnTo>
                <a:lnTo>
                  <a:pt x="415963" y="219456"/>
                </a:lnTo>
                <a:lnTo>
                  <a:pt x="415963" y="179197"/>
                </a:lnTo>
                <a:lnTo>
                  <a:pt x="323888" y="179197"/>
                </a:lnTo>
                <a:lnTo>
                  <a:pt x="323786" y="175387"/>
                </a:lnTo>
                <a:lnTo>
                  <a:pt x="347891" y="144780"/>
                </a:lnTo>
                <a:lnTo>
                  <a:pt x="372554" y="128905"/>
                </a:lnTo>
                <a:lnTo>
                  <a:pt x="385737" y="120015"/>
                </a:lnTo>
                <a:lnTo>
                  <a:pt x="391858" y="114935"/>
                </a:lnTo>
                <a:lnTo>
                  <a:pt x="403161" y="103505"/>
                </a:lnTo>
                <a:lnTo>
                  <a:pt x="407962" y="96901"/>
                </a:lnTo>
                <a:lnTo>
                  <a:pt x="415683" y="82042"/>
                </a:lnTo>
                <a:lnTo>
                  <a:pt x="417664" y="73660"/>
                </a:lnTo>
                <a:close/>
              </a:path>
              <a:path w="521334" h="219710">
                <a:moveTo>
                  <a:pt x="521208" y="4572"/>
                </a:moveTo>
                <a:lnTo>
                  <a:pt x="476821" y="4572"/>
                </a:lnTo>
                <a:lnTo>
                  <a:pt x="476923" y="10160"/>
                </a:lnTo>
                <a:lnTo>
                  <a:pt x="476161" y="16002"/>
                </a:lnTo>
                <a:lnTo>
                  <a:pt x="444690" y="41084"/>
                </a:lnTo>
                <a:lnTo>
                  <a:pt x="425196" y="42291"/>
                </a:lnTo>
                <a:lnTo>
                  <a:pt x="425196" y="77343"/>
                </a:lnTo>
                <a:lnTo>
                  <a:pt x="469963" y="77343"/>
                </a:lnTo>
                <a:lnTo>
                  <a:pt x="469963" y="219456"/>
                </a:lnTo>
                <a:lnTo>
                  <a:pt x="521208" y="219456"/>
                </a:lnTo>
                <a:lnTo>
                  <a:pt x="521208" y="4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672" y="2749295"/>
            <a:ext cx="534035" cy="219710"/>
          </a:xfrm>
          <a:custGeom>
            <a:avLst/>
            <a:gdLst/>
            <a:ahLst/>
            <a:cxnLst/>
            <a:rect l="l" t="t" r="r" b="b"/>
            <a:pathLst>
              <a:path w="534035" h="219710">
                <a:moveTo>
                  <a:pt x="47244" y="0"/>
                </a:moveTo>
                <a:lnTo>
                  <a:pt x="0" y="0"/>
                </a:lnTo>
                <a:lnTo>
                  <a:pt x="0" y="214884"/>
                </a:lnTo>
                <a:lnTo>
                  <a:pt x="47244" y="214884"/>
                </a:lnTo>
                <a:lnTo>
                  <a:pt x="47244" y="0"/>
                </a:lnTo>
                <a:close/>
              </a:path>
              <a:path w="534035" h="219710">
                <a:moveTo>
                  <a:pt x="220980" y="66167"/>
                </a:moveTo>
                <a:lnTo>
                  <a:pt x="173863" y="66167"/>
                </a:lnTo>
                <a:lnTo>
                  <a:pt x="173863" y="87630"/>
                </a:lnTo>
                <a:lnTo>
                  <a:pt x="173863" y="140970"/>
                </a:lnTo>
                <a:lnTo>
                  <a:pt x="173863" y="146050"/>
                </a:lnTo>
                <a:lnTo>
                  <a:pt x="173101" y="151003"/>
                </a:lnTo>
                <a:lnTo>
                  <a:pt x="171196" y="155702"/>
                </a:lnTo>
                <a:lnTo>
                  <a:pt x="169545" y="160147"/>
                </a:lnTo>
                <a:lnTo>
                  <a:pt x="167132" y="164338"/>
                </a:lnTo>
                <a:lnTo>
                  <a:pt x="163957" y="167767"/>
                </a:lnTo>
                <a:lnTo>
                  <a:pt x="160909" y="171196"/>
                </a:lnTo>
                <a:lnTo>
                  <a:pt x="159689" y="172085"/>
                </a:lnTo>
                <a:lnTo>
                  <a:pt x="156832" y="174117"/>
                </a:lnTo>
                <a:lnTo>
                  <a:pt x="148463" y="178181"/>
                </a:lnTo>
                <a:lnTo>
                  <a:pt x="143510" y="179070"/>
                </a:lnTo>
                <a:lnTo>
                  <a:pt x="133731" y="179070"/>
                </a:lnTo>
                <a:lnTo>
                  <a:pt x="129387" y="178181"/>
                </a:lnTo>
                <a:lnTo>
                  <a:pt x="129044" y="178181"/>
                </a:lnTo>
                <a:lnTo>
                  <a:pt x="120142" y="174117"/>
                </a:lnTo>
                <a:lnTo>
                  <a:pt x="116332" y="171196"/>
                </a:lnTo>
                <a:lnTo>
                  <a:pt x="113284" y="167767"/>
                </a:lnTo>
                <a:lnTo>
                  <a:pt x="109982" y="164338"/>
                </a:lnTo>
                <a:lnTo>
                  <a:pt x="107569" y="160147"/>
                </a:lnTo>
                <a:lnTo>
                  <a:pt x="105918" y="155702"/>
                </a:lnTo>
                <a:lnTo>
                  <a:pt x="104140" y="151003"/>
                </a:lnTo>
                <a:lnTo>
                  <a:pt x="103378" y="146050"/>
                </a:lnTo>
                <a:lnTo>
                  <a:pt x="103378" y="140970"/>
                </a:lnTo>
                <a:lnTo>
                  <a:pt x="124206" y="105918"/>
                </a:lnTo>
                <a:lnTo>
                  <a:pt x="128371" y="104013"/>
                </a:lnTo>
                <a:lnTo>
                  <a:pt x="128028" y="104013"/>
                </a:lnTo>
                <a:lnTo>
                  <a:pt x="133604" y="102870"/>
                </a:lnTo>
                <a:lnTo>
                  <a:pt x="143637" y="102870"/>
                </a:lnTo>
                <a:lnTo>
                  <a:pt x="173240" y="133743"/>
                </a:lnTo>
                <a:lnTo>
                  <a:pt x="173863" y="140970"/>
                </a:lnTo>
                <a:lnTo>
                  <a:pt x="173863" y="87630"/>
                </a:lnTo>
                <a:lnTo>
                  <a:pt x="171958" y="84074"/>
                </a:lnTo>
                <a:lnTo>
                  <a:pt x="169418" y="80899"/>
                </a:lnTo>
                <a:lnTo>
                  <a:pt x="166497" y="77978"/>
                </a:lnTo>
                <a:lnTo>
                  <a:pt x="163449" y="74803"/>
                </a:lnTo>
                <a:lnTo>
                  <a:pt x="159893" y="72136"/>
                </a:lnTo>
                <a:lnTo>
                  <a:pt x="151765" y="67691"/>
                </a:lnTo>
                <a:lnTo>
                  <a:pt x="147447" y="65798"/>
                </a:lnTo>
                <a:lnTo>
                  <a:pt x="142875" y="64516"/>
                </a:lnTo>
                <a:lnTo>
                  <a:pt x="138176" y="63119"/>
                </a:lnTo>
                <a:lnTo>
                  <a:pt x="133477" y="62484"/>
                </a:lnTo>
                <a:lnTo>
                  <a:pt x="128651" y="62484"/>
                </a:lnTo>
                <a:lnTo>
                  <a:pt x="87033" y="75526"/>
                </a:lnTo>
                <a:lnTo>
                  <a:pt x="64439" y="102870"/>
                </a:lnTo>
                <a:lnTo>
                  <a:pt x="64350" y="103022"/>
                </a:lnTo>
                <a:lnTo>
                  <a:pt x="61620" y="109728"/>
                </a:lnTo>
                <a:lnTo>
                  <a:pt x="57696" y="125158"/>
                </a:lnTo>
                <a:lnTo>
                  <a:pt x="56388" y="140970"/>
                </a:lnTo>
                <a:lnTo>
                  <a:pt x="57607" y="155702"/>
                </a:lnTo>
                <a:lnTo>
                  <a:pt x="71831" y="191287"/>
                </a:lnTo>
                <a:lnTo>
                  <a:pt x="106387" y="216103"/>
                </a:lnTo>
                <a:lnTo>
                  <a:pt x="128651" y="219456"/>
                </a:lnTo>
                <a:lnTo>
                  <a:pt x="133477" y="219456"/>
                </a:lnTo>
                <a:lnTo>
                  <a:pt x="138176" y="218821"/>
                </a:lnTo>
                <a:lnTo>
                  <a:pt x="142875" y="217424"/>
                </a:lnTo>
                <a:lnTo>
                  <a:pt x="147447" y="216281"/>
                </a:lnTo>
                <a:lnTo>
                  <a:pt x="173863" y="194564"/>
                </a:lnTo>
                <a:lnTo>
                  <a:pt x="173863" y="215773"/>
                </a:lnTo>
                <a:lnTo>
                  <a:pt x="220980" y="215773"/>
                </a:lnTo>
                <a:lnTo>
                  <a:pt x="220980" y="194564"/>
                </a:lnTo>
                <a:lnTo>
                  <a:pt x="220980" y="179070"/>
                </a:lnTo>
                <a:lnTo>
                  <a:pt x="220980" y="102870"/>
                </a:lnTo>
                <a:lnTo>
                  <a:pt x="220980" y="87630"/>
                </a:lnTo>
                <a:lnTo>
                  <a:pt x="220980" y="66167"/>
                </a:lnTo>
                <a:close/>
              </a:path>
              <a:path w="534035" h="219710">
                <a:moveTo>
                  <a:pt x="397764" y="141478"/>
                </a:moveTo>
                <a:lnTo>
                  <a:pt x="396544" y="127241"/>
                </a:lnTo>
                <a:lnTo>
                  <a:pt x="396430" y="125818"/>
                </a:lnTo>
                <a:lnTo>
                  <a:pt x="392430" y="110490"/>
                </a:lnTo>
                <a:lnTo>
                  <a:pt x="366864" y="76479"/>
                </a:lnTo>
                <a:lnTo>
                  <a:pt x="350266" y="67906"/>
                </a:lnTo>
                <a:lnTo>
                  <a:pt x="350266" y="141478"/>
                </a:lnTo>
                <a:lnTo>
                  <a:pt x="350266" y="146304"/>
                </a:lnTo>
                <a:lnTo>
                  <a:pt x="349504" y="151257"/>
                </a:lnTo>
                <a:lnTo>
                  <a:pt x="347599" y="155956"/>
                </a:lnTo>
                <a:lnTo>
                  <a:pt x="345948" y="160401"/>
                </a:lnTo>
                <a:lnTo>
                  <a:pt x="319913" y="179197"/>
                </a:lnTo>
                <a:lnTo>
                  <a:pt x="310007" y="179197"/>
                </a:lnTo>
                <a:lnTo>
                  <a:pt x="281813" y="155956"/>
                </a:lnTo>
                <a:lnTo>
                  <a:pt x="280035" y="151257"/>
                </a:lnTo>
                <a:lnTo>
                  <a:pt x="279146" y="146304"/>
                </a:lnTo>
                <a:lnTo>
                  <a:pt x="279146" y="141478"/>
                </a:lnTo>
                <a:lnTo>
                  <a:pt x="300355" y="106553"/>
                </a:lnTo>
                <a:lnTo>
                  <a:pt x="304774" y="104521"/>
                </a:lnTo>
                <a:lnTo>
                  <a:pt x="304342" y="104521"/>
                </a:lnTo>
                <a:lnTo>
                  <a:pt x="310007" y="103505"/>
                </a:lnTo>
                <a:lnTo>
                  <a:pt x="320040" y="103505"/>
                </a:lnTo>
                <a:lnTo>
                  <a:pt x="349631" y="134137"/>
                </a:lnTo>
                <a:lnTo>
                  <a:pt x="350266" y="141478"/>
                </a:lnTo>
                <a:lnTo>
                  <a:pt x="350266" y="67906"/>
                </a:lnTo>
                <a:lnTo>
                  <a:pt x="347370" y="66814"/>
                </a:lnTo>
                <a:lnTo>
                  <a:pt x="340055" y="64922"/>
                </a:lnTo>
                <a:lnTo>
                  <a:pt x="332574" y="63817"/>
                </a:lnTo>
                <a:lnTo>
                  <a:pt x="324993" y="63500"/>
                </a:lnTo>
                <a:lnTo>
                  <a:pt x="320040" y="63500"/>
                </a:lnTo>
                <a:lnTo>
                  <a:pt x="297307" y="70866"/>
                </a:lnTo>
                <a:lnTo>
                  <a:pt x="293243" y="73025"/>
                </a:lnTo>
                <a:lnTo>
                  <a:pt x="289687" y="75692"/>
                </a:lnTo>
                <a:lnTo>
                  <a:pt x="286512" y="78867"/>
                </a:lnTo>
                <a:lnTo>
                  <a:pt x="283591" y="81661"/>
                </a:lnTo>
                <a:lnTo>
                  <a:pt x="281051" y="84963"/>
                </a:lnTo>
                <a:lnTo>
                  <a:pt x="279019" y="88392"/>
                </a:lnTo>
                <a:lnTo>
                  <a:pt x="279019" y="0"/>
                </a:lnTo>
                <a:lnTo>
                  <a:pt x="231648" y="0"/>
                </a:lnTo>
                <a:lnTo>
                  <a:pt x="231648" y="215519"/>
                </a:lnTo>
                <a:lnTo>
                  <a:pt x="279019" y="215519"/>
                </a:lnTo>
                <a:lnTo>
                  <a:pt x="279019" y="194818"/>
                </a:lnTo>
                <a:lnTo>
                  <a:pt x="280924" y="198374"/>
                </a:lnTo>
                <a:lnTo>
                  <a:pt x="283464" y="201676"/>
                </a:lnTo>
                <a:lnTo>
                  <a:pt x="286512" y="204470"/>
                </a:lnTo>
                <a:lnTo>
                  <a:pt x="289687" y="207645"/>
                </a:lnTo>
                <a:lnTo>
                  <a:pt x="293255" y="210197"/>
                </a:lnTo>
                <a:lnTo>
                  <a:pt x="297307" y="212217"/>
                </a:lnTo>
                <a:lnTo>
                  <a:pt x="301625" y="214503"/>
                </a:lnTo>
                <a:lnTo>
                  <a:pt x="305943" y="216154"/>
                </a:lnTo>
                <a:lnTo>
                  <a:pt x="310515" y="217424"/>
                </a:lnTo>
                <a:lnTo>
                  <a:pt x="315214" y="218821"/>
                </a:lnTo>
                <a:lnTo>
                  <a:pt x="320040" y="219456"/>
                </a:lnTo>
                <a:lnTo>
                  <a:pt x="324993" y="219456"/>
                </a:lnTo>
                <a:lnTo>
                  <a:pt x="366864" y="206425"/>
                </a:lnTo>
                <a:lnTo>
                  <a:pt x="379463" y="194818"/>
                </a:lnTo>
                <a:lnTo>
                  <a:pt x="382231" y="191490"/>
                </a:lnTo>
                <a:lnTo>
                  <a:pt x="386283" y="185508"/>
                </a:lnTo>
                <a:lnTo>
                  <a:pt x="389674" y="179197"/>
                </a:lnTo>
                <a:lnTo>
                  <a:pt x="392430" y="172466"/>
                </a:lnTo>
                <a:lnTo>
                  <a:pt x="396430" y="157149"/>
                </a:lnTo>
                <a:lnTo>
                  <a:pt x="397764" y="141478"/>
                </a:lnTo>
                <a:close/>
              </a:path>
              <a:path w="534035" h="219710">
                <a:moveTo>
                  <a:pt x="533654" y="179324"/>
                </a:moveTo>
                <a:lnTo>
                  <a:pt x="533400" y="171577"/>
                </a:lnTo>
                <a:lnTo>
                  <a:pt x="533527" y="165354"/>
                </a:lnTo>
                <a:lnTo>
                  <a:pt x="532257" y="159258"/>
                </a:lnTo>
                <a:lnTo>
                  <a:pt x="498475" y="131445"/>
                </a:lnTo>
                <a:lnTo>
                  <a:pt x="485775" y="127508"/>
                </a:lnTo>
                <a:lnTo>
                  <a:pt x="485902" y="127889"/>
                </a:lnTo>
                <a:lnTo>
                  <a:pt x="461645" y="119888"/>
                </a:lnTo>
                <a:lnTo>
                  <a:pt x="457835" y="118110"/>
                </a:lnTo>
                <a:lnTo>
                  <a:pt x="455041" y="117094"/>
                </a:lnTo>
                <a:lnTo>
                  <a:pt x="452628" y="115443"/>
                </a:lnTo>
                <a:lnTo>
                  <a:pt x="448805" y="111506"/>
                </a:lnTo>
                <a:lnTo>
                  <a:pt x="448043" y="109220"/>
                </a:lnTo>
                <a:lnTo>
                  <a:pt x="448043" y="104648"/>
                </a:lnTo>
                <a:lnTo>
                  <a:pt x="461124" y="93345"/>
                </a:lnTo>
                <a:lnTo>
                  <a:pt x="465442" y="93472"/>
                </a:lnTo>
                <a:lnTo>
                  <a:pt x="468122" y="93218"/>
                </a:lnTo>
                <a:lnTo>
                  <a:pt x="485013" y="107696"/>
                </a:lnTo>
                <a:lnTo>
                  <a:pt x="484759" y="112903"/>
                </a:lnTo>
                <a:lnTo>
                  <a:pt x="530987" y="112903"/>
                </a:lnTo>
                <a:lnTo>
                  <a:pt x="509397" y="72136"/>
                </a:lnTo>
                <a:lnTo>
                  <a:pt x="467233" y="62484"/>
                </a:lnTo>
                <a:lnTo>
                  <a:pt x="453034" y="63182"/>
                </a:lnTo>
                <a:lnTo>
                  <a:pt x="411861" y="79946"/>
                </a:lnTo>
                <a:lnTo>
                  <a:pt x="401701" y="114046"/>
                </a:lnTo>
                <a:lnTo>
                  <a:pt x="402971" y="120269"/>
                </a:lnTo>
                <a:lnTo>
                  <a:pt x="435737" y="147701"/>
                </a:lnTo>
                <a:lnTo>
                  <a:pt x="469773" y="158496"/>
                </a:lnTo>
                <a:lnTo>
                  <a:pt x="473824" y="160020"/>
                </a:lnTo>
                <a:lnTo>
                  <a:pt x="480441" y="163068"/>
                </a:lnTo>
                <a:lnTo>
                  <a:pt x="482854" y="164719"/>
                </a:lnTo>
                <a:lnTo>
                  <a:pt x="486537" y="168656"/>
                </a:lnTo>
                <a:lnTo>
                  <a:pt x="487299" y="171196"/>
                </a:lnTo>
                <a:lnTo>
                  <a:pt x="487299" y="175768"/>
                </a:lnTo>
                <a:lnTo>
                  <a:pt x="472821" y="187833"/>
                </a:lnTo>
                <a:lnTo>
                  <a:pt x="467995" y="187579"/>
                </a:lnTo>
                <a:lnTo>
                  <a:pt x="461772" y="187833"/>
                </a:lnTo>
                <a:lnTo>
                  <a:pt x="455917" y="186055"/>
                </a:lnTo>
                <a:lnTo>
                  <a:pt x="446532" y="179070"/>
                </a:lnTo>
                <a:lnTo>
                  <a:pt x="444373" y="173482"/>
                </a:lnTo>
                <a:lnTo>
                  <a:pt x="444373" y="165608"/>
                </a:lnTo>
                <a:lnTo>
                  <a:pt x="400812" y="165608"/>
                </a:lnTo>
                <a:lnTo>
                  <a:pt x="416560" y="205486"/>
                </a:lnTo>
                <a:lnTo>
                  <a:pt x="466471" y="219456"/>
                </a:lnTo>
                <a:lnTo>
                  <a:pt x="473011" y="219367"/>
                </a:lnTo>
                <a:lnTo>
                  <a:pt x="519684" y="205105"/>
                </a:lnTo>
                <a:lnTo>
                  <a:pt x="531749" y="187071"/>
                </a:lnTo>
                <a:lnTo>
                  <a:pt x="533654" y="179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2775204"/>
            <a:ext cx="1549908" cy="1737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06611" y="2685288"/>
            <a:ext cx="1588007" cy="31851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0616607" y="2709889"/>
            <a:ext cx="1094105" cy="329565"/>
            <a:chOff x="10616607" y="2709889"/>
            <a:chExt cx="1094105" cy="329565"/>
          </a:xfrm>
        </p:grpSpPr>
        <p:sp>
          <p:nvSpPr>
            <p:cNvPr id="9" name="object 9"/>
            <p:cNvSpPr/>
            <p:nvPr/>
          </p:nvSpPr>
          <p:spPr>
            <a:xfrm>
              <a:off x="10767136" y="2714751"/>
              <a:ext cx="609600" cy="324485"/>
            </a:xfrm>
            <a:custGeom>
              <a:avLst/>
              <a:gdLst/>
              <a:ahLst/>
              <a:cxnLst/>
              <a:rect l="l" t="t" r="r" b="b"/>
              <a:pathLst>
                <a:path w="609600" h="324485">
                  <a:moveTo>
                    <a:pt x="532739" y="246354"/>
                  </a:moveTo>
                  <a:lnTo>
                    <a:pt x="531583" y="240550"/>
                  </a:lnTo>
                  <a:lnTo>
                    <a:pt x="526440" y="237070"/>
                  </a:lnTo>
                  <a:lnTo>
                    <a:pt x="518972" y="237769"/>
                  </a:lnTo>
                  <a:lnTo>
                    <a:pt x="464578" y="257505"/>
                  </a:lnTo>
                  <a:lnTo>
                    <a:pt x="409092" y="271475"/>
                  </a:lnTo>
                  <a:lnTo>
                    <a:pt x="353745" y="279781"/>
                  </a:lnTo>
                  <a:lnTo>
                    <a:pt x="299808" y="282524"/>
                  </a:lnTo>
                  <a:lnTo>
                    <a:pt x="247942" y="280187"/>
                  </a:lnTo>
                  <a:lnTo>
                    <a:pt x="197065" y="273354"/>
                  </a:lnTo>
                  <a:lnTo>
                    <a:pt x="147650" y="262293"/>
                  </a:lnTo>
                  <a:lnTo>
                    <a:pt x="100114" y="247269"/>
                  </a:lnTo>
                  <a:lnTo>
                    <a:pt x="54914" y="228561"/>
                  </a:lnTo>
                  <a:lnTo>
                    <a:pt x="12496" y="206425"/>
                  </a:lnTo>
                  <a:lnTo>
                    <a:pt x="5346" y="202247"/>
                  </a:lnTo>
                  <a:lnTo>
                    <a:pt x="0" y="209575"/>
                  </a:lnTo>
                  <a:lnTo>
                    <a:pt x="45821" y="246773"/>
                  </a:lnTo>
                  <a:lnTo>
                    <a:pt x="89369" y="273685"/>
                  </a:lnTo>
                  <a:lnTo>
                    <a:pt x="136245" y="295287"/>
                  </a:lnTo>
                  <a:lnTo>
                    <a:pt x="186080" y="311188"/>
                  </a:lnTo>
                  <a:lnTo>
                    <a:pt x="238506" y="321017"/>
                  </a:lnTo>
                  <a:lnTo>
                    <a:pt x="293141" y="324370"/>
                  </a:lnTo>
                  <a:lnTo>
                    <a:pt x="341960" y="321398"/>
                  </a:lnTo>
                  <a:lnTo>
                    <a:pt x="391858" y="312585"/>
                  </a:lnTo>
                  <a:lnTo>
                    <a:pt x="440867" y="298081"/>
                  </a:lnTo>
                  <a:lnTo>
                    <a:pt x="486981" y="278041"/>
                  </a:lnTo>
                  <a:lnTo>
                    <a:pt x="528231" y="252615"/>
                  </a:lnTo>
                  <a:lnTo>
                    <a:pt x="532739" y="246354"/>
                  </a:lnTo>
                  <a:close/>
                </a:path>
                <a:path w="609600" h="324485">
                  <a:moveTo>
                    <a:pt x="583920" y="216522"/>
                  </a:moveTo>
                  <a:lnTo>
                    <a:pt x="581799" y="201777"/>
                  </a:lnTo>
                  <a:lnTo>
                    <a:pt x="567905" y="196075"/>
                  </a:lnTo>
                  <a:lnTo>
                    <a:pt x="541362" y="193789"/>
                  </a:lnTo>
                  <a:lnTo>
                    <a:pt x="509320" y="197904"/>
                  </a:lnTo>
                  <a:lnTo>
                    <a:pt x="478891" y="211378"/>
                  </a:lnTo>
                  <a:lnTo>
                    <a:pt x="473265" y="215277"/>
                  </a:lnTo>
                  <a:lnTo>
                    <a:pt x="474218" y="220700"/>
                  </a:lnTo>
                  <a:lnTo>
                    <a:pt x="499554" y="217843"/>
                  </a:lnTo>
                  <a:lnTo>
                    <a:pt x="522198" y="216382"/>
                  </a:lnTo>
                  <a:lnTo>
                    <a:pt x="542531" y="217309"/>
                  </a:lnTo>
                  <a:lnTo>
                    <a:pt x="554659" y="222415"/>
                  </a:lnTo>
                  <a:lnTo>
                    <a:pt x="556564" y="235419"/>
                  </a:lnTo>
                  <a:lnTo>
                    <a:pt x="552234" y="255333"/>
                  </a:lnTo>
                  <a:lnTo>
                    <a:pt x="544931" y="276885"/>
                  </a:lnTo>
                  <a:lnTo>
                    <a:pt x="535597" y="300596"/>
                  </a:lnTo>
                  <a:lnTo>
                    <a:pt x="540613" y="302920"/>
                  </a:lnTo>
                  <a:lnTo>
                    <a:pt x="545846" y="298551"/>
                  </a:lnTo>
                  <a:lnTo>
                    <a:pt x="566851" y="272618"/>
                  </a:lnTo>
                  <a:lnTo>
                    <a:pt x="579234" y="242709"/>
                  </a:lnTo>
                  <a:lnTo>
                    <a:pt x="583920" y="216522"/>
                  </a:lnTo>
                  <a:close/>
                </a:path>
                <a:path w="609600" h="324485">
                  <a:moveTo>
                    <a:pt x="609231" y="148602"/>
                  </a:moveTo>
                  <a:lnTo>
                    <a:pt x="572338" y="127850"/>
                  </a:lnTo>
                  <a:lnTo>
                    <a:pt x="539838" y="125336"/>
                  </a:lnTo>
                  <a:lnTo>
                    <a:pt x="602856" y="35750"/>
                  </a:lnTo>
                  <a:lnTo>
                    <a:pt x="605853" y="31089"/>
                  </a:lnTo>
                  <a:lnTo>
                    <a:pt x="605904" y="2552"/>
                  </a:lnTo>
                  <a:lnTo>
                    <a:pt x="603046" y="0"/>
                  </a:lnTo>
                  <a:lnTo>
                    <a:pt x="484733" y="0"/>
                  </a:lnTo>
                  <a:lnTo>
                    <a:pt x="481888" y="2501"/>
                  </a:lnTo>
                  <a:lnTo>
                    <a:pt x="481888" y="31089"/>
                  </a:lnTo>
                  <a:lnTo>
                    <a:pt x="481888" y="34798"/>
                  </a:lnTo>
                  <a:lnTo>
                    <a:pt x="484733" y="37312"/>
                  </a:lnTo>
                  <a:lnTo>
                    <a:pt x="546468" y="37312"/>
                  </a:lnTo>
                  <a:lnTo>
                    <a:pt x="479653" y="133007"/>
                  </a:lnTo>
                  <a:lnTo>
                    <a:pt x="475589" y="139141"/>
                  </a:lnTo>
                  <a:lnTo>
                    <a:pt x="475551" y="178854"/>
                  </a:lnTo>
                  <a:lnTo>
                    <a:pt x="479602" y="183032"/>
                  </a:lnTo>
                  <a:lnTo>
                    <a:pt x="483463" y="180936"/>
                  </a:lnTo>
                  <a:lnTo>
                    <a:pt x="512991" y="169926"/>
                  </a:lnTo>
                  <a:lnTo>
                    <a:pt x="543610" y="166598"/>
                  </a:lnTo>
                  <a:lnTo>
                    <a:pt x="573544" y="170395"/>
                  </a:lnTo>
                  <a:lnTo>
                    <a:pt x="601040" y="180746"/>
                  </a:lnTo>
                  <a:lnTo>
                    <a:pt x="605231" y="182943"/>
                  </a:lnTo>
                  <a:lnTo>
                    <a:pt x="609231" y="178701"/>
                  </a:lnTo>
                  <a:lnTo>
                    <a:pt x="609231" y="1486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3101" y="2711552"/>
              <a:ext cx="228068" cy="1891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392664" y="2711552"/>
              <a:ext cx="153670" cy="193040"/>
            </a:xfrm>
            <a:custGeom>
              <a:avLst/>
              <a:gdLst/>
              <a:ahLst/>
              <a:cxnLst/>
              <a:rect l="l" t="t" r="r" b="b"/>
              <a:pathLst>
                <a:path w="153670" h="193039">
                  <a:moveTo>
                    <a:pt x="76206" y="0"/>
                  </a:moveTo>
                  <a:lnTo>
                    <a:pt x="43619" y="7405"/>
                  </a:lnTo>
                  <a:lnTo>
                    <a:pt x="19721" y="27749"/>
                  </a:lnTo>
                  <a:lnTo>
                    <a:pt x="5014" y="58224"/>
                  </a:lnTo>
                  <a:lnTo>
                    <a:pt x="0" y="96019"/>
                  </a:lnTo>
                  <a:lnTo>
                    <a:pt x="4967" y="133785"/>
                  </a:lnTo>
                  <a:lnTo>
                    <a:pt x="19596" y="164534"/>
                  </a:lnTo>
                  <a:lnTo>
                    <a:pt x="43479" y="185218"/>
                  </a:lnTo>
                  <a:lnTo>
                    <a:pt x="76206" y="192790"/>
                  </a:lnTo>
                  <a:lnTo>
                    <a:pt x="108295" y="185402"/>
                  </a:lnTo>
                  <a:lnTo>
                    <a:pt x="132691" y="165178"/>
                  </a:lnTo>
                  <a:lnTo>
                    <a:pt x="136884" y="157029"/>
                  </a:lnTo>
                  <a:lnTo>
                    <a:pt x="76206" y="157029"/>
                  </a:lnTo>
                  <a:lnTo>
                    <a:pt x="60890" y="149623"/>
                  </a:lnTo>
                  <a:lnTo>
                    <a:pt x="53112" y="131741"/>
                  </a:lnTo>
                  <a:lnTo>
                    <a:pt x="50319" y="109882"/>
                  </a:lnTo>
                  <a:lnTo>
                    <a:pt x="50101" y="98241"/>
                  </a:lnTo>
                  <a:lnTo>
                    <a:pt x="50059" y="96019"/>
                  </a:lnTo>
                  <a:lnTo>
                    <a:pt x="49956" y="90547"/>
                  </a:lnTo>
                  <a:lnTo>
                    <a:pt x="50522" y="74943"/>
                  </a:lnTo>
                  <a:lnTo>
                    <a:pt x="50592" y="73007"/>
                  </a:lnTo>
                  <a:lnTo>
                    <a:pt x="53864" y="55053"/>
                  </a:lnTo>
                  <a:lnTo>
                    <a:pt x="61816" y="41068"/>
                  </a:lnTo>
                  <a:lnTo>
                    <a:pt x="76494" y="35432"/>
                  </a:lnTo>
                  <a:lnTo>
                    <a:pt x="137128" y="35432"/>
                  </a:lnTo>
                  <a:lnTo>
                    <a:pt x="133764" y="28388"/>
                  </a:lnTo>
                  <a:lnTo>
                    <a:pt x="109502" y="7587"/>
                  </a:lnTo>
                  <a:lnTo>
                    <a:pt x="76206" y="0"/>
                  </a:lnTo>
                  <a:close/>
                </a:path>
                <a:path w="153670" h="193039">
                  <a:moveTo>
                    <a:pt x="137128" y="35432"/>
                  </a:moveTo>
                  <a:lnTo>
                    <a:pt x="76494" y="35432"/>
                  </a:lnTo>
                  <a:lnTo>
                    <a:pt x="83958" y="36356"/>
                  </a:lnTo>
                  <a:lnTo>
                    <a:pt x="90173" y="39293"/>
                  </a:lnTo>
                  <a:lnTo>
                    <a:pt x="103516" y="86823"/>
                  </a:lnTo>
                  <a:lnTo>
                    <a:pt x="103570" y="90547"/>
                  </a:lnTo>
                  <a:lnTo>
                    <a:pt x="103682" y="98241"/>
                  </a:lnTo>
                  <a:lnTo>
                    <a:pt x="103078" y="116820"/>
                  </a:lnTo>
                  <a:lnTo>
                    <a:pt x="99782" y="135985"/>
                  </a:lnTo>
                  <a:lnTo>
                    <a:pt x="91567" y="150974"/>
                  </a:lnTo>
                  <a:lnTo>
                    <a:pt x="76206" y="157029"/>
                  </a:lnTo>
                  <a:lnTo>
                    <a:pt x="136884" y="157029"/>
                  </a:lnTo>
                  <a:lnTo>
                    <a:pt x="148203" y="135029"/>
                  </a:lnTo>
                  <a:lnTo>
                    <a:pt x="153583" y="98241"/>
                  </a:lnTo>
                  <a:lnTo>
                    <a:pt x="153639" y="97863"/>
                  </a:lnTo>
                  <a:lnTo>
                    <a:pt x="148605" y="59461"/>
                  </a:lnTo>
                  <a:lnTo>
                    <a:pt x="137128" y="354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71600" y="2711552"/>
              <a:ext cx="139106" cy="1891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060529" y="2709889"/>
              <a:ext cx="163195" cy="193675"/>
            </a:xfrm>
            <a:custGeom>
              <a:avLst/>
              <a:gdLst/>
              <a:ahLst/>
              <a:cxnLst/>
              <a:rect l="l" t="t" r="r" b="b"/>
              <a:pathLst>
                <a:path w="163195" h="193675">
                  <a:moveTo>
                    <a:pt x="143719" y="35856"/>
                  </a:moveTo>
                  <a:lnTo>
                    <a:pt x="83624" y="35856"/>
                  </a:lnTo>
                  <a:lnTo>
                    <a:pt x="91526" y="38425"/>
                  </a:lnTo>
                  <a:lnTo>
                    <a:pt x="95674" y="44653"/>
                  </a:lnTo>
                  <a:lnTo>
                    <a:pt x="100397" y="51592"/>
                  </a:lnTo>
                  <a:lnTo>
                    <a:pt x="99966" y="58198"/>
                  </a:lnTo>
                  <a:lnTo>
                    <a:pt x="99901" y="59195"/>
                  </a:lnTo>
                  <a:lnTo>
                    <a:pt x="99776" y="73511"/>
                  </a:lnTo>
                  <a:lnTo>
                    <a:pt x="84129" y="75155"/>
                  </a:lnTo>
                  <a:lnTo>
                    <a:pt x="67467" y="77195"/>
                  </a:lnTo>
                  <a:lnTo>
                    <a:pt x="21509" y="93885"/>
                  </a:lnTo>
                  <a:lnTo>
                    <a:pt x="0" y="140522"/>
                  </a:lnTo>
                  <a:lnTo>
                    <a:pt x="3912" y="163582"/>
                  </a:lnTo>
                  <a:lnTo>
                    <a:pt x="14655" y="180049"/>
                  </a:lnTo>
                  <a:lnTo>
                    <a:pt x="30738" y="189925"/>
                  </a:lnTo>
                  <a:lnTo>
                    <a:pt x="50668" y="193216"/>
                  </a:lnTo>
                  <a:lnTo>
                    <a:pt x="66944" y="192036"/>
                  </a:lnTo>
                  <a:lnTo>
                    <a:pt x="80647" y="188020"/>
                  </a:lnTo>
                  <a:lnTo>
                    <a:pt x="93314" y="180453"/>
                  </a:lnTo>
                  <a:lnTo>
                    <a:pt x="106483" y="168623"/>
                  </a:lnTo>
                  <a:lnTo>
                    <a:pt x="159251" y="168623"/>
                  </a:lnTo>
                  <a:lnTo>
                    <a:pt x="162737" y="165736"/>
                  </a:lnTo>
                  <a:lnTo>
                    <a:pt x="162252" y="162063"/>
                  </a:lnTo>
                  <a:lnTo>
                    <a:pt x="160156" y="159160"/>
                  </a:lnTo>
                  <a:lnTo>
                    <a:pt x="69999" y="159160"/>
                  </a:lnTo>
                  <a:lnTo>
                    <a:pt x="61299" y="157387"/>
                  </a:lnTo>
                  <a:lnTo>
                    <a:pt x="54836" y="152392"/>
                  </a:lnTo>
                  <a:lnTo>
                    <a:pt x="50812" y="144658"/>
                  </a:lnTo>
                  <a:lnTo>
                    <a:pt x="49488" y="135117"/>
                  </a:lnTo>
                  <a:lnTo>
                    <a:pt x="49426" y="134672"/>
                  </a:lnTo>
                  <a:lnTo>
                    <a:pt x="53784" y="117464"/>
                  </a:lnTo>
                  <a:lnTo>
                    <a:pt x="53851" y="117198"/>
                  </a:lnTo>
                  <a:lnTo>
                    <a:pt x="65422" y="106846"/>
                  </a:lnTo>
                  <a:lnTo>
                    <a:pt x="81582" y="101897"/>
                  </a:lnTo>
                  <a:lnTo>
                    <a:pt x="99776" y="100629"/>
                  </a:lnTo>
                  <a:lnTo>
                    <a:pt x="147291" y="100629"/>
                  </a:lnTo>
                  <a:lnTo>
                    <a:pt x="147247" y="58198"/>
                  </a:lnTo>
                  <a:lnTo>
                    <a:pt x="146135" y="44653"/>
                  </a:lnTo>
                  <a:lnTo>
                    <a:pt x="146024" y="43300"/>
                  </a:lnTo>
                  <a:lnTo>
                    <a:pt x="143719" y="35856"/>
                  </a:lnTo>
                  <a:close/>
                </a:path>
                <a:path w="163195" h="193675">
                  <a:moveTo>
                    <a:pt x="159251" y="168623"/>
                  </a:moveTo>
                  <a:lnTo>
                    <a:pt x="106483" y="168623"/>
                  </a:lnTo>
                  <a:lnTo>
                    <a:pt x="110550" y="174592"/>
                  </a:lnTo>
                  <a:lnTo>
                    <a:pt x="114305" y="179741"/>
                  </a:lnTo>
                  <a:lnTo>
                    <a:pt x="119009" y="184968"/>
                  </a:lnTo>
                  <a:lnTo>
                    <a:pt x="125920" y="191172"/>
                  </a:lnTo>
                  <a:lnTo>
                    <a:pt x="128448" y="192503"/>
                  </a:lnTo>
                  <a:lnTo>
                    <a:pt x="131673" y="192360"/>
                  </a:lnTo>
                  <a:lnTo>
                    <a:pt x="133805" y="190459"/>
                  </a:lnTo>
                  <a:lnTo>
                    <a:pt x="134019" y="190459"/>
                  </a:lnTo>
                  <a:lnTo>
                    <a:pt x="146936" y="179145"/>
                  </a:lnTo>
                  <a:lnTo>
                    <a:pt x="153949" y="173105"/>
                  </a:lnTo>
                  <a:lnTo>
                    <a:pt x="159251" y="168623"/>
                  </a:lnTo>
                  <a:close/>
                </a:path>
                <a:path w="163195" h="193675">
                  <a:moveTo>
                    <a:pt x="147291" y="100629"/>
                  </a:moveTo>
                  <a:lnTo>
                    <a:pt x="99776" y="100629"/>
                  </a:lnTo>
                  <a:lnTo>
                    <a:pt x="99724" y="117464"/>
                  </a:lnTo>
                  <a:lnTo>
                    <a:pt x="99108" y="126429"/>
                  </a:lnTo>
                  <a:lnTo>
                    <a:pt x="97337" y="134672"/>
                  </a:lnTo>
                  <a:lnTo>
                    <a:pt x="97241" y="135117"/>
                  </a:lnTo>
                  <a:lnTo>
                    <a:pt x="93433" y="143802"/>
                  </a:lnTo>
                  <a:lnTo>
                    <a:pt x="88846" y="150213"/>
                  </a:lnTo>
                  <a:lnTo>
                    <a:pt x="83277" y="155047"/>
                  </a:lnTo>
                  <a:lnTo>
                    <a:pt x="76929" y="158098"/>
                  </a:lnTo>
                  <a:lnTo>
                    <a:pt x="69999" y="159160"/>
                  </a:lnTo>
                  <a:lnTo>
                    <a:pt x="160156" y="159160"/>
                  </a:lnTo>
                  <a:lnTo>
                    <a:pt x="155458" y="152744"/>
                  </a:lnTo>
                  <a:lnTo>
                    <a:pt x="151360" y="146083"/>
                  </a:lnTo>
                  <a:lnTo>
                    <a:pt x="148421" y="138058"/>
                  </a:lnTo>
                  <a:lnTo>
                    <a:pt x="147296" y="127688"/>
                  </a:lnTo>
                  <a:lnTo>
                    <a:pt x="147291" y="100629"/>
                  </a:lnTo>
                  <a:close/>
                </a:path>
                <a:path w="163195" h="193675">
                  <a:moveTo>
                    <a:pt x="81383" y="0"/>
                  </a:moveTo>
                  <a:lnTo>
                    <a:pt x="34292" y="10957"/>
                  </a:lnTo>
                  <a:lnTo>
                    <a:pt x="5725" y="51592"/>
                  </a:lnTo>
                  <a:lnTo>
                    <a:pt x="4904" y="55960"/>
                  </a:lnTo>
                  <a:lnTo>
                    <a:pt x="7947" y="58198"/>
                  </a:lnTo>
                  <a:lnTo>
                    <a:pt x="10717" y="58817"/>
                  </a:lnTo>
                  <a:lnTo>
                    <a:pt x="43568" y="62340"/>
                  </a:lnTo>
                  <a:lnTo>
                    <a:pt x="46626" y="62204"/>
                  </a:lnTo>
                  <a:lnTo>
                    <a:pt x="48866" y="59195"/>
                  </a:lnTo>
                  <a:lnTo>
                    <a:pt x="49426" y="56157"/>
                  </a:lnTo>
                  <a:lnTo>
                    <a:pt x="53056" y="47207"/>
                  </a:lnTo>
                  <a:lnTo>
                    <a:pt x="59264" y="40871"/>
                  </a:lnTo>
                  <a:lnTo>
                    <a:pt x="67366" y="37102"/>
                  </a:lnTo>
                  <a:lnTo>
                    <a:pt x="76675" y="35856"/>
                  </a:lnTo>
                  <a:lnTo>
                    <a:pt x="143719" y="35856"/>
                  </a:lnTo>
                  <a:lnTo>
                    <a:pt x="141676" y="29254"/>
                  </a:lnTo>
                  <a:lnTo>
                    <a:pt x="132399" y="16824"/>
                  </a:lnTo>
                  <a:lnTo>
                    <a:pt x="121261" y="8940"/>
                  </a:lnTo>
                  <a:lnTo>
                    <a:pt x="108197" y="3741"/>
                  </a:lnTo>
                  <a:lnTo>
                    <a:pt x="94481" y="877"/>
                  </a:lnTo>
                  <a:lnTo>
                    <a:pt x="81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6607" y="2709889"/>
              <a:ext cx="162742" cy="19321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52" y="3327400"/>
              <a:ext cx="12118848" cy="317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6132" y="3235451"/>
              <a:ext cx="213359" cy="2133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3388" y="3235451"/>
              <a:ext cx="213360" cy="2133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0644" y="3235451"/>
              <a:ext cx="213359" cy="2133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7900" y="3235451"/>
              <a:ext cx="213360" cy="2133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92411" y="3235451"/>
              <a:ext cx="213360" cy="2133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59668" y="3235451"/>
              <a:ext cx="211835" cy="2133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0"/>
              <a:ext cx="80772" cy="68580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30596" y="2691383"/>
              <a:ext cx="1277111" cy="2926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70064" y="2715767"/>
              <a:ext cx="880872" cy="2910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25156" y="3233927"/>
              <a:ext cx="213360" cy="21336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63441" y="2736105"/>
              <a:ext cx="1026160" cy="217170"/>
            </a:xfrm>
            <a:custGeom>
              <a:avLst/>
              <a:gdLst/>
              <a:ahLst/>
              <a:cxnLst/>
              <a:rect l="l" t="t" r="r" b="b"/>
              <a:pathLst>
                <a:path w="1026160" h="217169">
                  <a:moveTo>
                    <a:pt x="79391" y="54294"/>
                  </a:moveTo>
                  <a:lnTo>
                    <a:pt x="22667" y="76929"/>
                  </a:lnTo>
                  <a:lnTo>
                    <a:pt x="52" y="135447"/>
                  </a:lnTo>
                  <a:lnTo>
                    <a:pt x="0" y="135736"/>
                  </a:lnTo>
                  <a:lnTo>
                    <a:pt x="5910" y="168081"/>
                  </a:lnTo>
                  <a:lnTo>
                    <a:pt x="5982" y="168474"/>
                  </a:lnTo>
                  <a:lnTo>
                    <a:pt x="22374" y="194037"/>
                  </a:lnTo>
                  <a:lnTo>
                    <a:pt x="47500" y="210665"/>
                  </a:lnTo>
                  <a:lnTo>
                    <a:pt x="79684" y="216599"/>
                  </a:lnTo>
                  <a:lnTo>
                    <a:pt x="103143" y="213566"/>
                  </a:lnTo>
                  <a:lnTo>
                    <a:pt x="123883" y="204469"/>
                  </a:lnTo>
                  <a:lnTo>
                    <a:pt x="138860" y="190897"/>
                  </a:lnTo>
                  <a:lnTo>
                    <a:pt x="80269" y="190897"/>
                  </a:lnTo>
                  <a:lnTo>
                    <a:pt x="59941" y="187106"/>
                  </a:lnTo>
                  <a:lnTo>
                    <a:pt x="44639" y="176168"/>
                  </a:lnTo>
                  <a:lnTo>
                    <a:pt x="34994" y="158731"/>
                  </a:lnTo>
                  <a:lnTo>
                    <a:pt x="31680" y="135736"/>
                  </a:lnTo>
                  <a:lnTo>
                    <a:pt x="31639" y="135447"/>
                  </a:lnTo>
                  <a:lnTo>
                    <a:pt x="44785" y="94726"/>
                  </a:lnTo>
                  <a:lnTo>
                    <a:pt x="79684" y="79997"/>
                  </a:lnTo>
                  <a:lnTo>
                    <a:pt x="138915" y="79997"/>
                  </a:lnTo>
                  <a:lnTo>
                    <a:pt x="122235" y="65485"/>
                  </a:lnTo>
                  <a:lnTo>
                    <a:pt x="101664" y="56965"/>
                  </a:lnTo>
                  <a:lnTo>
                    <a:pt x="79391" y="54294"/>
                  </a:lnTo>
                  <a:close/>
                </a:path>
                <a:path w="1026160" h="217169">
                  <a:moveTo>
                    <a:pt x="151165" y="157396"/>
                  </a:moveTo>
                  <a:lnTo>
                    <a:pt x="126849" y="157396"/>
                  </a:lnTo>
                  <a:lnTo>
                    <a:pt x="123041" y="159995"/>
                  </a:lnTo>
                  <a:lnTo>
                    <a:pt x="120404" y="165193"/>
                  </a:lnTo>
                  <a:lnTo>
                    <a:pt x="112444" y="177129"/>
                  </a:lnTo>
                  <a:lnTo>
                    <a:pt x="103083" y="185084"/>
                  </a:lnTo>
                  <a:lnTo>
                    <a:pt x="92349" y="189520"/>
                  </a:lnTo>
                  <a:lnTo>
                    <a:pt x="80269" y="190897"/>
                  </a:lnTo>
                  <a:lnTo>
                    <a:pt x="138860" y="190897"/>
                  </a:lnTo>
                  <a:lnTo>
                    <a:pt x="140614" y="189308"/>
                  </a:lnTo>
                  <a:lnTo>
                    <a:pt x="152044" y="168081"/>
                  </a:lnTo>
                  <a:lnTo>
                    <a:pt x="154094" y="161439"/>
                  </a:lnTo>
                  <a:lnTo>
                    <a:pt x="151165" y="157396"/>
                  </a:lnTo>
                  <a:close/>
                </a:path>
                <a:path w="1026160" h="217169">
                  <a:moveTo>
                    <a:pt x="138915" y="79997"/>
                  </a:moveTo>
                  <a:lnTo>
                    <a:pt x="79684" y="79997"/>
                  </a:lnTo>
                  <a:lnTo>
                    <a:pt x="92230" y="81446"/>
                  </a:lnTo>
                  <a:lnTo>
                    <a:pt x="103376" y="85954"/>
                  </a:lnTo>
                  <a:lnTo>
                    <a:pt x="112929" y="93765"/>
                  </a:lnTo>
                  <a:lnTo>
                    <a:pt x="120697" y="105123"/>
                  </a:lnTo>
                  <a:lnTo>
                    <a:pt x="123627" y="110321"/>
                  </a:lnTo>
                  <a:lnTo>
                    <a:pt x="126849" y="112920"/>
                  </a:lnTo>
                  <a:lnTo>
                    <a:pt x="151165" y="112920"/>
                  </a:lnTo>
                  <a:lnTo>
                    <a:pt x="154387" y="108877"/>
                  </a:lnTo>
                  <a:lnTo>
                    <a:pt x="152337" y="103101"/>
                  </a:lnTo>
                  <a:lnTo>
                    <a:pt x="139621" y="80611"/>
                  </a:lnTo>
                  <a:lnTo>
                    <a:pt x="138915" y="79997"/>
                  </a:lnTo>
                  <a:close/>
                </a:path>
                <a:path w="1026160" h="217169">
                  <a:moveTo>
                    <a:pt x="948005" y="53716"/>
                  </a:moveTo>
                  <a:lnTo>
                    <a:pt x="917107" y="59456"/>
                  </a:lnTo>
                  <a:lnTo>
                    <a:pt x="891977" y="75810"/>
                  </a:lnTo>
                  <a:lnTo>
                    <a:pt x="875087" y="101477"/>
                  </a:lnTo>
                  <a:lnTo>
                    <a:pt x="868907" y="135158"/>
                  </a:lnTo>
                  <a:lnTo>
                    <a:pt x="874891" y="168659"/>
                  </a:lnTo>
                  <a:lnTo>
                    <a:pt x="874945" y="168961"/>
                  </a:lnTo>
                  <a:lnTo>
                    <a:pt x="891721" y="194614"/>
                  </a:lnTo>
                  <a:lnTo>
                    <a:pt x="917231" y="210900"/>
                  </a:lnTo>
                  <a:lnTo>
                    <a:pt x="949470" y="216599"/>
                  </a:lnTo>
                  <a:lnTo>
                    <a:pt x="970943" y="214054"/>
                  </a:lnTo>
                  <a:lnTo>
                    <a:pt x="990960" y="206202"/>
                  </a:lnTo>
                  <a:lnTo>
                    <a:pt x="1008176" y="192719"/>
                  </a:lnTo>
                  <a:lnTo>
                    <a:pt x="1008818" y="191763"/>
                  </a:lnTo>
                  <a:lnTo>
                    <a:pt x="949177" y="191763"/>
                  </a:lnTo>
                  <a:lnTo>
                    <a:pt x="929787" y="188293"/>
                  </a:lnTo>
                  <a:lnTo>
                    <a:pt x="914681" y="178298"/>
                  </a:lnTo>
                  <a:lnTo>
                    <a:pt x="904519" y="162400"/>
                  </a:lnTo>
                  <a:lnTo>
                    <a:pt x="899960" y="141223"/>
                  </a:lnTo>
                  <a:lnTo>
                    <a:pt x="1021537" y="141223"/>
                  </a:lnTo>
                  <a:lnTo>
                    <a:pt x="1025638" y="137757"/>
                  </a:lnTo>
                  <a:lnTo>
                    <a:pt x="1025638" y="131404"/>
                  </a:lnTo>
                  <a:lnTo>
                    <a:pt x="1023597" y="121007"/>
                  </a:lnTo>
                  <a:lnTo>
                    <a:pt x="901132" y="121007"/>
                  </a:lnTo>
                  <a:lnTo>
                    <a:pt x="906692" y="103363"/>
                  </a:lnTo>
                  <a:lnTo>
                    <a:pt x="908065" y="101477"/>
                  </a:lnTo>
                  <a:lnTo>
                    <a:pt x="916833" y="89889"/>
                  </a:lnTo>
                  <a:lnTo>
                    <a:pt x="930933" y="81288"/>
                  </a:lnTo>
                  <a:lnTo>
                    <a:pt x="930764" y="81288"/>
                  </a:lnTo>
                  <a:lnTo>
                    <a:pt x="948298" y="78264"/>
                  </a:lnTo>
                  <a:lnTo>
                    <a:pt x="1005566" y="78264"/>
                  </a:lnTo>
                  <a:lnTo>
                    <a:pt x="1002971" y="74366"/>
                  </a:lnTo>
                  <a:lnTo>
                    <a:pt x="978633" y="59032"/>
                  </a:lnTo>
                  <a:lnTo>
                    <a:pt x="948005" y="53716"/>
                  </a:lnTo>
                  <a:close/>
                </a:path>
                <a:path w="1026160" h="217169">
                  <a:moveTo>
                    <a:pt x="1021537" y="161150"/>
                  </a:moveTo>
                  <a:lnTo>
                    <a:pt x="998101" y="161150"/>
                  </a:lnTo>
                  <a:lnTo>
                    <a:pt x="994585" y="163749"/>
                  </a:lnTo>
                  <a:lnTo>
                    <a:pt x="991656" y="168659"/>
                  </a:lnTo>
                  <a:lnTo>
                    <a:pt x="983412" y="179214"/>
                  </a:lnTo>
                  <a:lnTo>
                    <a:pt x="973163" y="186384"/>
                  </a:lnTo>
                  <a:lnTo>
                    <a:pt x="961541" y="190468"/>
                  </a:lnTo>
                  <a:lnTo>
                    <a:pt x="949177" y="191763"/>
                  </a:lnTo>
                  <a:lnTo>
                    <a:pt x="1008818" y="191763"/>
                  </a:lnTo>
                  <a:lnTo>
                    <a:pt x="1021244" y="173280"/>
                  </a:lnTo>
                  <a:lnTo>
                    <a:pt x="1024760" y="166060"/>
                  </a:lnTo>
                  <a:lnTo>
                    <a:pt x="1021537" y="161150"/>
                  </a:lnTo>
                  <a:close/>
                </a:path>
                <a:path w="1026160" h="217169">
                  <a:moveTo>
                    <a:pt x="1005566" y="78264"/>
                  </a:moveTo>
                  <a:lnTo>
                    <a:pt x="948298" y="78264"/>
                  </a:lnTo>
                  <a:lnTo>
                    <a:pt x="965610" y="81288"/>
                  </a:lnTo>
                  <a:lnTo>
                    <a:pt x="979571" y="89889"/>
                  </a:lnTo>
                  <a:lnTo>
                    <a:pt x="989248" y="103363"/>
                  </a:lnTo>
                  <a:lnTo>
                    <a:pt x="993706" y="121007"/>
                  </a:lnTo>
                  <a:lnTo>
                    <a:pt x="1023597" y="121007"/>
                  </a:lnTo>
                  <a:lnTo>
                    <a:pt x="1019235" y="98796"/>
                  </a:lnTo>
                  <a:lnTo>
                    <a:pt x="1005566" y="78264"/>
                  </a:lnTo>
                  <a:close/>
                </a:path>
                <a:path w="1026160" h="217169">
                  <a:moveTo>
                    <a:pt x="780434" y="56893"/>
                  </a:moveTo>
                  <a:lnTo>
                    <a:pt x="721257" y="56893"/>
                  </a:lnTo>
                  <a:lnTo>
                    <a:pt x="716863" y="61225"/>
                  </a:lnTo>
                  <a:lnTo>
                    <a:pt x="716863" y="77398"/>
                  </a:lnTo>
                  <a:lnTo>
                    <a:pt x="721257" y="81730"/>
                  </a:lnTo>
                  <a:lnTo>
                    <a:pt x="751725" y="81730"/>
                  </a:lnTo>
                  <a:lnTo>
                    <a:pt x="756119" y="86062"/>
                  </a:lnTo>
                  <a:lnTo>
                    <a:pt x="756119" y="129382"/>
                  </a:lnTo>
                  <a:lnTo>
                    <a:pt x="756705" y="134869"/>
                  </a:lnTo>
                  <a:lnTo>
                    <a:pt x="761392" y="139201"/>
                  </a:lnTo>
                  <a:lnTo>
                    <a:pt x="783071" y="139201"/>
                  </a:lnTo>
                  <a:lnTo>
                    <a:pt x="786586" y="135736"/>
                  </a:lnTo>
                  <a:lnTo>
                    <a:pt x="787465" y="129382"/>
                  </a:lnTo>
                  <a:lnTo>
                    <a:pt x="795155" y="104333"/>
                  </a:lnTo>
                  <a:lnTo>
                    <a:pt x="808338" y="90141"/>
                  </a:lnTo>
                  <a:lnTo>
                    <a:pt x="823697" y="84618"/>
                  </a:lnTo>
                  <a:lnTo>
                    <a:pt x="788637" y="84618"/>
                  </a:lnTo>
                  <a:lnTo>
                    <a:pt x="786586" y="84329"/>
                  </a:lnTo>
                  <a:lnTo>
                    <a:pt x="786586" y="82885"/>
                  </a:lnTo>
                  <a:lnTo>
                    <a:pt x="784536" y="66135"/>
                  </a:lnTo>
                  <a:lnTo>
                    <a:pt x="784061" y="61225"/>
                  </a:lnTo>
                  <a:lnTo>
                    <a:pt x="783950" y="60070"/>
                  </a:lnTo>
                  <a:lnTo>
                    <a:pt x="780434" y="56893"/>
                  </a:lnTo>
                  <a:close/>
                </a:path>
                <a:path w="1026160" h="217169">
                  <a:moveTo>
                    <a:pt x="845471" y="54005"/>
                  </a:moveTo>
                  <a:lnTo>
                    <a:pt x="828484" y="55075"/>
                  </a:lnTo>
                  <a:lnTo>
                    <a:pt x="812721" y="60070"/>
                  </a:lnTo>
                  <a:lnTo>
                    <a:pt x="812907" y="60070"/>
                  </a:lnTo>
                  <a:lnTo>
                    <a:pt x="799783" y="69235"/>
                  </a:lnTo>
                  <a:lnTo>
                    <a:pt x="789223" y="83463"/>
                  </a:lnTo>
                  <a:lnTo>
                    <a:pt x="788637" y="84618"/>
                  </a:lnTo>
                  <a:lnTo>
                    <a:pt x="823697" y="84618"/>
                  </a:lnTo>
                  <a:lnTo>
                    <a:pt x="825366" y="84018"/>
                  </a:lnTo>
                  <a:lnTo>
                    <a:pt x="844592" y="83174"/>
                  </a:lnTo>
                  <a:lnTo>
                    <a:pt x="850470" y="83174"/>
                  </a:lnTo>
                  <a:lnTo>
                    <a:pt x="854845" y="79131"/>
                  </a:lnTo>
                  <a:lnTo>
                    <a:pt x="854845" y="58048"/>
                  </a:lnTo>
                  <a:lnTo>
                    <a:pt x="851623" y="54294"/>
                  </a:lnTo>
                  <a:lnTo>
                    <a:pt x="845471" y="54005"/>
                  </a:lnTo>
                  <a:close/>
                </a:path>
                <a:path w="1026160" h="217169">
                  <a:moveTo>
                    <a:pt x="850470" y="83174"/>
                  </a:moveTo>
                  <a:lnTo>
                    <a:pt x="844592" y="83174"/>
                  </a:lnTo>
                  <a:lnTo>
                    <a:pt x="850158" y="83463"/>
                  </a:lnTo>
                  <a:lnTo>
                    <a:pt x="850470" y="83174"/>
                  </a:lnTo>
                  <a:close/>
                </a:path>
                <a:path w="1026160" h="217169">
                  <a:moveTo>
                    <a:pt x="828772" y="188586"/>
                  </a:moveTo>
                  <a:lnTo>
                    <a:pt x="718621" y="188586"/>
                  </a:lnTo>
                  <a:lnTo>
                    <a:pt x="714812" y="192341"/>
                  </a:lnTo>
                  <a:lnTo>
                    <a:pt x="714812" y="203603"/>
                  </a:lnTo>
                  <a:lnTo>
                    <a:pt x="714226" y="209667"/>
                  </a:lnTo>
                  <a:lnTo>
                    <a:pt x="718035" y="213422"/>
                  </a:lnTo>
                  <a:lnTo>
                    <a:pt x="828772" y="213422"/>
                  </a:lnTo>
                  <a:lnTo>
                    <a:pt x="832580" y="209667"/>
                  </a:lnTo>
                  <a:lnTo>
                    <a:pt x="832580" y="192341"/>
                  </a:lnTo>
                  <a:lnTo>
                    <a:pt x="828772" y="188586"/>
                  </a:lnTo>
                  <a:close/>
                </a:path>
                <a:path w="1026160" h="217169">
                  <a:moveTo>
                    <a:pt x="783657" y="151909"/>
                  </a:moveTo>
                  <a:lnTo>
                    <a:pt x="760806" y="151909"/>
                  </a:lnTo>
                  <a:lnTo>
                    <a:pt x="756998" y="155663"/>
                  </a:lnTo>
                  <a:lnTo>
                    <a:pt x="756998" y="184832"/>
                  </a:lnTo>
                  <a:lnTo>
                    <a:pt x="753189" y="188586"/>
                  </a:lnTo>
                  <a:lnTo>
                    <a:pt x="791274" y="188586"/>
                  </a:lnTo>
                  <a:lnTo>
                    <a:pt x="787465" y="184832"/>
                  </a:lnTo>
                  <a:lnTo>
                    <a:pt x="787465" y="155663"/>
                  </a:lnTo>
                  <a:lnTo>
                    <a:pt x="783657" y="151909"/>
                  </a:lnTo>
                  <a:close/>
                </a:path>
                <a:path w="1026160" h="217169">
                  <a:moveTo>
                    <a:pt x="619894" y="53716"/>
                  </a:moveTo>
                  <a:lnTo>
                    <a:pt x="588827" y="59416"/>
                  </a:lnTo>
                  <a:lnTo>
                    <a:pt x="563610" y="75701"/>
                  </a:lnTo>
                  <a:lnTo>
                    <a:pt x="546687" y="101355"/>
                  </a:lnTo>
                  <a:lnTo>
                    <a:pt x="540503" y="135158"/>
                  </a:lnTo>
                  <a:lnTo>
                    <a:pt x="546528" y="168659"/>
                  </a:lnTo>
                  <a:lnTo>
                    <a:pt x="546582" y="168961"/>
                  </a:lnTo>
                  <a:lnTo>
                    <a:pt x="563427" y="194614"/>
                  </a:lnTo>
                  <a:lnTo>
                    <a:pt x="588951" y="210900"/>
                  </a:lnTo>
                  <a:lnTo>
                    <a:pt x="621066" y="216599"/>
                  </a:lnTo>
                  <a:lnTo>
                    <a:pt x="642539" y="214054"/>
                  </a:lnTo>
                  <a:lnTo>
                    <a:pt x="662556" y="206202"/>
                  </a:lnTo>
                  <a:lnTo>
                    <a:pt x="679772" y="192719"/>
                  </a:lnTo>
                  <a:lnTo>
                    <a:pt x="680415" y="191763"/>
                  </a:lnTo>
                  <a:lnTo>
                    <a:pt x="620773" y="191763"/>
                  </a:lnTo>
                  <a:lnTo>
                    <a:pt x="601260" y="188293"/>
                  </a:lnTo>
                  <a:lnTo>
                    <a:pt x="586168" y="178298"/>
                  </a:lnTo>
                  <a:lnTo>
                    <a:pt x="576075" y="162400"/>
                  </a:lnTo>
                  <a:lnTo>
                    <a:pt x="571557" y="141223"/>
                  </a:lnTo>
                  <a:lnTo>
                    <a:pt x="692840" y="141223"/>
                  </a:lnTo>
                  <a:lnTo>
                    <a:pt x="696942" y="137757"/>
                  </a:lnTo>
                  <a:lnTo>
                    <a:pt x="696942" y="131404"/>
                  </a:lnTo>
                  <a:lnTo>
                    <a:pt x="694969" y="121007"/>
                  </a:lnTo>
                  <a:lnTo>
                    <a:pt x="572728" y="121007"/>
                  </a:lnTo>
                  <a:lnTo>
                    <a:pt x="578288" y="103363"/>
                  </a:lnTo>
                  <a:lnTo>
                    <a:pt x="579754" y="101355"/>
                  </a:lnTo>
                  <a:lnTo>
                    <a:pt x="588430" y="89889"/>
                  </a:lnTo>
                  <a:lnTo>
                    <a:pt x="602529" y="81288"/>
                  </a:lnTo>
                  <a:lnTo>
                    <a:pt x="602361" y="81288"/>
                  </a:lnTo>
                  <a:lnTo>
                    <a:pt x="619894" y="78264"/>
                  </a:lnTo>
                  <a:lnTo>
                    <a:pt x="677243" y="78264"/>
                  </a:lnTo>
                  <a:lnTo>
                    <a:pt x="674677" y="74366"/>
                  </a:lnTo>
                  <a:lnTo>
                    <a:pt x="650472" y="59032"/>
                  </a:lnTo>
                  <a:lnTo>
                    <a:pt x="619894" y="53716"/>
                  </a:lnTo>
                  <a:close/>
                </a:path>
                <a:path w="1026160" h="217169">
                  <a:moveTo>
                    <a:pt x="693133" y="161150"/>
                  </a:moveTo>
                  <a:lnTo>
                    <a:pt x="669697" y="161150"/>
                  </a:lnTo>
                  <a:lnTo>
                    <a:pt x="666181" y="163749"/>
                  </a:lnTo>
                  <a:lnTo>
                    <a:pt x="663252" y="168659"/>
                  </a:lnTo>
                  <a:lnTo>
                    <a:pt x="655008" y="179214"/>
                  </a:lnTo>
                  <a:lnTo>
                    <a:pt x="644759" y="186384"/>
                  </a:lnTo>
                  <a:lnTo>
                    <a:pt x="633137" y="190468"/>
                  </a:lnTo>
                  <a:lnTo>
                    <a:pt x="620773" y="191763"/>
                  </a:lnTo>
                  <a:lnTo>
                    <a:pt x="680415" y="191763"/>
                  </a:lnTo>
                  <a:lnTo>
                    <a:pt x="692840" y="173280"/>
                  </a:lnTo>
                  <a:lnTo>
                    <a:pt x="696356" y="166060"/>
                  </a:lnTo>
                  <a:lnTo>
                    <a:pt x="693133" y="161150"/>
                  </a:lnTo>
                  <a:close/>
                </a:path>
                <a:path w="1026160" h="217169">
                  <a:moveTo>
                    <a:pt x="677243" y="78264"/>
                  </a:moveTo>
                  <a:lnTo>
                    <a:pt x="619894" y="78264"/>
                  </a:lnTo>
                  <a:lnTo>
                    <a:pt x="637206" y="81288"/>
                  </a:lnTo>
                  <a:lnTo>
                    <a:pt x="651167" y="89889"/>
                  </a:lnTo>
                  <a:lnTo>
                    <a:pt x="660844" y="103363"/>
                  </a:lnTo>
                  <a:lnTo>
                    <a:pt x="665303" y="121007"/>
                  </a:lnTo>
                  <a:lnTo>
                    <a:pt x="694969" y="121007"/>
                  </a:lnTo>
                  <a:lnTo>
                    <a:pt x="690753" y="98796"/>
                  </a:lnTo>
                  <a:lnTo>
                    <a:pt x="677243" y="78264"/>
                  </a:lnTo>
                  <a:close/>
                </a:path>
                <a:path w="1026160" h="217169">
                  <a:moveTo>
                    <a:pt x="218838" y="175879"/>
                  </a:moveTo>
                  <a:lnTo>
                    <a:pt x="213857" y="179633"/>
                  </a:lnTo>
                  <a:lnTo>
                    <a:pt x="206826" y="184832"/>
                  </a:lnTo>
                  <a:lnTo>
                    <a:pt x="201260" y="188875"/>
                  </a:lnTo>
                  <a:lnTo>
                    <a:pt x="200763" y="193531"/>
                  </a:lnTo>
                  <a:lnTo>
                    <a:pt x="245085" y="215629"/>
                  </a:lnTo>
                  <a:lnTo>
                    <a:pt x="258094" y="216599"/>
                  </a:lnTo>
                  <a:lnTo>
                    <a:pt x="290580" y="210493"/>
                  </a:lnTo>
                  <a:lnTo>
                    <a:pt x="316062" y="193531"/>
                  </a:lnTo>
                  <a:lnTo>
                    <a:pt x="318135" y="190319"/>
                  </a:lnTo>
                  <a:lnTo>
                    <a:pt x="258680" y="190319"/>
                  </a:lnTo>
                  <a:lnTo>
                    <a:pt x="251278" y="189917"/>
                  </a:lnTo>
                  <a:lnTo>
                    <a:pt x="243849" y="188406"/>
                  </a:lnTo>
                  <a:lnTo>
                    <a:pt x="236145" y="185324"/>
                  </a:lnTo>
                  <a:lnTo>
                    <a:pt x="227919" y="180211"/>
                  </a:lnTo>
                  <a:lnTo>
                    <a:pt x="223232" y="176457"/>
                  </a:lnTo>
                  <a:lnTo>
                    <a:pt x="218838" y="175879"/>
                  </a:lnTo>
                  <a:close/>
                </a:path>
                <a:path w="1026160" h="217169">
                  <a:moveTo>
                    <a:pt x="317660" y="79420"/>
                  </a:moveTo>
                  <a:lnTo>
                    <a:pt x="258094" y="79420"/>
                  </a:lnTo>
                  <a:lnTo>
                    <a:pt x="278463" y="83445"/>
                  </a:lnTo>
                  <a:lnTo>
                    <a:pt x="278197" y="83445"/>
                  </a:lnTo>
                  <a:lnTo>
                    <a:pt x="293541" y="94582"/>
                  </a:lnTo>
                  <a:lnTo>
                    <a:pt x="303493" y="112072"/>
                  </a:lnTo>
                  <a:lnTo>
                    <a:pt x="306928" y="134292"/>
                  </a:lnTo>
                  <a:lnTo>
                    <a:pt x="306973" y="135158"/>
                  </a:lnTo>
                  <a:lnTo>
                    <a:pt x="303543" y="157666"/>
                  </a:lnTo>
                  <a:lnTo>
                    <a:pt x="293725" y="175157"/>
                  </a:lnTo>
                  <a:lnTo>
                    <a:pt x="278468" y="186366"/>
                  </a:lnTo>
                  <a:lnTo>
                    <a:pt x="258680" y="190319"/>
                  </a:lnTo>
                  <a:lnTo>
                    <a:pt x="318135" y="190319"/>
                  </a:lnTo>
                  <a:lnTo>
                    <a:pt x="332701" y="167743"/>
                  </a:lnTo>
                  <a:lnTo>
                    <a:pt x="338657" y="135158"/>
                  </a:lnTo>
                  <a:lnTo>
                    <a:pt x="332705" y="102817"/>
                  </a:lnTo>
                  <a:lnTo>
                    <a:pt x="332660" y="102573"/>
                  </a:lnTo>
                  <a:lnTo>
                    <a:pt x="317660" y="79420"/>
                  </a:lnTo>
                  <a:close/>
                </a:path>
                <a:path w="1026160" h="217169">
                  <a:moveTo>
                    <a:pt x="258094" y="53716"/>
                  </a:moveTo>
                  <a:lnTo>
                    <a:pt x="225608" y="59903"/>
                  </a:lnTo>
                  <a:lnTo>
                    <a:pt x="200125" y="77001"/>
                  </a:lnTo>
                  <a:lnTo>
                    <a:pt x="183486" y="102817"/>
                  </a:lnTo>
                  <a:lnTo>
                    <a:pt x="177690" y="134292"/>
                  </a:lnTo>
                  <a:lnTo>
                    <a:pt x="177584" y="134869"/>
                  </a:lnTo>
                  <a:lnTo>
                    <a:pt x="188077" y="177901"/>
                  </a:lnTo>
                  <a:lnTo>
                    <a:pt x="193350" y="178767"/>
                  </a:lnTo>
                  <a:lnTo>
                    <a:pt x="212686" y="164616"/>
                  </a:lnTo>
                  <a:lnTo>
                    <a:pt x="213857" y="160573"/>
                  </a:lnTo>
                  <a:lnTo>
                    <a:pt x="212393" y="154797"/>
                  </a:lnTo>
                  <a:lnTo>
                    <a:pt x="209756" y="146999"/>
                  </a:lnTo>
                  <a:lnTo>
                    <a:pt x="209170" y="140357"/>
                  </a:lnTo>
                  <a:lnTo>
                    <a:pt x="209170" y="134292"/>
                  </a:lnTo>
                  <a:lnTo>
                    <a:pt x="212695" y="112072"/>
                  </a:lnTo>
                  <a:lnTo>
                    <a:pt x="222646" y="94726"/>
                  </a:lnTo>
                  <a:lnTo>
                    <a:pt x="238090" y="83445"/>
                  </a:lnTo>
                  <a:lnTo>
                    <a:pt x="258094" y="79420"/>
                  </a:lnTo>
                  <a:lnTo>
                    <a:pt x="317660" y="79420"/>
                  </a:lnTo>
                  <a:lnTo>
                    <a:pt x="315953" y="76784"/>
                  </a:lnTo>
                  <a:lnTo>
                    <a:pt x="290578" y="59903"/>
                  </a:lnTo>
                  <a:lnTo>
                    <a:pt x="290887" y="59903"/>
                  </a:lnTo>
                  <a:lnTo>
                    <a:pt x="258094" y="53716"/>
                  </a:lnTo>
                  <a:close/>
                </a:path>
                <a:path w="1026160" h="217169">
                  <a:moveTo>
                    <a:pt x="394025" y="0"/>
                  </a:moveTo>
                  <a:lnTo>
                    <a:pt x="372932" y="0"/>
                  </a:lnTo>
                  <a:lnTo>
                    <a:pt x="368538" y="4332"/>
                  </a:lnTo>
                  <a:lnTo>
                    <a:pt x="368538" y="209090"/>
                  </a:lnTo>
                  <a:lnTo>
                    <a:pt x="372932" y="213422"/>
                  </a:lnTo>
                  <a:lnTo>
                    <a:pt x="394318" y="213422"/>
                  </a:lnTo>
                  <a:lnTo>
                    <a:pt x="398713" y="209090"/>
                  </a:lnTo>
                  <a:lnTo>
                    <a:pt x="398713" y="129671"/>
                  </a:lnTo>
                  <a:lnTo>
                    <a:pt x="401780" y="108751"/>
                  </a:lnTo>
                  <a:lnTo>
                    <a:pt x="410504" y="93138"/>
                  </a:lnTo>
                  <a:lnTo>
                    <a:pt x="424172" y="83373"/>
                  </a:lnTo>
                  <a:lnTo>
                    <a:pt x="442070" y="79997"/>
                  </a:lnTo>
                  <a:lnTo>
                    <a:pt x="500251" y="79997"/>
                  </a:lnTo>
                  <a:lnTo>
                    <a:pt x="499764" y="79131"/>
                  </a:lnTo>
                  <a:lnTo>
                    <a:pt x="400470" y="79131"/>
                  </a:lnTo>
                  <a:lnTo>
                    <a:pt x="398713" y="78553"/>
                  </a:lnTo>
                  <a:lnTo>
                    <a:pt x="398713" y="4332"/>
                  </a:lnTo>
                  <a:lnTo>
                    <a:pt x="394025" y="0"/>
                  </a:lnTo>
                  <a:close/>
                </a:path>
                <a:path w="1026160" h="217169">
                  <a:moveTo>
                    <a:pt x="500251" y="79997"/>
                  </a:moveTo>
                  <a:lnTo>
                    <a:pt x="442070" y="79997"/>
                  </a:lnTo>
                  <a:lnTo>
                    <a:pt x="457986" y="82876"/>
                  </a:lnTo>
                  <a:lnTo>
                    <a:pt x="469864" y="91333"/>
                  </a:lnTo>
                  <a:lnTo>
                    <a:pt x="477293" y="105096"/>
                  </a:lnTo>
                  <a:lnTo>
                    <a:pt x="479861" y="123895"/>
                  </a:lnTo>
                  <a:lnTo>
                    <a:pt x="479861" y="209090"/>
                  </a:lnTo>
                  <a:lnTo>
                    <a:pt x="484256" y="213422"/>
                  </a:lnTo>
                  <a:lnTo>
                    <a:pt x="505935" y="213422"/>
                  </a:lnTo>
                  <a:lnTo>
                    <a:pt x="510329" y="209090"/>
                  </a:lnTo>
                  <a:lnTo>
                    <a:pt x="510329" y="118696"/>
                  </a:lnTo>
                  <a:lnTo>
                    <a:pt x="506434" y="91333"/>
                  </a:lnTo>
                  <a:lnTo>
                    <a:pt x="506369" y="90877"/>
                  </a:lnTo>
                  <a:lnTo>
                    <a:pt x="500251" y="79997"/>
                  </a:lnTo>
                  <a:close/>
                </a:path>
                <a:path w="1026160" h="217169">
                  <a:moveTo>
                    <a:pt x="452031" y="53716"/>
                  </a:moveTo>
                  <a:lnTo>
                    <a:pt x="410339" y="68215"/>
                  </a:lnTo>
                  <a:lnTo>
                    <a:pt x="400470" y="79131"/>
                  </a:lnTo>
                  <a:lnTo>
                    <a:pt x="499764" y="79131"/>
                  </a:lnTo>
                  <a:lnTo>
                    <a:pt x="494912" y="70503"/>
                  </a:lnTo>
                  <a:lnTo>
                    <a:pt x="476589" y="57981"/>
                  </a:lnTo>
                  <a:lnTo>
                    <a:pt x="452031" y="53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72243" y="2736105"/>
              <a:ext cx="219716" cy="216599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4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/>
              <a:t>Many</a:t>
            </a:r>
            <a:r>
              <a:rPr sz="3600" spc="-320" dirty="0"/>
              <a:t> </a:t>
            </a:r>
            <a:r>
              <a:rPr sz="3600" spc="-45" dirty="0"/>
              <a:t>foundation</a:t>
            </a:r>
            <a:r>
              <a:rPr sz="3600" spc="-345" dirty="0"/>
              <a:t> </a:t>
            </a:r>
            <a:r>
              <a:rPr sz="3600" spc="-25" dirty="0"/>
              <a:t>models</a:t>
            </a:r>
            <a:r>
              <a:rPr sz="3600" spc="-330" dirty="0"/>
              <a:t> </a:t>
            </a:r>
            <a:r>
              <a:rPr sz="3600" spc="-85" dirty="0"/>
              <a:t>have</a:t>
            </a:r>
            <a:r>
              <a:rPr sz="3600" spc="-340" dirty="0"/>
              <a:t> </a:t>
            </a:r>
            <a:r>
              <a:rPr sz="3600" spc="-50" dirty="0"/>
              <a:t>built-</a:t>
            </a:r>
            <a:r>
              <a:rPr sz="3600" spc="-40" dirty="0"/>
              <a:t>in</a:t>
            </a:r>
            <a:r>
              <a:rPr sz="3600" spc="-345" dirty="0"/>
              <a:t> </a:t>
            </a:r>
            <a:r>
              <a:rPr sz="3600" spc="-45" dirty="0"/>
              <a:t>protections</a:t>
            </a:r>
            <a:endParaRPr sz="3600"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666851" y="3707014"/>
          <a:ext cx="11291569" cy="51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3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19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600" b="1" spc="-10" dirty="0">
                          <a:solidFill>
                            <a:srgbClr val="FFAD00"/>
                          </a:solidFill>
                          <a:latin typeface="Trebuchet MS"/>
                          <a:cs typeface="Trebuchet MS"/>
                        </a:rPr>
                        <a:t>JURASSIC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ts val="1875"/>
                        </a:lnSpc>
                      </a:pPr>
                      <a:r>
                        <a:rPr sz="1600" b="1" spc="-10" dirty="0">
                          <a:solidFill>
                            <a:srgbClr val="3A3AA8"/>
                          </a:solidFill>
                          <a:latin typeface="Trebuchet MS"/>
                          <a:cs typeface="Trebuchet MS"/>
                        </a:rPr>
                        <a:t>CLAUDE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875"/>
                        </a:lnSpc>
                      </a:pPr>
                      <a:r>
                        <a:rPr sz="1600" b="1" spc="105" dirty="0">
                          <a:solidFill>
                            <a:srgbClr val="7D4FF3"/>
                          </a:solidFill>
                          <a:latin typeface="Trebuchet MS"/>
                          <a:cs typeface="Trebuchet MS"/>
                        </a:rPr>
                        <a:t>COMMAND</a:t>
                      </a:r>
                      <a:r>
                        <a:rPr sz="1600" b="1" spc="-35" dirty="0">
                          <a:solidFill>
                            <a:srgbClr val="7D4FF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dirty="0">
                          <a:solidFill>
                            <a:srgbClr val="7D4FF3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600" b="1" spc="-50" dirty="0">
                          <a:solidFill>
                            <a:srgbClr val="7D4FF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55" dirty="0">
                          <a:solidFill>
                            <a:srgbClr val="7D4FF3"/>
                          </a:solidFill>
                          <a:latin typeface="Trebuchet MS"/>
                          <a:cs typeface="Trebuchet MS"/>
                        </a:rPr>
                        <a:t>EMBED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875"/>
                        </a:lnSpc>
                      </a:pPr>
                      <a:r>
                        <a:rPr sz="1600" b="1" dirty="0">
                          <a:solidFill>
                            <a:srgbClr val="DB2BB6"/>
                          </a:solidFill>
                          <a:latin typeface="Trebuchet MS"/>
                          <a:cs typeface="Trebuchet MS"/>
                        </a:rPr>
                        <a:t>LLAMA</a:t>
                      </a:r>
                      <a:r>
                        <a:rPr sz="1600" b="1" spc="175" dirty="0">
                          <a:solidFill>
                            <a:srgbClr val="DB2BB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60" dirty="0">
                          <a:solidFill>
                            <a:srgbClr val="DB2BB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39"/>
                        </a:lnSpc>
                        <a:spcBef>
                          <a:spcPts val="200"/>
                        </a:spcBef>
                      </a:pPr>
                      <a:r>
                        <a:rPr sz="1600" b="1" dirty="0">
                          <a:solidFill>
                            <a:srgbClr val="2A9FC1"/>
                          </a:solidFill>
                          <a:latin typeface="Trebuchet MS"/>
                          <a:cs typeface="Trebuchet MS"/>
                        </a:rPr>
                        <a:t>Mistral</a:t>
                      </a:r>
                      <a:r>
                        <a:rPr sz="1600" b="1" spc="145" dirty="0">
                          <a:solidFill>
                            <a:srgbClr val="2A9FC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2A9FC1"/>
                          </a:solidFill>
                          <a:latin typeface="Trebuchet MS"/>
                          <a:cs typeface="Trebuchet MS"/>
                        </a:rPr>
                        <a:t>7B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ts val="1875"/>
                        </a:lnSpc>
                      </a:pPr>
                      <a:r>
                        <a:rPr sz="1600" b="1" spc="60" dirty="0">
                          <a:solidFill>
                            <a:srgbClr val="0D9F91"/>
                          </a:solidFill>
                          <a:latin typeface="Trebuchet MS"/>
                          <a:cs typeface="Trebuchet MS"/>
                        </a:rPr>
                        <a:t>SDXL</a:t>
                      </a:r>
                      <a:r>
                        <a:rPr sz="1600" b="1" spc="-40" dirty="0">
                          <a:solidFill>
                            <a:srgbClr val="0D9F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0D9F91"/>
                          </a:solidFill>
                          <a:latin typeface="Trebuchet MS"/>
                          <a:cs typeface="Trebuchet MS"/>
                        </a:rPr>
                        <a:t>1.0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1875"/>
                        </a:lnSpc>
                      </a:pPr>
                      <a:r>
                        <a:rPr sz="1600" b="1" spc="90" dirty="0">
                          <a:solidFill>
                            <a:srgbClr val="289EFF"/>
                          </a:solidFill>
                          <a:latin typeface="Trebuchet MS"/>
                          <a:cs typeface="Trebuchet MS"/>
                        </a:rPr>
                        <a:t>AMAZON</a:t>
                      </a:r>
                      <a:r>
                        <a:rPr sz="1600" b="1" spc="-15" dirty="0">
                          <a:solidFill>
                            <a:srgbClr val="289E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289EFF"/>
                          </a:solidFill>
                          <a:latin typeface="Trebuchet MS"/>
                          <a:cs typeface="Trebuchet MS"/>
                        </a:rPr>
                        <a:t>TITAN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755"/>
                        </a:lnSpc>
                      </a:pPr>
                      <a:r>
                        <a:rPr sz="1600" b="1" dirty="0">
                          <a:solidFill>
                            <a:srgbClr val="DB2BB6"/>
                          </a:solidFill>
                          <a:latin typeface="Trebuchet MS"/>
                          <a:cs typeface="Trebuchet MS"/>
                        </a:rPr>
                        <a:t>LLAMA</a:t>
                      </a:r>
                      <a:r>
                        <a:rPr sz="1600" b="1" spc="175" dirty="0">
                          <a:solidFill>
                            <a:srgbClr val="DB2BB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60" dirty="0">
                          <a:solidFill>
                            <a:srgbClr val="DB2BB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60"/>
                        </a:lnSpc>
                        <a:spcBef>
                          <a:spcPts val="80"/>
                        </a:spcBef>
                      </a:pPr>
                      <a:r>
                        <a:rPr sz="1600" b="1" dirty="0">
                          <a:solidFill>
                            <a:srgbClr val="2A9FC1"/>
                          </a:solidFill>
                          <a:latin typeface="Trebuchet MS"/>
                          <a:cs typeface="Trebuchet MS"/>
                        </a:rPr>
                        <a:t>Mistral</a:t>
                      </a:r>
                      <a:r>
                        <a:rPr sz="1600" b="1" spc="145" dirty="0">
                          <a:solidFill>
                            <a:srgbClr val="2A9FC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2A9FC1"/>
                          </a:solidFill>
                          <a:latin typeface="Trebuchet MS"/>
                          <a:cs typeface="Trebuchet MS"/>
                        </a:rPr>
                        <a:t>8x7B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061190" cy="6858000"/>
            <a:chOff x="0" y="0"/>
            <a:chExt cx="12061190" cy="6858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0772" cy="685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27" y="1130808"/>
              <a:ext cx="11989308" cy="461314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4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Claude</a:t>
            </a:r>
            <a:r>
              <a:rPr sz="3600" spc="-355" dirty="0"/>
              <a:t> </a:t>
            </a:r>
            <a:r>
              <a:rPr sz="3600" spc="-35" dirty="0"/>
              <a:t>Sonnet</a:t>
            </a:r>
            <a:r>
              <a:rPr sz="3600" spc="-360" dirty="0"/>
              <a:t> </a:t>
            </a:r>
            <a:r>
              <a:rPr sz="3600" spc="-190" dirty="0"/>
              <a:t>3.5</a:t>
            </a:r>
            <a:r>
              <a:rPr sz="3600" spc="-305" dirty="0"/>
              <a:t> </a:t>
            </a:r>
            <a:r>
              <a:rPr sz="3600" spc="-30" dirty="0"/>
              <a:t>build-</a:t>
            </a:r>
            <a:r>
              <a:rPr sz="3600" spc="-40" dirty="0"/>
              <a:t>in</a:t>
            </a:r>
            <a:r>
              <a:rPr sz="3600" spc="-360" dirty="0"/>
              <a:t> </a:t>
            </a:r>
            <a:r>
              <a:rPr sz="3600" spc="60" dirty="0"/>
              <a:t>PII</a:t>
            </a:r>
            <a:r>
              <a:rPr sz="3600" spc="-315" dirty="0"/>
              <a:t> </a:t>
            </a:r>
            <a:r>
              <a:rPr sz="3600" spc="-10" dirty="0"/>
              <a:t>handling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810637"/>
            <a:ext cx="10525125" cy="19043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Safeguard</a:t>
            </a:r>
            <a:r>
              <a:rPr sz="4400" spc="-360" dirty="0"/>
              <a:t> </a:t>
            </a:r>
            <a:r>
              <a:rPr sz="4400" spc="-105" dirty="0"/>
              <a:t>generative</a:t>
            </a:r>
            <a:r>
              <a:rPr sz="4400" spc="-345" dirty="0"/>
              <a:t> </a:t>
            </a:r>
            <a:r>
              <a:rPr sz="4400" spc="105" dirty="0"/>
              <a:t>AI</a:t>
            </a:r>
            <a:r>
              <a:rPr sz="4400" spc="-320" dirty="0"/>
              <a:t> </a:t>
            </a:r>
            <a:r>
              <a:rPr sz="4400" spc="-65" dirty="0"/>
              <a:t>applications</a:t>
            </a:r>
            <a:r>
              <a:rPr sz="4400" spc="-345" dirty="0"/>
              <a:t> </a:t>
            </a:r>
            <a:r>
              <a:rPr sz="4400" spc="-20" dirty="0"/>
              <a:t>with</a:t>
            </a:r>
            <a:endParaRPr sz="4400" dirty="0"/>
          </a:p>
          <a:p>
            <a:pPr marL="12700">
              <a:lnSpc>
                <a:spcPct val="100000"/>
              </a:lnSpc>
              <a:spcBef>
                <a:spcPts val="4225"/>
              </a:spcBef>
            </a:pPr>
            <a:r>
              <a:rPr sz="4400" spc="-65" dirty="0">
                <a:solidFill>
                  <a:srgbClr val="F0AAE1"/>
                </a:solidFill>
              </a:rPr>
              <a:t>Guardrails</a:t>
            </a:r>
            <a:r>
              <a:rPr sz="4400" spc="-365" dirty="0">
                <a:solidFill>
                  <a:srgbClr val="F0AAE1"/>
                </a:solidFill>
              </a:rPr>
              <a:t> </a:t>
            </a:r>
            <a:r>
              <a:rPr sz="4400" spc="-40" dirty="0">
                <a:solidFill>
                  <a:srgbClr val="F0AAE1"/>
                </a:solidFill>
              </a:rPr>
              <a:t>for</a:t>
            </a:r>
            <a:r>
              <a:rPr sz="4400" spc="-330" dirty="0">
                <a:solidFill>
                  <a:srgbClr val="F0AAE1"/>
                </a:solidFill>
              </a:rPr>
              <a:t> </a:t>
            </a:r>
            <a:r>
              <a:rPr sz="4400" spc="-10" dirty="0">
                <a:solidFill>
                  <a:srgbClr val="F0AAE1"/>
                </a:solidFill>
              </a:rPr>
              <a:t>Amazon</a:t>
            </a:r>
            <a:r>
              <a:rPr sz="4400" spc="-375" dirty="0">
                <a:solidFill>
                  <a:srgbClr val="F0AAE1"/>
                </a:solidFill>
              </a:rPr>
              <a:t> </a:t>
            </a:r>
            <a:r>
              <a:rPr sz="4400" spc="-10" dirty="0">
                <a:solidFill>
                  <a:srgbClr val="F0AAE1"/>
                </a:solidFill>
              </a:rPr>
              <a:t>Bedrock</a:t>
            </a:r>
            <a:endParaRPr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193A1-1C60-8D71-6F69-23370D80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1" y="6300076"/>
            <a:ext cx="6858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4218" y="2420823"/>
            <a:ext cx="42684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latin typeface="Trebuchet MS"/>
                <a:cs typeface="Trebuchet MS"/>
              </a:rPr>
              <a:t>Configure</a:t>
            </a:r>
            <a:r>
              <a:rPr sz="2000" b="0" spc="110" dirty="0">
                <a:latin typeface="Trebuchet MS"/>
                <a:cs typeface="Trebuchet MS"/>
              </a:rPr>
              <a:t> </a:t>
            </a:r>
            <a:r>
              <a:rPr sz="2000" b="0" dirty="0">
                <a:latin typeface="Trebuchet MS"/>
                <a:cs typeface="Trebuchet MS"/>
              </a:rPr>
              <a:t>harmful</a:t>
            </a:r>
            <a:r>
              <a:rPr sz="2000" b="0" spc="100" dirty="0">
                <a:latin typeface="Trebuchet MS"/>
                <a:cs typeface="Trebuchet MS"/>
              </a:rPr>
              <a:t> </a:t>
            </a:r>
            <a:r>
              <a:rPr sz="2000" b="0" dirty="0">
                <a:latin typeface="Trebuchet MS"/>
                <a:cs typeface="Trebuchet MS"/>
              </a:rPr>
              <a:t>content</a:t>
            </a:r>
            <a:r>
              <a:rPr sz="2000" b="0" spc="110" dirty="0">
                <a:latin typeface="Trebuchet MS"/>
                <a:cs typeface="Trebuchet MS"/>
              </a:rPr>
              <a:t> </a:t>
            </a:r>
            <a:r>
              <a:rPr sz="2000" b="0" spc="-10" dirty="0">
                <a:latin typeface="Trebuchet MS"/>
                <a:cs typeface="Trebuchet MS"/>
              </a:rPr>
              <a:t>filtering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0" dirty="0">
                <a:latin typeface="Trebuchet MS"/>
                <a:cs typeface="Trebuchet MS"/>
              </a:rPr>
              <a:t>based</a:t>
            </a:r>
            <a:r>
              <a:rPr sz="2000" b="0" spc="10" dirty="0">
                <a:latin typeface="Trebuchet MS"/>
                <a:cs typeface="Trebuchet MS"/>
              </a:rPr>
              <a:t> </a:t>
            </a:r>
            <a:r>
              <a:rPr sz="2000" b="0" spc="85" dirty="0">
                <a:latin typeface="Trebuchet MS"/>
                <a:cs typeface="Trebuchet MS"/>
              </a:rPr>
              <a:t>on</a:t>
            </a:r>
            <a:r>
              <a:rPr sz="2000" b="0" spc="10" dirty="0">
                <a:latin typeface="Trebuchet MS"/>
                <a:cs typeface="Trebuchet MS"/>
              </a:rPr>
              <a:t> </a:t>
            </a:r>
            <a:r>
              <a:rPr sz="2000" b="0" dirty="0">
                <a:latin typeface="Trebuchet MS"/>
                <a:cs typeface="Trebuchet MS"/>
              </a:rPr>
              <a:t>your</a:t>
            </a:r>
            <a:r>
              <a:rPr sz="2000" b="0" spc="15" dirty="0">
                <a:latin typeface="Trebuchet MS"/>
                <a:cs typeface="Trebuchet MS"/>
              </a:rPr>
              <a:t> </a:t>
            </a:r>
            <a:r>
              <a:rPr sz="2000" b="0" dirty="0">
                <a:latin typeface="Trebuchet MS"/>
                <a:cs typeface="Trebuchet MS"/>
              </a:rPr>
              <a:t>responsible</a:t>
            </a:r>
            <a:r>
              <a:rPr sz="2000" b="0" spc="35" dirty="0">
                <a:latin typeface="Trebuchet MS"/>
                <a:cs typeface="Trebuchet MS"/>
              </a:rPr>
              <a:t> </a:t>
            </a:r>
            <a:r>
              <a:rPr sz="2000" b="0" spc="50" dirty="0">
                <a:latin typeface="Trebuchet MS"/>
                <a:cs typeface="Trebuchet MS"/>
              </a:rPr>
              <a:t>AI</a:t>
            </a:r>
            <a:r>
              <a:rPr sz="2000" b="0" spc="10" dirty="0">
                <a:latin typeface="Trebuchet MS"/>
                <a:cs typeface="Trebuchet MS"/>
              </a:rPr>
              <a:t> </a:t>
            </a:r>
            <a:r>
              <a:rPr sz="2000" b="0" spc="-10" dirty="0">
                <a:latin typeface="Trebuchet MS"/>
                <a:cs typeface="Trebuchet MS"/>
              </a:rPr>
              <a:t>policies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8022" y="3851909"/>
            <a:ext cx="4467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Define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disallow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denied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topics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short</a:t>
            </a: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natural</a:t>
            </a: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20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descriptions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4026" y="5282310"/>
            <a:ext cx="43668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Redact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sensitive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PII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Trebuchet MS"/>
                <a:cs typeface="Trebuchet MS"/>
              </a:rPr>
              <a:t>FM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responses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962" y="2772282"/>
            <a:ext cx="4302760" cy="22371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6355" marR="384810">
              <a:lnSpc>
                <a:spcPts val="4320"/>
              </a:lnSpc>
              <a:spcBef>
                <a:spcPts val="640"/>
              </a:spcBef>
            </a:pPr>
            <a:r>
              <a:rPr sz="4000" b="1" spc="-65" dirty="0">
                <a:solidFill>
                  <a:srgbClr val="FFFFFF"/>
                </a:solidFill>
                <a:latin typeface="Trebuchet MS"/>
                <a:cs typeface="Trebuchet MS"/>
              </a:rPr>
              <a:t>Guardrails</a:t>
            </a:r>
            <a:r>
              <a:rPr sz="4000" b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4000" b="1" spc="-3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4000" b="1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6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endParaRPr sz="4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3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20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safeguards</a:t>
            </a:r>
            <a:r>
              <a:rPr sz="20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customized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responsible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policies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11852" y="789431"/>
            <a:ext cx="1510665" cy="5375275"/>
            <a:chOff x="4911852" y="789431"/>
            <a:chExt cx="1510665" cy="5375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1852" y="4993640"/>
              <a:ext cx="1170432" cy="11709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2624" y="789431"/>
              <a:ext cx="1007363" cy="10073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3248" y="2217420"/>
              <a:ext cx="1008888" cy="10073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0838" y="3891851"/>
              <a:ext cx="475844" cy="4618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59929" y="5246930"/>
              <a:ext cx="583565" cy="687070"/>
            </a:xfrm>
            <a:custGeom>
              <a:avLst/>
              <a:gdLst/>
              <a:ahLst/>
              <a:cxnLst/>
              <a:rect l="l" t="t" r="r" b="b"/>
              <a:pathLst>
                <a:path w="583564" h="687070">
                  <a:moveTo>
                    <a:pt x="440580" y="452779"/>
                  </a:moveTo>
                  <a:lnTo>
                    <a:pt x="485847" y="445484"/>
                  </a:lnTo>
                  <a:lnTo>
                    <a:pt x="525075" y="425183"/>
                  </a:lnTo>
                  <a:lnTo>
                    <a:pt x="555955" y="394257"/>
                  </a:lnTo>
                  <a:lnTo>
                    <a:pt x="576176" y="355084"/>
                  </a:lnTo>
                  <a:lnTo>
                    <a:pt x="583430" y="310042"/>
                  </a:lnTo>
                  <a:lnTo>
                    <a:pt x="576128" y="264807"/>
                  </a:lnTo>
                  <a:lnTo>
                    <a:pt x="555810" y="225606"/>
                  </a:lnTo>
                  <a:lnTo>
                    <a:pt x="524859" y="194748"/>
                  </a:lnTo>
                  <a:lnTo>
                    <a:pt x="485654" y="174541"/>
                  </a:lnTo>
                  <a:lnTo>
                    <a:pt x="440580" y="167292"/>
                  </a:lnTo>
                  <a:lnTo>
                    <a:pt x="395453" y="174541"/>
                  </a:lnTo>
                  <a:lnTo>
                    <a:pt x="356125" y="194748"/>
                  </a:lnTo>
                  <a:lnTo>
                    <a:pt x="325025" y="225606"/>
                  </a:lnTo>
                  <a:lnTo>
                    <a:pt x="304582" y="264807"/>
                  </a:lnTo>
                  <a:lnTo>
                    <a:pt x="297228" y="310042"/>
                  </a:lnTo>
                  <a:lnTo>
                    <a:pt x="304534" y="355276"/>
                  </a:lnTo>
                  <a:lnTo>
                    <a:pt x="324880" y="394473"/>
                  </a:lnTo>
                  <a:lnTo>
                    <a:pt x="355908" y="425328"/>
                  </a:lnTo>
                  <a:lnTo>
                    <a:pt x="395261" y="445532"/>
                  </a:lnTo>
                  <a:lnTo>
                    <a:pt x="440580" y="452779"/>
                  </a:lnTo>
                  <a:close/>
                </a:path>
                <a:path w="583564" h="687070">
                  <a:moveTo>
                    <a:pt x="364393" y="323065"/>
                  </a:moveTo>
                  <a:lnTo>
                    <a:pt x="407499" y="366140"/>
                  </a:lnTo>
                  <a:lnTo>
                    <a:pt x="513258" y="260455"/>
                  </a:lnTo>
                </a:path>
                <a:path w="583564" h="687070">
                  <a:moveTo>
                    <a:pt x="458123" y="143250"/>
                  </a:moveTo>
                  <a:lnTo>
                    <a:pt x="458123" y="111194"/>
                  </a:lnTo>
                  <a:lnTo>
                    <a:pt x="229061" y="0"/>
                  </a:lnTo>
                  <a:lnTo>
                    <a:pt x="0" y="111194"/>
                  </a:lnTo>
                  <a:lnTo>
                    <a:pt x="0" y="217380"/>
                  </a:lnTo>
                  <a:lnTo>
                    <a:pt x="2343" y="294669"/>
                  </a:lnTo>
                  <a:lnTo>
                    <a:pt x="9101" y="363132"/>
                  </a:lnTo>
                  <a:lnTo>
                    <a:pt x="19861" y="423335"/>
                  </a:lnTo>
                  <a:lnTo>
                    <a:pt x="34213" y="475842"/>
                  </a:lnTo>
                  <a:lnTo>
                    <a:pt x="51747" y="521219"/>
                  </a:lnTo>
                  <a:lnTo>
                    <a:pt x="72051" y="560031"/>
                  </a:lnTo>
                  <a:lnTo>
                    <a:pt x="94716" y="592843"/>
                  </a:lnTo>
                  <a:lnTo>
                    <a:pt x="145481" y="642729"/>
                  </a:lnTo>
                  <a:lnTo>
                    <a:pt x="200758" y="675398"/>
                  </a:lnTo>
                  <a:lnTo>
                    <a:pt x="229061" y="686689"/>
                  </a:lnTo>
                  <a:lnTo>
                    <a:pt x="228560" y="686689"/>
                  </a:lnTo>
                  <a:lnTo>
                    <a:pt x="265581" y="671412"/>
                  </a:lnTo>
                  <a:lnTo>
                    <a:pt x="301851" y="650292"/>
                  </a:lnTo>
                  <a:lnTo>
                    <a:pt x="336450" y="622076"/>
                  </a:lnTo>
                  <a:lnTo>
                    <a:pt x="368459" y="585512"/>
                  </a:lnTo>
                  <a:lnTo>
                    <a:pt x="396959" y="539348"/>
                  </a:lnTo>
                  <a:lnTo>
                    <a:pt x="421032" y="482331"/>
                  </a:lnTo>
                </a:path>
                <a:path w="583564" h="687070">
                  <a:moveTo>
                    <a:pt x="229061" y="312046"/>
                  </a:moveTo>
                  <a:lnTo>
                    <a:pt x="229061" y="594027"/>
                  </a:lnTo>
                </a:path>
                <a:path w="583564" h="687070">
                  <a:moveTo>
                    <a:pt x="229061" y="209366"/>
                  </a:moveTo>
                  <a:lnTo>
                    <a:pt x="229061" y="264462"/>
                  </a:lnTo>
                </a:path>
                <a:path w="583564" h="687070">
                  <a:moveTo>
                    <a:pt x="229061" y="85149"/>
                  </a:moveTo>
                  <a:lnTo>
                    <a:pt x="229061" y="167793"/>
                  </a:lnTo>
                </a:path>
              </a:pathLst>
            </a:custGeom>
            <a:ln w="100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09435" y="793241"/>
            <a:ext cx="46501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 guardrails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 multiple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foundation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Agents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FF3CBD-2924-E463-6582-605DF669A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50" y="6311900"/>
            <a:ext cx="990600" cy="54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489</Words>
  <Application>Microsoft Macintosh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Courier New</vt:lpstr>
      <vt:lpstr>Times New Roman</vt:lpstr>
      <vt:lpstr>Trebuchet MS</vt:lpstr>
      <vt:lpstr>Wingdings</vt:lpstr>
      <vt:lpstr>Office Theme</vt:lpstr>
      <vt:lpstr>Responsible AI applications with Guardrails for Amazon Bedrock</vt:lpstr>
      <vt:lpstr>Today’s agenda</vt:lpstr>
      <vt:lpstr>How much information do we want to expose?</vt:lpstr>
      <vt:lpstr>Responsible AI?</vt:lpstr>
      <vt:lpstr>Building generative apps brings new challenges</vt:lpstr>
      <vt:lpstr>Many foundation models have built-in protections</vt:lpstr>
      <vt:lpstr>Claude Sonnet 3.5 build-in PII handling</vt:lpstr>
      <vt:lpstr>Safeguard generative AI applications with Guardrails for Amazon Bedrock</vt:lpstr>
      <vt:lpstr>Configure harmful content filtering based on your responsible AI policies</vt:lpstr>
      <vt:lpstr>How it works: Guardrails for Amazon Bedrock</vt:lpstr>
      <vt:lpstr>PowerPoint Presentation</vt:lpstr>
      <vt:lpstr>Content Filters</vt:lpstr>
      <vt:lpstr>Word Filters</vt:lpstr>
      <vt:lpstr>PII Redaction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this event template</dc:title>
  <dc:creator>Slaeker, Andrea</dc:creator>
  <cp:lastModifiedBy>Ilia German</cp:lastModifiedBy>
  <cp:revision>3</cp:revision>
  <dcterms:created xsi:type="dcterms:W3CDTF">2024-12-01T06:43:39Z</dcterms:created>
  <dcterms:modified xsi:type="dcterms:W3CDTF">2024-12-09T07:07:05Z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2024-12-01T00:00:00Z</vt:filetime>
  </property>
  <property fmtid="{D5CDD505-2E9C-101B-9397-08002B2CF9AE}" pid="5" name="Producer">
    <vt:lpwstr>Microsoft® PowerPoint® 2019</vt:lpwstr>
  </property>
</Properties>
</file>