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7ab8e5964ed07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7ab8e5964ed07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b0d19b80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b0d19b80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Гипотеза: проверьте еще на всякий случай весну</a:t>
            </a:r>
            <a:endParaRPr sz="21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0d19b80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0d19b80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95c03589921f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95c03589921f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ba8c074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ba8c074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b0d19b80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b0d19b80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b0d19b80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b0d19b80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ba8c074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ba8c074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b0d19b80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bb0d19b80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Сезонность миграции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Команда «Squadra di Economia»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внимание! </a:t>
            </a:r>
            <a:endParaRPr/>
          </a:p>
        </p:txBody>
      </p:sp>
      <p:sp>
        <p:nvSpPr>
          <p:cNvPr id="198" name="Google Shape;198;p22"/>
          <p:cNvSpPr txBox="1"/>
          <p:nvPr>
            <p:ph idx="1" type="subTitle"/>
          </p:nvPr>
        </p:nvSpPr>
        <p:spPr>
          <a:xfrm>
            <a:off x="7424249" y="4331350"/>
            <a:ext cx="11304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DANO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Исследовательский вопрос: как меняется миграция в течение года.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latin typeface="Helvetica Neue"/>
                <a:ea typeface="Helvetica Neue"/>
                <a:cs typeface="Helvetica Neue"/>
                <a:sym typeface="Helvetica Neue"/>
              </a:rPr>
              <a:t>Гипотеза: в большинстве регионов пик миграции приходится на третий квартал, в частности на сентябрь.</a:t>
            </a:r>
            <a:endParaRPr sz="21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5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Мотивация исследования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65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Предоставить доступную субъектам РФ информацию о пиках миграции в течение года, которая может быть использована для предсказания загруженности сферы услуг в регионе и изменений рынка труда и жилья.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Обработка данных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110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Входные данные: с апреля 2014 года до августа 2022 года с опозданием на месяц по 88 регионам.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Обработка: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удалили повторяющиеся столбцы и регионы с недостающими данными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перешли от месяцев к кварталам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заполнили недостающие данные по месяцам: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пропущенные значения заполнили средними в данных кварталах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Helvetica Neue"/>
              <a:buChar char="-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убрали 2022 год, потому что он не закончился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Результат: I квартал 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2014 год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– IV квартал 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2021 год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, 85 регионов.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Распределение миграции по кварталам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37" y="1349049"/>
            <a:ext cx="5531924" cy="33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988" y="152400"/>
            <a:ext cx="6414013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276225"/>
            <a:ext cx="77152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3701200" y="2394750"/>
            <a:ext cx="9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 = 0.37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7419300" y="2786350"/>
            <a:ext cx="9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 = 0.30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302525" y="1318175"/>
            <a:ext cx="108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= -0.39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091675" y="1894575"/>
            <a:ext cx="9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 = 0.05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627250" y="2930675"/>
            <a:ext cx="127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 = 0.34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6176575" y="2328200"/>
            <a:ext cx="9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 = -0.26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992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причины для миграции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374825" y="2491525"/>
            <a:ext cx="11193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Helvetica Neue"/>
                <a:ea typeface="Helvetica Neue"/>
                <a:cs typeface="Helvetica Neue"/>
                <a:sym typeface="Helvetica Neue"/>
              </a:rPr>
              <a:t>Учеба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0"/>
          <p:cNvSpPr/>
          <p:nvPr/>
        </p:nvSpPr>
        <p:spPr>
          <a:xfrm rot="7377868">
            <a:off x="2640404" y="1709430"/>
            <a:ext cx="1576862" cy="1813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rot="3417773">
            <a:off x="4827891" y="1709359"/>
            <a:ext cx="1577087" cy="1814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5610875" y="2491525"/>
            <a:ext cx="1362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Helvetica Neue"/>
                <a:ea typeface="Helvetica Neue"/>
                <a:cs typeface="Helvetica Neue"/>
                <a:sym typeface="Helvetica Neue"/>
              </a:rPr>
              <a:t>Работа</a:t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668375" y="3195675"/>
            <a:ext cx="266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Чаще всего люди переезжают в III квартале перед учебным годом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957475" y="3195675"/>
            <a:ext cx="266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Переезжают по работе в течение всего года в регионы с высокими заработными платами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Вывод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В сентябре миграция молодежи составляет большу́ю часть от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общей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миграции  в регионы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миллионники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с заработной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платой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ниже медианы.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