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Montserrat Black"/>
      <p:bold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Raleway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Medium-italic.fntdata"/><Relationship Id="rId41" Type="http://schemas.openxmlformats.org/officeDocument/2006/relationships/font" Target="fonts/RalewayMedium-bold.fntdata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Medium-boldItalic.fntdata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d63330a90_2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d63330a90_2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b0d19b80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b0d19b80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d63330a90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d63330a90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d63330a90_2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d63330a90_2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d63330a90_2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d63330a90_2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d63330a90_2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d63330a90_2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7ab8e5964ed07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7ab8e5964ed07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63330a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63330a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c877f9370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c877f9370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d63330a90_2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d63330a90_2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395c03589921f9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395c03589921f9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d63330a9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d63330a9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d63330a9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d63330a9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d63330a90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d63330a90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d63330a90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d63330a90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Убрали 2022!!!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2300" y="1121725"/>
            <a:ext cx="5385900" cy="241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rgbClr val="206FE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Динамика </a:t>
            </a:r>
            <a:r>
              <a:rPr lang="en" sz="4000">
                <a:solidFill>
                  <a:srgbClr val="206FE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миграции в России</a:t>
            </a:r>
            <a:endParaRPr sz="4000">
              <a:solidFill>
                <a:srgbClr val="206FE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83950" y="3924925"/>
            <a:ext cx="3774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Команда «Squadra di Economia»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13" y="369488"/>
            <a:ext cx="7885375" cy="44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Гипотеза опровергнута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 крупные регионы с каждым годом мигрируют все больше человек, а в маленькие — наоборот.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25" y="2266725"/>
            <a:ext cx="3105425" cy="23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Рекомендации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AutoNum type="arabicPeriod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Нужно увеличить привлекательность регионов, у которых наблюдается отрицательный тренд миграции в эти регионы.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AutoNum type="arabicPeriod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Для людей, которые хотят зарабатывать больше, нужно переезжать в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следующие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регионы.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27" y="525827"/>
            <a:ext cx="8195050" cy="4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802" y="610463"/>
            <a:ext cx="7703500" cy="39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Перспективы проекта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внимание! </a:t>
            </a:r>
            <a:endParaRPr/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424249" y="4331350"/>
            <a:ext cx="11304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DANO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Исследовательский вопрос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367950"/>
            <a:ext cx="798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Как изменяется миграция в течение года?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125" y="1909650"/>
            <a:ext cx="2885750" cy="28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Мотивация исследования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801100" y="1870375"/>
            <a:ext cx="4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870375"/>
            <a:ext cx="7498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Так как большая часть команды, не живя в Москве, будет вынуждена туда переехать после поступления в ВШЭ, нас заинтересовало, когда выгоднее всего переезжать.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Развед анализ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Факты о наборе + график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Разные слайды!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Обработка данных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11400"/>
            <a:ext cx="83562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Входные данные: с апреля 2014 года до августа 2022 года с опозданием на месяц по 87 регионам и Российской Федерацией.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Обработка: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 Medium"/>
              <a:buChar char="-"/>
            </a:pP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удалили повторяющиеся столбцы и регионы с недостающими данными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 Medium"/>
              <a:buChar char="-"/>
            </a:pP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перешли от месяцев к кварталам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 Medium"/>
              <a:buChar char="-"/>
            </a:pP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заполнили недостающие данные по месяцам: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 Medium"/>
              <a:buChar char="-"/>
            </a:pP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пропущенные значения заполнили средними в данных кварталах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 Medium"/>
              <a:buChar char="-"/>
            </a:pP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убрали 2022 год, потому что он не закончился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Результат: I квартал </a:t>
            </a: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2014 год</a:t>
            </a: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– </a:t>
            </a:r>
            <a:r>
              <a:rPr lang="en" sz="1700">
                <a:solidFill>
                  <a:schemeClr val="dk1"/>
                </a:solidFill>
                <a:highlight>
                  <a:srgbClr val="FF0000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IV квартал </a:t>
            </a:r>
            <a:r>
              <a:rPr lang="en" sz="1700">
                <a:solidFill>
                  <a:schemeClr val="dk1"/>
                </a:solidFill>
                <a:highlight>
                  <a:srgbClr val="FF0000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2021 год</a:t>
            </a: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</a:t>
            </a: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78 регионов.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Предварительный анализ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810100" y="1238450"/>
            <a:ext cx="7523798" cy="3653925"/>
          </a:xfrm>
          <a:prstGeom prst="rect">
            <a:avLst/>
          </a:prstGeom>
          <a:noFill/>
          <a:ln cap="flat" cmpd="sng" w="9525">
            <a:solidFill>
              <a:srgbClr val="206FE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Гипотеза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1773"/>
            <a:ext cx="75249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 крупные регионы с каждым годом мигрируют все больше человек, а в маленькие — наоборот.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81400" y="2571750"/>
            <a:ext cx="2398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Регионы с большим населением более развитые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333150" y="2571750"/>
            <a:ext cx="273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Больше рабочих мест и качественнее образование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723900" y="2571750"/>
            <a:ext cx="213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В крупные регионы мигрирует больше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9"/>
          <p:cNvSpPr/>
          <p:nvPr/>
        </p:nvSpPr>
        <p:spPr>
          <a:xfrm rot="-8100000">
            <a:off x="2798243" y="2918913"/>
            <a:ext cx="182858" cy="182858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rot="-8100000">
            <a:off x="6156718" y="2918913"/>
            <a:ext cx="182858" cy="182858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переменные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66 кв?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25" y="338275"/>
            <a:ext cx="7997125" cy="44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