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 varScale="1">
        <p:scale>
          <a:sx n="117" d="100"/>
          <a:sy n="117" d="100"/>
        </p:scale>
        <p:origin x="8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A371-5E93-70DC-0FD8-09AB24D7B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48FC2-A6FD-5804-439D-5CC91FD8B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EA56A-0161-AD59-548B-881C1CF0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F924-3B7C-0B40-9D89-5CA9982F0DCA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A195F-0CFE-54F9-BE3A-87B33330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E6B47-8E6F-42BD-2F57-04C238C5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4531-BBCA-0344-B6D6-7840C3939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5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0F29-5A2A-02BD-0AE6-8DC9DD4D5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0B76B-E71B-3E4B-81E9-93203793C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D8F25-FD37-393F-AB56-3EF0742F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F924-3B7C-0B40-9D89-5CA9982F0DCA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098F6-EDD0-D115-0C66-5685102D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0CA94-F7BF-91F8-2A50-9E247AEB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4531-BBCA-0344-B6D6-7840C3939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8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38534-BDD6-3608-67F9-45D33F0E8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D9BEA-4189-AF7D-99D2-4478E9980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AAF08-3A94-4A1C-02C0-1483094FB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F924-3B7C-0B40-9D89-5CA9982F0DCA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01802-FB71-4C05-3AD2-EDBBD526C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B2863-BCC7-F4C5-F0D8-6363ABD3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4531-BBCA-0344-B6D6-7840C3939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7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5BC-E78F-ED79-CEA8-755D0247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34AB5-0374-0E22-4560-60021C170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4B282-D23D-5D0D-24C9-4117F1BD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F924-3B7C-0B40-9D89-5CA9982F0DCA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D4CD9-6A4A-D2B6-0D61-F8043152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F5710-238B-83B4-953F-828A89EA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4531-BBCA-0344-B6D6-7840C3939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6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01D20-4468-0639-B540-E1261DE62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BFA2C-8FF4-C549-1ED3-2DFA619DD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271A9-5DC5-04F8-7F33-85CC03FE4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F924-3B7C-0B40-9D89-5CA9982F0DCA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D96DF-4A11-E5AD-7678-280447B0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1A785-2EA2-97CA-F97F-3C1B121E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4531-BBCA-0344-B6D6-7840C3939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6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414A-1C8F-5CD7-EF99-656802D27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65849-3999-D461-0C0F-C3C24A2EE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CDF5F-B2F0-1A29-AB54-95BF8F564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BA5F5-A012-EE44-E10A-604EEC11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F924-3B7C-0B40-9D89-5CA9982F0DCA}" type="datetimeFigureOut">
              <a:rPr lang="en-US" smtClean="0"/>
              <a:t>5/27/23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C843C-688E-7482-03FE-F997D8F00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43A89-6F1D-8975-FAB9-759B9563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4531-BBCA-0344-B6D6-7840C3939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2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78E7-727F-EA96-FA88-D30027AF6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84892-D004-DB6E-3866-915E838DE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FA119-0A8C-CE10-0C9C-2E1D3122F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A9538-B84C-2DD5-3A32-F511A6DAA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A2CFF9-70C9-472C-84CA-B7CAC443A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F4E950-8D5E-A6E7-2882-AFF8C9EC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F924-3B7C-0B40-9D89-5CA9982F0DCA}" type="datetimeFigureOut">
              <a:rPr lang="en-US" smtClean="0"/>
              <a:t>5/27/23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08CE0-2B0C-D07D-29C2-BA69FAF0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9D8C9D-C831-515A-A213-12DDC6DB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4531-BBCA-0344-B6D6-7840C3939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3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D1EF-EA8A-3049-452E-EBE2D8D3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71D0A4-98A4-A450-67E7-C46D3DD59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F924-3B7C-0B40-9D89-5CA9982F0DCA}" type="datetimeFigureOut">
              <a:rPr lang="en-US" smtClean="0"/>
              <a:t>5/27/23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D5912-F6B7-4AD9-0661-074FE887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3E85F-C926-D6B8-AF35-F0A5CFC4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4531-BBCA-0344-B6D6-7840C3939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8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31C78-9130-2AB0-A580-74739FA3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F924-3B7C-0B40-9D89-5CA9982F0DCA}" type="datetimeFigureOut">
              <a:rPr lang="en-US" smtClean="0"/>
              <a:t>5/27/23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EC9721-1E4C-736D-14CD-E0D4659C4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81BFA-84F0-BC4E-9BEE-ECFF6E451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4531-BBCA-0344-B6D6-7840C3939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93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3C94-E907-7047-1962-B5442DE68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8E854-FE11-0031-777C-DE0224B94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D3C84-8E4B-C862-4112-9D1623091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082BD-9668-124E-C046-2FE8D78E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F924-3B7C-0B40-9D89-5CA9982F0DCA}" type="datetimeFigureOut">
              <a:rPr lang="en-US" smtClean="0"/>
              <a:t>5/27/23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E664D-F084-70F6-65F9-D88EA3112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3B1E3-0CF0-754F-9E23-19C89D6B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4531-BBCA-0344-B6D6-7840C3939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3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9C65-2FC6-59B4-4F50-F60FDAAC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84568-D63D-D9B0-EC18-97127532D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CEE73-DC4C-BD3C-C0B3-B3AED29ED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BAFA7-0DD8-CE52-8D12-C234E7D1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3F924-3B7C-0B40-9D89-5CA9982F0DCA}" type="datetimeFigureOut">
              <a:rPr lang="en-US" smtClean="0"/>
              <a:t>5/27/23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0B78C-0C3E-D02E-280A-0F7B9CC0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7B5B4-7932-6A24-9B16-0F0D80ED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44531-BBCA-0344-B6D6-7840C3939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27122E-031F-95FF-9733-50EBC584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1E054-079D-1B0A-DFC4-542F06F87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99662-A425-8C62-718E-DDA48EB62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3F924-3B7C-0B40-9D89-5CA9982F0DCA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01EFC-9434-7010-F501-8D8A644E3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149F2-FFD7-06DF-5D90-F931C7B3F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44531-BBCA-0344-B6D6-7840C3939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7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A651-8DC1-5CB7-7E25-B6877D039B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Зависит ли активность пользователя от изменения подписки?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C2C49-619F-AC10-3850-A6BD9D61DD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32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6133C-10D8-8303-F411-B0D9CAE9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Гипотеза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5508D-3E58-3031-5EA9-9595C2A80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изменение статуса подписки приводит к изменению активности пользователя и его поведения (категория используемых услуг)</a:t>
            </a:r>
          </a:p>
          <a:p>
            <a:r>
              <a:rPr lang="ru-RU" dirty="0"/>
              <a:t>Активность — средняя цена услуги </a:t>
            </a:r>
            <a:r>
              <a:rPr lang="ru-RU"/>
              <a:t>и среднее время сессии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5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34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Зависит ли активность пользователя от изменения подписки?</vt:lpstr>
      <vt:lpstr>Гипотеза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German Ivanov</dc:creator>
  <cp:lastModifiedBy>German Ivanov</cp:lastModifiedBy>
  <cp:revision>2</cp:revision>
  <dcterms:created xsi:type="dcterms:W3CDTF">2023-05-27T15:42:57Z</dcterms:created>
  <dcterms:modified xsi:type="dcterms:W3CDTF">2023-05-27T16:12:09Z</dcterms:modified>
</cp:coreProperties>
</file>