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  <p:embeddedFont>
      <p:font typeface="Spectral SemiBold"/>
      <p:regular r:id="rId31"/>
      <p:bold r:id="rId32"/>
      <p:italic r:id="rId33"/>
      <p:boldItalic r:id="rId34"/>
    </p:embeddedFont>
    <p:embeddedFont>
      <p:font typeface="Spectral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iGVXYnWu0ICN8owfgPxcIA5N2l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706EAC-2030-4D55-90DF-A543D252DD5E}">
  <a:tblStyle styleId="{BD706EAC-2030-4D55-90DF-A543D252DD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SemiBold-regular.fntdata"/><Relationship Id="rId30" Type="http://schemas.openxmlformats.org/officeDocument/2006/relationships/font" Target="fonts/Lora-boldItalic.fntdata"/><Relationship Id="rId11" Type="http://schemas.openxmlformats.org/officeDocument/2006/relationships/slide" Target="slides/slide5.xml"/><Relationship Id="rId33" Type="http://schemas.openxmlformats.org/officeDocument/2006/relationships/font" Target="fonts/SpectralSemiBold-italic.fntdata"/><Relationship Id="rId10" Type="http://schemas.openxmlformats.org/officeDocument/2006/relationships/slide" Target="slides/slide4.xml"/><Relationship Id="rId32" Type="http://schemas.openxmlformats.org/officeDocument/2006/relationships/font" Target="fonts/SpectralSemiBold-bold.fntdata"/><Relationship Id="rId13" Type="http://schemas.openxmlformats.org/officeDocument/2006/relationships/slide" Target="slides/slide7.xml"/><Relationship Id="rId35" Type="http://schemas.openxmlformats.org/officeDocument/2006/relationships/font" Target="fonts/SpectralMedium-regular.fntdata"/><Relationship Id="rId12" Type="http://schemas.openxmlformats.org/officeDocument/2006/relationships/slide" Target="slides/slide6.xml"/><Relationship Id="rId34" Type="http://schemas.openxmlformats.org/officeDocument/2006/relationships/font" Target="fonts/Spectral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SpectralMedium-italic.fntdata"/><Relationship Id="rId14" Type="http://schemas.openxmlformats.org/officeDocument/2006/relationships/slide" Target="slides/slide8.xml"/><Relationship Id="rId36" Type="http://schemas.openxmlformats.org/officeDocument/2006/relationships/font" Target="fonts/SpectralMedium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Spectral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53975" y="309925"/>
            <a:ext cx="8387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ectral SemiBold"/>
              <a:buNone/>
              <a:defRPr>
                <a:latin typeface="Spectral SemiBold"/>
                <a:ea typeface="Spectral SemiBold"/>
                <a:cs typeface="Spectral SemiBold"/>
                <a:sym typeface="Spectral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pectral Medium"/>
              <a:buNone/>
              <a:defRPr>
                <a:latin typeface="Spectral Medium"/>
                <a:ea typeface="Spectral Medium"/>
                <a:cs typeface="Spectral Medium"/>
                <a:sym typeface="Spectral Medium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311700" y="1791550"/>
            <a:ext cx="85206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>
            <p:ph idx="2" type="pic"/>
          </p:nvPr>
        </p:nvSpPr>
        <p:spPr>
          <a:xfrm>
            <a:off x="3429003" y="628650"/>
            <a:ext cx="1614300" cy="2070300"/>
          </a:xfrm>
          <a:prstGeom prst="rect">
            <a:avLst/>
          </a:prstGeom>
          <a:solidFill>
            <a:srgbClr val="F5F5F9"/>
          </a:solidFill>
          <a:ln>
            <a:noFill/>
          </a:ln>
        </p:spPr>
      </p:sp>
      <p:sp>
        <p:nvSpPr>
          <p:cNvPr id="52" name="Google Shape;52;p29"/>
          <p:cNvSpPr/>
          <p:nvPr>
            <p:ph idx="3" type="pic"/>
          </p:nvPr>
        </p:nvSpPr>
        <p:spPr>
          <a:xfrm>
            <a:off x="3429003" y="2831330"/>
            <a:ext cx="1614300" cy="2070300"/>
          </a:xfrm>
          <a:prstGeom prst="rect">
            <a:avLst/>
          </a:prstGeom>
          <a:solidFill>
            <a:srgbClr val="F5F5F9"/>
          </a:solidFill>
          <a:ln>
            <a:noFill/>
          </a:ln>
        </p:spPr>
      </p:sp>
      <p:sp>
        <p:nvSpPr>
          <p:cNvPr id="53" name="Google Shape;53;p29"/>
          <p:cNvSpPr/>
          <p:nvPr>
            <p:ph idx="4" type="pic"/>
          </p:nvPr>
        </p:nvSpPr>
        <p:spPr>
          <a:xfrm>
            <a:off x="5300906" y="400051"/>
            <a:ext cx="1614300" cy="2070300"/>
          </a:xfrm>
          <a:prstGeom prst="rect">
            <a:avLst/>
          </a:prstGeom>
          <a:solidFill>
            <a:srgbClr val="F5F5F9"/>
          </a:solidFill>
          <a:ln>
            <a:noFill/>
          </a:ln>
        </p:spPr>
      </p:sp>
      <p:sp>
        <p:nvSpPr>
          <p:cNvPr id="54" name="Google Shape;54;p29"/>
          <p:cNvSpPr/>
          <p:nvPr>
            <p:ph idx="5" type="pic"/>
          </p:nvPr>
        </p:nvSpPr>
        <p:spPr>
          <a:xfrm>
            <a:off x="5300906" y="2602731"/>
            <a:ext cx="1614300" cy="2070300"/>
          </a:xfrm>
          <a:prstGeom prst="rect">
            <a:avLst/>
          </a:prstGeom>
          <a:solidFill>
            <a:srgbClr val="F5F5F9"/>
          </a:solidFill>
          <a:ln>
            <a:noFill/>
          </a:ln>
        </p:spPr>
      </p:sp>
      <p:sp>
        <p:nvSpPr>
          <p:cNvPr id="55" name="Google Shape;55;p29"/>
          <p:cNvSpPr/>
          <p:nvPr>
            <p:ph idx="6" type="pic"/>
          </p:nvPr>
        </p:nvSpPr>
        <p:spPr>
          <a:xfrm>
            <a:off x="7172812" y="631135"/>
            <a:ext cx="1614300" cy="2070300"/>
          </a:xfrm>
          <a:prstGeom prst="rect">
            <a:avLst/>
          </a:prstGeom>
          <a:solidFill>
            <a:srgbClr val="F5F5F9"/>
          </a:solidFill>
          <a:ln>
            <a:noFill/>
          </a:ln>
        </p:spPr>
      </p:sp>
      <p:sp>
        <p:nvSpPr>
          <p:cNvPr id="56" name="Google Shape;56;p29"/>
          <p:cNvSpPr/>
          <p:nvPr>
            <p:ph idx="7" type="pic"/>
          </p:nvPr>
        </p:nvSpPr>
        <p:spPr>
          <a:xfrm>
            <a:off x="7172812" y="2833815"/>
            <a:ext cx="1614300" cy="2070300"/>
          </a:xfrm>
          <a:prstGeom prst="rect">
            <a:avLst/>
          </a:prstGeom>
          <a:solidFill>
            <a:srgbClr val="F5F5F9"/>
          </a:solidFill>
          <a:ln>
            <a:noFill/>
          </a:ln>
        </p:spPr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550883" y="4734502"/>
            <a:ext cx="3597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00" lIns="42200" spcFirstLastPara="1" rIns="42200" wrap="square" tIns="211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53975" y="309925"/>
            <a:ext cx="8387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53975" y="309925"/>
            <a:ext cx="8387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53975" y="309925"/>
            <a:ext cx="8387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b="0" i="0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791550"/>
            <a:ext cx="85206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>
            <p:ph type="title"/>
          </p:nvPr>
        </p:nvSpPr>
        <p:spPr>
          <a:xfrm>
            <a:off x="304800" y="233725"/>
            <a:ext cx="37092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Заголовок презентации</a:t>
            </a:r>
            <a:endParaRPr sz="36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в несколько строк</a:t>
            </a:r>
            <a:endParaRPr sz="364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857" y="0"/>
            <a:ext cx="628513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>
            <p:ph idx="2" type="pic"/>
          </p:nvPr>
        </p:nvSpPr>
        <p:spPr>
          <a:xfrm>
            <a:off x="5138100" y="456375"/>
            <a:ext cx="2820600" cy="4198800"/>
          </a:xfrm>
          <a:prstGeom prst="roundRect">
            <a:avLst>
              <a:gd fmla="val 16667" name="adj"/>
            </a:avLst>
          </a:prstGeom>
          <a:solidFill>
            <a:srgbClr val="F5F5F8"/>
          </a:solidFill>
          <a:ln>
            <a:noFill/>
          </a:ln>
          <a:effectLst>
            <a:outerShdw blurRad="757238" rotWithShape="0" algn="bl" dir="7800000" dist="123825">
              <a:srgbClr val="999999">
                <a:alpha val="29409"/>
              </a:srgbClr>
            </a:outerShdw>
          </a:effectLst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2051" l="0" r="0" t="2059"/>
          <a:stretch/>
        </p:blipFill>
        <p:spPr>
          <a:xfrm>
            <a:off x="3273825" y="537375"/>
            <a:ext cx="5870177" cy="460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>
            <p:ph type="title"/>
          </p:nvPr>
        </p:nvSpPr>
        <p:spPr>
          <a:xfrm>
            <a:off x="304800" y="309925"/>
            <a:ext cx="58701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3040"/>
              <a:t>Мой секрет успеха заключается в умении понять точку зрения другого человека и смотреть на вещи и с его, </a:t>
            </a:r>
            <a:br>
              <a:rPr lang="ru" sz="3040"/>
            </a:br>
            <a:r>
              <a:rPr lang="ru" sz="3040"/>
              <a:t>и со своей точек зрения.</a:t>
            </a:r>
            <a:endParaRPr sz="3040"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345150" y="2569218"/>
            <a:ext cx="2463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rgbClr val="666666"/>
                </a:solidFill>
              </a:rPr>
              <a:t>Генри Форд</a:t>
            </a:r>
            <a:endParaRPr b="1" sz="1300">
              <a:solidFill>
                <a:srgbClr val="666666"/>
              </a:solidFill>
            </a:endParaRPr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/>
          <p:nvPr>
            <p:ph idx="2" type="pic"/>
          </p:nvPr>
        </p:nvSpPr>
        <p:spPr>
          <a:xfrm>
            <a:off x="514125" y="472350"/>
            <a:ext cx="2340000" cy="2916000"/>
          </a:xfrm>
          <a:prstGeom prst="roundRect">
            <a:avLst>
              <a:gd fmla="val 16667" name="adj"/>
            </a:avLst>
          </a:prstGeom>
          <a:solidFill>
            <a:srgbClr val="F5F5F8"/>
          </a:solidFill>
          <a:ln>
            <a:noFill/>
          </a:ln>
          <a:effectLst>
            <a:outerShdw blurRad="757238" rotWithShape="0" algn="bl" dir="7800000" dist="123825">
              <a:srgbClr val="999999">
                <a:alpha val="29411"/>
              </a:srgbClr>
            </a:outerShdw>
          </a:effectLst>
        </p:spPr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97550" y="3735112"/>
            <a:ext cx="2463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Подпись к фото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3407399" y="3735112"/>
            <a:ext cx="243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Подпись к фото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97550" y="4039912"/>
            <a:ext cx="2463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примера, 2-3 строки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3407399" y="4039912"/>
            <a:ext cx="2432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примера, 2-3 строки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6302999" y="3735112"/>
            <a:ext cx="243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</a:rPr>
              <a:t>Подпись к фото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6302999" y="4039912"/>
            <a:ext cx="2432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примера, 2-3 строки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/>
          <p:nvPr>
            <p:ph idx="3" type="pic"/>
          </p:nvPr>
        </p:nvSpPr>
        <p:spPr>
          <a:xfrm>
            <a:off x="3402000" y="472350"/>
            <a:ext cx="2340000" cy="2916000"/>
          </a:xfrm>
          <a:prstGeom prst="roundRect">
            <a:avLst>
              <a:gd fmla="val 16667" name="adj"/>
            </a:avLst>
          </a:prstGeom>
          <a:solidFill>
            <a:srgbClr val="F5F5F8"/>
          </a:solidFill>
          <a:ln>
            <a:noFill/>
          </a:ln>
          <a:effectLst>
            <a:outerShdw blurRad="757238" rotWithShape="0" algn="bl" dir="7800000" dist="123825">
              <a:srgbClr val="999999">
                <a:alpha val="29411"/>
              </a:srgbClr>
            </a:outerShdw>
          </a:effectLst>
        </p:spPr>
      </p:sp>
      <p:sp>
        <p:nvSpPr>
          <p:cNvPr id="162" name="Google Shape;162;p11"/>
          <p:cNvSpPr/>
          <p:nvPr>
            <p:ph idx="4" type="pic"/>
          </p:nvPr>
        </p:nvSpPr>
        <p:spPr>
          <a:xfrm>
            <a:off x="6305325" y="472350"/>
            <a:ext cx="2340000" cy="2916000"/>
          </a:xfrm>
          <a:prstGeom prst="roundRect">
            <a:avLst>
              <a:gd fmla="val 16667" name="adj"/>
            </a:avLst>
          </a:prstGeom>
          <a:solidFill>
            <a:srgbClr val="F5F5F8"/>
          </a:solidFill>
          <a:ln>
            <a:noFill/>
          </a:ln>
          <a:effectLst>
            <a:outerShdw blurRad="757238" rotWithShape="0" algn="bl" dir="7800000" dist="123825">
              <a:srgbClr val="999999">
                <a:alpha val="29411"/>
              </a:srgbClr>
            </a:outerShdw>
          </a:effectLst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304800" y="233725"/>
            <a:ext cx="8429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диаграммой</a:t>
            </a:r>
            <a:endParaRPr sz="3640"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5845799" y="2592112"/>
            <a:ext cx="2432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Небольшая подпись с пояснением для примера, в 2-3 строки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>
            <p:ph type="title"/>
          </p:nvPr>
        </p:nvSpPr>
        <p:spPr>
          <a:xfrm>
            <a:off x="5851475" y="1911700"/>
            <a:ext cx="2432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+19%</a:t>
            </a:r>
            <a:endParaRPr sz="3640"/>
          </a:p>
        </p:txBody>
      </p:sp>
      <p:pic>
        <p:nvPicPr>
          <p:cNvPr id="171" name="Google Shape;171;p12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25" y="1014938"/>
            <a:ext cx="5366025" cy="33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304800" y="233725"/>
            <a:ext cx="8429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диаграммой и графиком</a:t>
            </a:r>
            <a:endParaRPr sz="3640"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3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00" y="1575700"/>
            <a:ext cx="4062774" cy="25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650" y="1357762"/>
            <a:ext cx="4503774" cy="2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304800" y="233725"/>
            <a:ext cx="8429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таблицей</a:t>
            </a:r>
            <a:endParaRPr sz="3640"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14"/>
          <p:cNvGraphicFramePr/>
          <p:nvPr/>
        </p:nvGraphicFramePr>
        <p:xfrm>
          <a:off x="429050" y="116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{BD706EAC-2030-4D55-90DF-A543D252DD5E}</a:tableStyleId>
              </a:tblPr>
              <a:tblGrid>
                <a:gridCol w="2054900"/>
                <a:gridCol w="2054900"/>
                <a:gridCol w="2054900"/>
                <a:gridCol w="2054900"/>
              </a:tblGrid>
              <a:tr h="32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ru" sz="1000" u="none" cap="none" strike="noStrike"/>
                        <a:t>Заголовок столбца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chemeClr val="dk1"/>
                          </a:solidFill>
                        </a:rPr>
                        <a:t>Заголовок столбца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chemeClr val="dk1"/>
                          </a:solidFill>
                        </a:rPr>
                        <a:t>Заголовок столбца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000" u="none" cap="none" strike="noStrike">
                          <a:solidFill>
                            <a:schemeClr val="dk1"/>
                          </a:solidFill>
                        </a:rPr>
                        <a:t>Заголовок столбца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chemeClr val="dk1"/>
                          </a:solidFill>
                        </a:rPr>
                        <a:t>Небольшой абзац текста для примера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304800" y="546153"/>
            <a:ext cx="8429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выводами</a:t>
            </a:r>
            <a:endParaRPr sz="3640"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326850" y="236575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200">
                <a:solidFill>
                  <a:srgbClr val="666666"/>
                </a:solidFill>
              </a:rPr>
              <a:t>Подпись над слайдом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276581" y="1411075"/>
            <a:ext cx="69963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Строка текста с пояснением или расшифровкой в двух словах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Строка текста с пояснением или расшифровкой в двух словах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Строка текста с пояснением или расшифровкой в двух словах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</a:rPr>
              <a:t>Строка текста с пояснением или расшифровкой в двух словах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2051" l="0" r="0" t="2059"/>
          <a:stretch/>
        </p:blipFill>
        <p:spPr>
          <a:xfrm>
            <a:off x="3273825" y="537375"/>
            <a:ext cx="5870177" cy="460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>
            <p:ph type="title"/>
          </p:nvPr>
        </p:nvSpPr>
        <p:spPr>
          <a:xfrm>
            <a:off x="304800" y="546153"/>
            <a:ext cx="8429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Спасибо за внимание</a:t>
            </a:r>
            <a:endParaRPr sz="3640"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326850" y="236575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200">
                <a:solidFill>
                  <a:srgbClr val="666666"/>
                </a:solidFill>
              </a:rPr>
              <a:t>Подпись над слайдом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202" name="Google Shape;202;p16"/>
          <p:cNvSpPr/>
          <p:nvPr>
            <p:ph idx="2" type="pic"/>
          </p:nvPr>
        </p:nvSpPr>
        <p:spPr>
          <a:xfrm>
            <a:off x="497550" y="3577772"/>
            <a:ext cx="1068900" cy="1120200"/>
          </a:xfrm>
          <a:prstGeom prst="roundRect">
            <a:avLst>
              <a:gd fmla="val 16667" name="adj"/>
            </a:avLst>
          </a:prstGeom>
          <a:solidFill>
            <a:srgbClr val="F5F5F8"/>
          </a:solidFill>
          <a:ln>
            <a:noFill/>
          </a:ln>
          <a:effectLst>
            <a:outerShdw blurRad="757238" rotWithShape="0" algn="bl" dir="7800000" dist="123825">
              <a:srgbClr val="999999">
                <a:alpha val="29411"/>
              </a:srgbClr>
            </a:outerShdw>
          </a:effectLst>
        </p:spPr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1658700" y="3686819"/>
            <a:ext cx="2463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Константин Иванов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1658700" y="3991613"/>
            <a:ext cx="221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Менеджер по работе с клиентами</a:t>
            </a:r>
            <a:br>
              <a:rPr lang="ru" sz="1000">
                <a:solidFill>
                  <a:srgbClr val="666666"/>
                </a:solidFill>
              </a:rPr>
            </a:br>
            <a:r>
              <a:rPr lang="ru" sz="1000">
                <a:solidFill>
                  <a:srgbClr val="666666"/>
                </a:solidFill>
              </a:rPr>
              <a:t>+7 XXX XXX-XX-XX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idx="1" type="body"/>
          </p:nvPr>
        </p:nvSpPr>
        <p:spPr>
          <a:xfrm>
            <a:off x="225525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308250" y="1948350"/>
            <a:ext cx="8520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логотипом</a:t>
            </a:r>
            <a:endParaRPr sz="3640"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5150" y="2607506"/>
            <a:ext cx="852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Место для дополнительной информации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>
            <p:ph idx="2" type="pic"/>
          </p:nvPr>
        </p:nvSpPr>
        <p:spPr>
          <a:xfrm>
            <a:off x="3953100" y="312075"/>
            <a:ext cx="1230900" cy="527400"/>
          </a:xfrm>
          <a:prstGeom prst="roundRect">
            <a:avLst>
              <a:gd fmla="val 16667" name="adj"/>
            </a:avLst>
          </a:prstGeom>
          <a:solidFill>
            <a:srgbClr val="F5F5F8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9864" l="0" r="25489" t="421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4433800"/>
            <a:ext cx="8601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Заменить картинку: клик на изображение → «Заменить» в панели инструментов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>
            <p:ph type="title"/>
          </p:nvPr>
        </p:nvSpPr>
        <p:spPr>
          <a:xfrm>
            <a:off x="304800" y="233725"/>
            <a:ext cx="46404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Яркий акцентный слайд с картинкой на фоне</a:t>
            </a:r>
            <a:endParaRPr sz="36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450975" y="2150175"/>
            <a:ext cx="389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300">
                <a:solidFill>
                  <a:schemeClr val="dk1"/>
                </a:solidFill>
              </a:rPr>
              <a:t>Спикер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450975" y="2889275"/>
            <a:ext cx="389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о спикере. Например, профессия, опыт работы, образование, цитата, врезка, занимательный факт из биографии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4404000" y="995725"/>
            <a:ext cx="39429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Константин</a:t>
            </a:r>
            <a:endParaRPr sz="36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Иванов</a:t>
            </a:r>
            <a:endParaRPr sz="3640"/>
          </a:p>
        </p:txBody>
      </p:sp>
      <p:sp>
        <p:nvSpPr>
          <p:cNvPr id="88" name="Google Shape;88;p4"/>
          <p:cNvSpPr/>
          <p:nvPr>
            <p:ph idx="2" type="pic"/>
          </p:nvPr>
        </p:nvSpPr>
        <p:spPr>
          <a:xfrm>
            <a:off x="1199925" y="472350"/>
            <a:ext cx="2820600" cy="4198800"/>
          </a:xfrm>
          <a:prstGeom prst="roundRect">
            <a:avLst>
              <a:gd fmla="val 16667" name="adj"/>
            </a:avLst>
          </a:prstGeom>
          <a:solidFill>
            <a:srgbClr val="F5F5F8"/>
          </a:solidFill>
          <a:ln>
            <a:noFill/>
          </a:ln>
          <a:effectLst>
            <a:outerShdw blurRad="757238" rotWithShape="0" algn="bl" dir="7800000" dist="123825">
              <a:srgbClr val="999999">
                <a:alpha val="29411"/>
              </a:srgbClr>
            </a:outerShdw>
          </a:effectLst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04800" y="233725"/>
            <a:ext cx="84291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Заголовок слайда, </a:t>
            </a:r>
            <a:br>
              <a:rPr lang="ru" sz="3640"/>
            </a:br>
            <a:r>
              <a:rPr lang="ru" sz="3640"/>
              <a:t>для примера в две строки</a:t>
            </a:r>
            <a:endParaRPr sz="3640"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04800" y="546156"/>
            <a:ext cx="84291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Заголовок слайда с подписью, </a:t>
            </a:r>
            <a:br>
              <a:rPr lang="ru" sz="3640"/>
            </a:br>
            <a:r>
              <a:rPr lang="ru" sz="3640"/>
              <a:t>для примера в две строки</a:t>
            </a:r>
            <a:endParaRPr sz="3640"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26850" y="236575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200">
                <a:solidFill>
                  <a:srgbClr val="666666"/>
                </a:solidFill>
              </a:rPr>
              <a:t>Подпись над слайдом</a:t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45150" y="2180699"/>
            <a:ext cx="389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Первая колонка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778998" y="2180699"/>
            <a:ext cx="389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Вторая колонка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345150" y="2485499"/>
            <a:ext cx="389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примера. Если это презентация для выступления, важно не увлекаться и сохранить здесь минимум контента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778998" y="2485499"/>
            <a:ext cx="389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примера. Если это презентация для выступления, важно не увлекаться и сохранить здесь минимум контента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26850" y="236575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200">
                <a:solidFill>
                  <a:srgbClr val="666666"/>
                </a:solidFill>
              </a:rPr>
              <a:t>Подпись над слайдом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304800" y="546153"/>
            <a:ext cx="8429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2 колонками</a:t>
            </a:r>
            <a:endParaRPr sz="36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45150" y="2439712"/>
            <a:ext cx="2463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Первая колонка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026399" y="2439712"/>
            <a:ext cx="243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Вторая колонка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345150" y="2744512"/>
            <a:ext cx="2463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примера. Если это презентация для выступления, важно не увлекаться и сохранить здесь минимум контента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3026399" y="2744512"/>
            <a:ext cx="2432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примера. Если это презентация для выступления, важно не увлекаться и сохранить здесь минимум контента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5845799" y="2439712"/>
            <a:ext cx="243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300">
                <a:solidFill>
                  <a:schemeClr val="dk1"/>
                </a:solidFill>
              </a:rPr>
              <a:t>Третья колонка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5845799" y="2744512"/>
            <a:ext cx="2432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Небольшой абзац текста для примера. Если это презентация для выступления, важно не увлекаться и сохранить здесь минимум контента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345150" y="1700812"/>
            <a:ext cx="67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🏆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3026399" y="1700812"/>
            <a:ext cx="67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🎉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5845799" y="1700812"/>
            <a:ext cx="67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>
            <p:ph type="title"/>
          </p:nvPr>
        </p:nvSpPr>
        <p:spPr>
          <a:xfrm>
            <a:off x="304800" y="546153"/>
            <a:ext cx="8429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3 колонками</a:t>
            </a:r>
            <a:endParaRPr sz="3640"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326850" y="236575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200">
                <a:solidFill>
                  <a:srgbClr val="666666"/>
                </a:solidFill>
              </a:rPr>
              <a:t>Подпись над слайдом</a:t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345150" y="2592112"/>
            <a:ext cx="2463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Небольшая подпись с пояснением для примера, в 2-3 строки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3026399" y="2592112"/>
            <a:ext cx="2432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Небольшая подпись с пояснением для примера, в 2-3 строки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5845799" y="2592112"/>
            <a:ext cx="2432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</a:rPr>
              <a:t>Небольшая подпись с пояснением для примера, в 2-3 строки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311700" y="4433800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Подпись к слайду: например, имя выступающего или дата</a:t>
            </a:r>
            <a:endParaRPr sz="1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/>
          <p:nvPr>
            <p:ph type="title"/>
          </p:nvPr>
        </p:nvSpPr>
        <p:spPr>
          <a:xfrm>
            <a:off x="357450" y="1911700"/>
            <a:ext cx="2282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>
                <a:solidFill>
                  <a:srgbClr val="E69138"/>
                </a:solidFill>
              </a:rPr>
              <a:t>4500 ₽</a:t>
            </a:r>
            <a:endParaRPr sz="3640">
              <a:solidFill>
                <a:srgbClr val="E69138"/>
              </a:solidFill>
            </a:endParaRPr>
          </a:p>
        </p:txBody>
      </p:sp>
      <p:sp>
        <p:nvSpPr>
          <p:cNvPr id="138" name="Google Shape;138;p9"/>
          <p:cNvSpPr txBox="1"/>
          <p:nvPr>
            <p:ph type="title"/>
          </p:nvPr>
        </p:nvSpPr>
        <p:spPr>
          <a:xfrm>
            <a:off x="3032081" y="1911700"/>
            <a:ext cx="2282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640">
                <a:solidFill>
                  <a:srgbClr val="E69138"/>
                </a:solidFill>
              </a:rPr>
              <a:t>5000 ₽</a:t>
            </a:r>
            <a:endParaRPr sz="3640">
              <a:solidFill>
                <a:srgbClr val="E69138"/>
              </a:solidFill>
            </a:endParaRPr>
          </a:p>
        </p:txBody>
      </p:sp>
      <p:sp>
        <p:nvSpPr>
          <p:cNvPr id="139" name="Google Shape;139;p9"/>
          <p:cNvSpPr txBox="1"/>
          <p:nvPr>
            <p:ph type="title"/>
          </p:nvPr>
        </p:nvSpPr>
        <p:spPr>
          <a:xfrm>
            <a:off x="5851475" y="1911700"/>
            <a:ext cx="2432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>
                <a:solidFill>
                  <a:srgbClr val="E69138"/>
                </a:solidFill>
              </a:rPr>
              <a:t>6700 ₽</a:t>
            </a:r>
            <a:endParaRPr sz="3640">
              <a:solidFill>
                <a:srgbClr val="E69138"/>
              </a:solidFill>
            </a:endParaRPr>
          </a:p>
        </p:txBody>
      </p:sp>
      <p:sp>
        <p:nvSpPr>
          <p:cNvPr id="140" name="Google Shape;140;p9"/>
          <p:cNvSpPr txBox="1"/>
          <p:nvPr>
            <p:ph type="title"/>
          </p:nvPr>
        </p:nvSpPr>
        <p:spPr>
          <a:xfrm>
            <a:off x="304800" y="546153"/>
            <a:ext cx="8429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40"/>
              <a:t>Слайд с цифрами</a:t>
            </a:r>
            <a:endParaRPr sz="3640"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326850" y="236575"/>
            <a:ext cx="463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" sz="1200">
                <a:solidFill>
                  <a:srgbClr val="666666"/>
                </a:solidFill>
              </a:rPr>
              <a:t>Подпись над слайдом</a:t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