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8" r:id="rId5"/>
    <p:sldId id="269" r:id="rId6"/>
    <p:sldId id="270" r:id="rId7"/>
    <p:sldId id="275" r:id="rId8"/>
    <p:sldId id="271" r:id="rId9"/>
    <p:sldId id="272" r:id="rId10"/>
    <p:sldId id="273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  <a:srgbClr val="9E2FF6"/>
    <a:srgbClr val="008A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0" autoAdjust="0"/>
    <p:restoredTop sz="94660"/>
  </p:normalViewPr>
  <p:slideViewPr>
    <p:cSldViewPr snapToGrid="0">
      <p:cViewPr>
        <p:scale>
          <a:sx n="66" d="100"/>
          <a:sy n="66" d="100"/>
        </p:scale>
        <p:origin x="13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082A3F-97A2-4616-8087-F4F9C32F322A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540F7-3AE0-49D6-8D98-5D07B76EA3A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 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0595A572-1A41-49FA-B746-B4027ADB84E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13" name="Прямоугольник 12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1E82B-BB3D-4E5A-9BC8-44CA10BA022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2FD06-4E52-401D-BD88-F19DD433F6A2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5850E-93E1-4695-852B-985B66EF3FB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559076-4A76-4C3A-A994-77B2BDD3F05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grpSp>
        <p:nvGrpSpPr>
          <p:cNvPr id="7" name="Группа 6" title="волнообразная фигура слева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 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 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1CC32F-0266-4BFE-A3A6-D084C470CAE0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EFD0F-6EED-4075-B7D2-7345242FE3A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A36C4-C2D9-45B2-8FDC-958E30E5B885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7413A-B44B-4073-BF98-ADE89A18B20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C43500C-DCF2-4348-AC96-CB9EA2B9EEAE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 7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11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347CA653-D199-4A46-A89A-31725D97DCF4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38D1A89-C508-4E5F-9832-25927B926A5C}" type="datetime1">
              <a:rPr lang="ru-RU" noProof="1" smtClean="0"/>
              <a:pPr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1766878-3199-4EAB-94E7-2D6D11070E14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1" name="Полилиния 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правая граница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6B0A34-89EE-4ACC-BBDB-6E2D34FA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FE2F6-6313-4AD2-9415-C17F1777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0A944-84FD-4379-A319-5DA314A8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89057"/>
            <a:ext cx="10178322" cy="38905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RACING – </a:t>
            </a:r>
            <a:r>
              <a:rPr lang="ru-RU" dirty="0"/>
              <a:t>аркадная игра,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написанная с использованием библиотеки</a:t>
            </a:r>
            <a:endParaRPr lang="en-US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Суть игры заключается в том,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чтобы проехать как можно дольше, не задев соседние машины.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 время игры участник зарабатывает очки- монеты.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997E72-59B9-4E56-A500-33137258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874517"/>
            <a:ext cx="2082800" cy="13885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58CAFA-25D9-4089-8174-637A9E7B5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8" r="3929"/>
          <a:stretch/>
        </p:blipFill>
        <p:spPr>
          <a:xfrm>
            <a:off x="8918293" y="2301997"/>
            <a:ext cx="2511707" cy="4173618"/>
          </a:xfrm>
          <a:prstGeom prst="rect">
            <a:avLst/>
          </a:prstGeom>
          <a:effectLst>
            <a:reflection endPos="0" dist="508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85150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209EB-5078-43BA-B080-C1BEF60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пользоваться приложением..?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6858D-2939-405C-BEF3-423C2753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4849"/>
            <a:ext cx="10178322" cy="491076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Перед началом игры пользователь может выбрать</a:t>
            </a:r>
            <a:r>
              <a:rPr lang="en-US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: </a:t>
            </a:r>
            <a:endParaRPr lang="ru-RU" dirty="0">
              <a:latin typeface="Carlito" panose="020F0502020204030204" pitchFamily="34" charset="0"/>
              <a:ea typeface="DejaVu Sans" panose="020B0603030804020204" pitchFamily="34" charset="0"/>
              <a:cs typeface="Carlito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Гоночную машину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Трассу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Уровень сложности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4AC6BB-3AD9-4649-8F2A-B7713EF7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6" y="3912882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4EC0FB-AAB5-4767-9D29-778E11D8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912881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FB0172-2B71-4FA4-89A5-D549454F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148" y="2163096"/>
            <a:ext cx="2481788" cy="1218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11009-C294-42E2-BD07-09901ED2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094509"/>
          </a:xfrm>
        </p:spPr>
        <p:txBody>
          <a:bodyPr/>
          <a:lstStyle/>
          <a:p>
            <a:pPr algn="ctr"/>
            <a:r>
              <a:rPr lang="ru-RU" dirty="0"/>
              <a:t>Как играть..?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72221-A17C-4F09-8840-043C5FD8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941" y="1446292"/>
            <a:ext cx="4800600" cy="457201"/>
          </a:xfrm>
        </p:spPr>
        <p:txBody>
          <a:bodyPr/>
          <a:lstStyle/>
          <a:p>
            <a:pPr algn="ctr"/>
            <a:r>
              <a:rPr lang="ru-RU" sz="2400" dirty="0"/>
              <a:t>Начало</a:t>
            </a:r>
            <a:r>
              <a:rPr lang="ru-RU" dirty="0"/>
              <a:t> </a:t>
            </a:r>
            <a:r>
              <a:rPr lang="ru-RU" sz="2400" dirty="0"/>
              <a:t>игры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A8EE1D-CA0E-45D2-BBA7-18928A852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1865" y="2049439"/>
            <a:ext cx="4800600" cy="438150"/>
          </a:xfrm>
        </p:spPr>
        <p:txBody>
          <a:bodyPr/>
          <a:lstStyle/>
          <a:p>
            <a:pPr algn="ctr"/>
            <a:r>
              <a:rPr lang="ru-RU" sz="2400" dirty="0"/>
              <a:t>Окончание игры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2CEF7C9-528A-42AF-9B58-7AEE8D0C01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51862" y="4011495"/>
            <a:ext cx="4174883" cy="2452119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A87150-67AB-4774-898E-F6864F1C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53" y="2725842"/>
            <a:ext cx="3290887" cy="508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F984C8-E3F1-448F-B1A2-86A4C5F4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71" y="2796371"/>
            <a:ext cx="809625" cy="438150"/>
          </a:xfrm>
          <a:prstGeom prst="rect">
            <a:avLst/>
          </a:prstGeom>
        </p:spPr>
      </p:pic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811006-12B9-4656-8A77-A7F9F9554301}"/>
              </a:ext>
            </a:extLst>
          </p:cNvPr>
          <p:cNvSpPr/>
          <p:nvPr/>
        </p:nvSpPr>
        <p:spPr>
          <a:xfrm>
            <a:off x="7751618" y="2899094"/>
            <a:ext cx="441613" cy="175706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A2C42E1-F9C2-4BA9-8AE2-1BE2A4A6B199}"/>
              </a:ext>
            </a:extLst>
          </p:cNvPr>
          <p:cNvCxnSpPr>
            <a:cxnSpLocks/>
          </p:cNvCxnSpPr>
          <p:nvPr/>
        </p:nvCxnSpPr>
        <p:spPr>
          <a:xfrm>
            <a:off x="6339078" y="3543301"/>
            <a:ext cx="540045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9517B5-8A1F-4A3F-B990-7C32465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248" y="2291792"/>
            <a:ext cx="3460829" cy="4074280"/>
          </a:xfrm>
          <a:prstGeom prst="rect">
            <a:avLst/>
          </a:prstGeom>
        </p:spPr>
      </p:pic>
      <p:sp>
        <p:nvSpPr>
          <p:cNvPr id="16" name="Объект 15">
            <a:extLst>
              <a:ext uri="{FF2B5EF4-FFF2-40B4-BE49-F238E27FC236}">
                <a16:creationId xmlns:a16="http://schemas.microsoft.com/office/drawing/2014/main" id="{FEEC38E9-FEF3-4C65-931A-1A325425D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2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D43D2-AD1F-4D1F-8C1B-6E8B55BA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      Пункт меню «настройки»               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25C7-0BBE-4651-BD7F-D3FB1331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1155"/>
            <a:ext cx="10178322" cy="4418437"/>
          </a:xfrm>
        </p:spPr>
        <p:txBody>
          <a:bodyPr/>
          <a:lstStyle/>
          <a:p>
            <a:pPr marL="36900" indent="0">
              <a:buNone/>
            </a:pPr>
            <a:r>
              <a:rPr lang="ru-RU" sz="1800" dirty="0">
                <a:latin typeface="Carlito" panose="020F0502020204030204" pitchFamily="34" charset="0"/>
                <a:cs typeface="Carlito" panose="020F0502020204030204" pitchFamily="34" charset="0"/>
              </a:rPr>
              <a:t>В настройках пользователю доступно: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изменение внешнего оформления игры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выбор способа управления игрой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подключение вертикальной синхронизации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настройка частоты кадров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19DB70-A22D-4E6E-B334-059B94DB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923" y="1961287"/>
            <a:ext cx="4626077" cy="421773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028936-124A-460D-8331-2F7A22165164}"/>
              </a:ext>
            </a:extLst>
          </p:cNvPr>
          <p:cNvCxnSpPr>
            <a:cxnSpLocks/>
          </p:cNvCxnSpPr>
          <p:nvPr/>
        </p:nvCxnSpPr>
        <p:spPr>
          <a:xfrm flipH="1">
            <a:off x="4781965" y="3470578"/>
            <a:ext cx="518302" cy="270984"/>
          </a:xfrm>
          <a:prstGeom prst="straightConnector1">
            <a:avLst/>
          </a:prstGeom>
          <a:ln w="28575" cap="sq" cmpd="sng">
            <a:solidFill>
              <a:srgbClr val="FF0000"/>
            </a:solidFill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4109FD-38D8-441B-91AF-32474547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7" y="3699984"/>
            <a:ext cx="3713861" cy="27784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1106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5E8F5-3E10-46E1-BA14-3BA489DF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/>
          <a:lstStyle/>
          <a:p>
            <a:pPr algn="ctr"/>
            <a:r>
              <a:rPr lang="ru-RU" dirty="0"/>
              <a:t> 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21E6C-3422-4F29-BC5E-D08AC060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4157"/>
            <a:ext cx="10178322" cy="4305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Виртуальная валюта, которую можно зарабатывать во время </a:t>
            </a:r>
          </a:p>
          <a:p>
            <a:pPr marL="0" indent="0">
              <a:buNone/>
            </a:pPr>
            <a:r>
              <a:rPr lang="ru-RU" sz="1800" dirty="0"/>
              <a:t>      игры и тратить на покупку</a:t>
            </a:r>
            <a:r>
              <a:rPr lang="en-US" sz="1800" dirty="0"/>
              <a:t>/</a:t>
            </a:r>
            <a:r>
              <a:rPr lang="ru-RU" sz="1800" dirty="0"/>
              <a:t>улучшение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Наличие нескольких уровней сложности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Выбор различных трасс и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Возможность играть на всех операционных системах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B57052-B54A-477F-BF54-8EEBA2DD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726874"/>
            <a:ext cx="5174253" cy="25908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913090-534E-489B-856E-2E7035EB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620" y="2257126"/>
            <a:ext cx="2539702" cy="146974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72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C2C0-B1EF-4812-8AC6-9E717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2DD08-B0F2-435A-8DF2-BEAE38E0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3387"/>
            <a:ext cx="10178322" cy="4798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dirty="0"/>
              <a:t>                             </a:t>
            </a:r>
          </a:p>
          <a:p>
            <a:pPr marL="0" indent="0">
              <a:buNone/>
            </a:pPr>
            <a:r>
              <a:rPr lang="ru-RU" sz="2000" dirty="0"/>
              <a:t>                                                                </a:t>
            </a:r>
          </a:p>
          <a:p>
            <a:pPr marL="0" indent="0" algn="ctr">
              <a:buNone/>
            </a:pPr>
            <a:r>
              <a:rPr lang="ru-RU" sz="2000" dirty="0"/>
              <a:t> 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ЛИЦЕЙ АКАДЕМИИ 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ЯНДЕКСА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2022</a:t>
            </a:r>
            <a:endParaRPr lang="ru-RU" dirty="0">
              <a:latin typeface="+mj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DE96A2-08D8-47F2-8496-E0541C75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75" y="1398154"/>
            <a:ext cx="6941127" cy="4061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852307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49_TF67530480.potx" id="{CC507B9C-48B5-4676-BDDE-C18FDECA189B}" vid="{695C6414-FB64-4D0C-AC9B-E3947B2C1B0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134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Carlito</vt:lpstr>
      <vt:lpstr>Corbel</vt:lpstr>
      <vt:lpstr>Gill Sans MT</vt:lpstr>
      <vt:lpstr>Impact</vt:lpstr>
      <vt:lpstr>Wingdings</vt:lpstr>
      <vt:lpstr>Эмблема</vt:lpstr>
      <vt:lpstr>Презентация PowerPoint</vt:lpstr>
      <vt:lpstr>                Описание проекта</vt:lpstr>
      <vt:lpstr>Как пользоваться приложением..?</vt:lpstr>
      <vt:lpstr>Как играть..?</vt:lpstr>
      <vt:lpstr>       Пункт меню «настройки»                 </vt:lpstr>
      <vt:lpstr> Особенности Игры</vt:lpstr>
      <vt:lpstr>         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</dc:title>
  <dc:creator>loginova032@gmail.com</dc:creator>
  <cp:lastModifiedBy>loginova032@gmail.com</cp:lastModifiedBy>
  <cp:revision>20</cp:revision>
  <dcterms:created xsi:type="dcterms:W3CDTF">2022-01-18T07:51:06Z</dcterms:created>
  <dcterms:modified xsi:type="dcterms:W3CDTF">2022-01-20T12:38:24Z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