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7"/>
  </p:notesMasterIdLst>
  <p:handoutMasterIdLst>
    <p:handoutMasterId r:id="rId8"/>
  </p:handoutMasterIdLst>
  <p:sldIdLst>
    <p:sldId id="496" r:id="rId5"/>
    <p:sldId id="497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499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1AAA4C-3848-4479-8BAE-7416C69D838B}" type="datetime1">
              <a:rPr lang="ru-RU" smtClean="0"/>
              <a:t>30.12.2021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EF7297-E696-42FA-BD5C-58A12FB6DD65}" type="datetime1">
              <a:rPr lang="ru-RU" noProof="0" smtClean="0"/>
              <a:t>30.12.2021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D0E63-0F6A-47B0-8BD1-6E95B004C87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34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Графический объект 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Прямоугольник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 3 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Прямоугольник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2" name="Объект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4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Прямоугольник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Текст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 докладчика</a:t>
            </a:r>
          </a:p>
        </p:txBody>
      </p:sp>
      <p:sp>
        <p:nvSpPr>
          <p:cNvPr id="14" name="Текст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15" name="Текст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Веб-сайт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Прямоугольник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Прямоугольник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C18C1E5-FB55-42F5-BD6D-9CC153FCDBE6}" type="slidenum">
              <a:rPr lang="ru-RU" noProof="0" smtClean="0"/>
              <a:pPr/>
              <a:t>‹#›</a:t>
            </a:fld>
            <a:endParaRPr lang="ru-RU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2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Прямоугольник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8" name="Рисунок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9" name="Прямоугольник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</a:t>
            </a:r>
          </a:p>
          <a:p>
            <a:pPr lvl="1" rtl="0"/>
            <a:r>
              <a:rPr lang="ru-RU" noProof="0"/>
              <a:t>Заголовок</a:t>
            </a:r>
          </a:p>
        </p:txBody>
      </p:sp>
      <p:sp>
        <p:nvSpPr>
          <p:cNvPr id="34" name="Текст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</a:t>
            </a:r>
          </a:p>
          <a:p>
            <a:pPr lvl="1" rtl="0"/>
            <a:r>
              <a:rPr lang="ru-RU" noProof="0"/>
              <a:t>Заголовок</a:t>
            </a:r>
          </a:p>
        </p:txBody>
      </p:sp>
      <p:sp>
        <p:nvSpPr>
          <p:cNvPr id="35" name="Текст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</a:t>
            </a:r>
          </a:p>
          <a:p>
            <a:pPr lvl="1" rtl="0"/>
            <a:r>
              <a:rPr lang="ru-RU" noProof="0"/>
              <a:t>Заголовок</a:t>
            </a:r>
          </a:p>
        </p:txBody>
      </p:sp>
      <p:sp>
        <p:nvSpPr>
          <p:cNvPr id="36" name="Текст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</a:t>
            </a:r>
          </a:p>
          <a:p>
            <a:pPr lvl="1" rtl="0"/>
            <a:r>
              <a:rPr lang="ru-RU" noProof="0"/>
              <a:t>Заголовок</a:t>
            </a:r>
          </a:p>
        </p:txBody>
      </p:sp>
      <p:sp>
        <p:nvSpPr>
          <p:cNvPr id="37" name="Текст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</a:t>
            </a:r>
          </a:p>
          <a:p>
            <a:pPr lvl="1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Центральный заголовок названия 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Прямоугольник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sz="8800" dirty="0">
                <a:solidFill>
                  <a:schemeClr val="bg1"/>
                </a:solidFill>
              </a:rPr>
              <a:t>Гонки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776" y="5897880"/>
            <a:ext cx="6931152" cy="655320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sz="3200" b="1" dirty="0">
                <a:solidFill>
                  <a:schemeClr val="bg1"/>
                </a:solidFill>
              </a:rPr>
              <a:t>Иванов Герман, Логинова Евфросиния</a:t>
            </a: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74340-7FED-443F-8D7A-3AACFE9D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184" y="2039112"/>
            <a:ext cx="8055864" cy="93268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Презентация проекта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4A1A06-AAD3-44C9-8A9B-B59FA31CF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072" y="4352544"/>
            <a:ext cx="5733288" cy="56083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Черновик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6351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65_TF00621257_Win32.potx" id="{21D9FF4C-4A24-4563-AB63-7970D9C500A7}" vid="{C75EB7CB-72FD-489B-B290-FAA79A26524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Эскиз</Template>
  <TotalTime>5</TotalTime>
  <Words>11</Words>
  <Application>Microsoft Office PowerPoint</Application>
  <PresentationFormat>Широкоэкранный</PresentationFormat>
  <Paragraphs>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SketchyVTI</vt:lpstr>
      <vt:lpstr>Гонки </vt:lpstr>
      <vt:lpstr>Презентация проекта Pygame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Гонки </dc:title>
  <dc:creator>loginova032@gmail.com</dc:creator>
  <cp:lastModifiedBy>loginova032@gmail.com</cp:lastModifiedBy>
  <cp:revision>1</cp:revision>
  <dcterms:created xsi:type="dcterms:W3CDTF">2021-12-30T20:14:16Z</dcterms:created>
  <dcterms:modified xsi:type="dcterms:W3CDTF">2021-12-30T20:19:40Z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