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7" r:id="rId5"/>
    <p:sldId id="269" r:id="rId6"/>
    <p:sldId id="270" r:id="rId7"/>
    <p:sldId id="275" r:id="rId8"/>
    <p:sldId id="271" r:id="rId9"/>
    <p:sldId id="272" r:id="rId10"/>
    <p:sldId id="273" r:id="rId11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FF6"/>
    <a:srgbClr val="008A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082A3F-97A2-4616-8087-F4F9C32F322A}" type="datetime1">
              <a:rPr lang="ru-RU" noProof="1" smtClean="0"/>
              <a:t>19.01.2022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79B2A-BF25-4862-8EEB-C1ACE5554C14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027355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B540F7-3AE0-49D6-8D98-5D07B76EA3AD}" type="datetime1">
              <a:rPr lang="ru-RU" noProof="1" smtClean="0"/>
              <a:t>19.01.2022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2B46F2B-1084-40BA-9F0A-B1F6847335C5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B46F2B-1084-40BA-9F0A-B1F6847335C5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37825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 6" title="круг с выемками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0595A572-1A41-49FA-B746-B4027ADB84ED}" type="datetime1">
              <a:rPr lang="ru-RU" noProof="1" smtClean="0"/>
              <a:t>19.01.2022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sp>
        <p:nvSpPr>
          <p:cNvPr id="13" name="Прямоугольник 12" title="левая граница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11E82B-BB3D-4E5A-9BC8-44CA10BA022B}" type="datetime1">
              <a:rPr lang="ru-RU" noProof="1" smtClean="0"/>
              <a:t>19.01.2022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42FD06-4E52-401D-BD88-F19DD433F6A2}" type="datetime1">
              <a:rPr lang="ru-RU" noProof="1" smtClean="0"/>
              <a:t>19.01.2022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C5850E-93E1-4695-852B-985B66EF3FBB}" type="datetime1">
              <a:rPr lang="ru-RU" noProof="1" smtClean="0"/>
              <a:t>19.01.2022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7559076-4A76-4C3A-A994-77B2BDD3F05B}" type="datetime1">
              <a:rPr lang="ru-RU" noProof="1" smtClean="0"/>
              <a:t>19.01.2022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1766878-3199-4EAB-94E7-2D6D11070E14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grpSp>
        <p:nvGrpSpPr>
          <p:cNvPr id="7" name="Группа 6" title="волнообразная фигура слева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Полилиния 6" title="волнообразная фигура слева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Полилиния 11" title="встроенная волнообразная фигура слева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1CC32F-0266-4BFE-A3A6-D084C470CAE0}" type="datetime1">
              <a:rPr lang="ru-RU" noProof="1" smtClean="0"/>
              <a:t>19.01.2022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0EFD0F-6EED-4075-B7D2-7345242FE3AC}" type="datetime1">
              <a:rPr lang="ru-RU" noProof="1" smtClean="0"/>
              <a:t>19.01.2022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CA36C4-C2D9-45B2-8FDC-958E30E5B885}" type="datetime1">
              <a:rPr lang="ru-RU" noProof="1" smtClean="0"/>
              <a:t>19.01.2022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57413A-B44B-4073-BF98-ADE89A18B20C}" type="datetime1">
              <a:rPr lang="ru-RU" noProof="1" smtClean="0"/>
              <a:t>19.01.2022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олилиния 11" title="фоновая волнообразная фигура справа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1C43500C-DCF2-4348-AC96-CB9EA2B9EEAE}" type="datetime1">
              <a:rPr lang="ru-RU" noProof="1" smtClean="0"/>
              <a:t>19.01.2022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  <p:sp>
        <p:nvSpPr>
          <p:cNvPr id="8" name="Прямоугольник 7" title="левая граница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11" name="Полилиния 11" title="фоновая волнообразная фигура справа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Прямоугольник 11" title="левая граница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347CA653-D199-4A46-A89A-31725D97DCF4}" type="datetime1">
              <a:rPr lang="ru-RU" noProof="1" smtClean="0"/>
              <a:t>19.01.2022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D38D1A89-C508-4E5F-9832-25927B926A5C}" type="datetime1">
              <a:rPr lang="ru-RU" noProof="1" smtClean="0"/>
              <a:pPr/>
              <a:t>19.01.2022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1766878-3199-4EAB-94E7-2D6D11070E14}" type="slidenum">
              <a:rPr lang="ru-RU" noProof="1" smtClean="0"/>
              <a:pPr/>
              <a:t>‹#›</a:t>
            </a:fld>
            <a:endParaRPr lang="ru-RU" noProof="1"/>
          </a:p>
        </p:txBody>
      </p:sp>
      <p:sp>
        <p:nvSpPr>
          <p:cNvPr id="11" name="Полилиния 6" title="Левый волнообразный край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Прямоугольник 11" title="правая граница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6A1A43-B750-4259-AA02-68777493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6" y="329938"/>
            <a:ext cx="5282519" cy="5316717"/>
          </a:xfrm>
        </p:spPr>
        <p:txBody>
          <a:bodyPr rtlCol="0">
            <a:normAutofit/>
          </a:bodyPr>
          <a:lstStyle/>
          <a:p>
            <a:r>
              <a:rPr lang="en-US" sz="7200" noProof="1"/>
              <a:t>RAcing</a:t>
            </a:r>
            <a:endParaRPr lang="ru-RU" sz="7200" noProof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F61DBF-2C3F-4F06-BAE0-5C6A7317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07" y="6169307"/>
            <a:ext cx="5282520" cy="490836"/>
          </a:xfrm>
        </p:spPr>
        <p:txBody>
          <a:bodyPr rtlCol="0">
            <a:normAutofit lnSpcReduction="10000"/>
          </a:bodyPr>
          <a:lstStyle/>
          <a:p>
            <a:pPr algn="l" rtl="0"/>
            <a:r>
              <a:rPr lang="ru-RU" sz="1100" noProof="1">
                <a:solidFill>
                  <a:schemeClr val="tx2">
                    <a:lumMod val="90000"/>
                    <a:lumOff val="10000"/>
                  </a:schemeClr>
                </a:solidFill>
              </a:rPr>
              <a:t>Проект выполнили</a:t>
            </a:r>
            <a:r>
              <a:rPr lang="en-US" sz="1100" noProof="1">
                <a:solidFill>
                  <a:schemeClr val="tx2">
                    <a:lumMod val="90000"/>
                    <a:lumOff val="10000"/>
                  </a:schemeClr>
                </a:solidFill>
              </a:rPr>
              <a:t>:</a:t>
            </a:r>
          </a:p>
          <a:p>
            <a:pPr algn="l" rtl="0"/>
            <a:r>
              <a:rPr lang="ru-RU" sz="1100" noProof="1">
                <a:solidFill>
                  <a:schemeClr val="tx2">
                    <a:lumMod val="90000"/>
                    <a:lumOff val="10000"/>
                  </a:schemeClr>
                </a:solidFill>
              </a:rPr>
              <a:t>Иванов Герман, Логинова евфросиния</a:t>
            </a:r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1">
              <a:latin typeface="Calibri" panose="020F050202020403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4C144E9-AAA3-480E-AFC8-084100CE2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843" y="1"/>
            <a:ext cx="4478850" cy="685799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A49CF85-E03E-4F64-9774-14F8150EC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959" y="-1"/>
            <a:ext cx="1444521" cy="685799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934EE87-0E54-420D-A371-C63C5883E6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12" r="27257" b="3761"/>
          <a:stretch/>
        </p:blipFill>
        <p:spPr>
          <a:xfrm rot="16200000">
            <a:off x="3274681" y="364756"/>
            <a:ext cx="6858001" cy="612848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8C4493A-ECEB-4F23-BC33-12808F8A79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8749" y="431341"/>
            <a:ext cx="620202" cy="70068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EC5B768C-D691-49EA-A8ED-C364628F04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4655" y="1741208"/>
            <a:ext cx="620202" cy="72826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3D36325-5B97-4C90-815C-EFB7844490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2523" y="3078654"/>
            <a:ext cx="620202" cy="70068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2D5B0B9-9700-4F31-8A77-A97E15C0DF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5074" y="4388522"/>
            <a:ext cx="620202" cy="700686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7A72FF6-15A9-425D-A547-E0DF5162F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4655" y="5698390"/>
            <a:ext cx="673536" cy="700686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A3DF5541-7BEC-471F-9540-5419AF3B7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7959" y="6157314"/>
            <a:ext cx="620202" cy="700686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E630D56-94DA-490C-BB51-659A4FB2F435}"/>
              </a:ext>
            </a:extLst>
          </p:cNvPr>
          <p:cNvSpPr/>
          <p:nvPr/>
        </p:nvSpPr>
        <p:spPr>
          <a:xfrm>
            <a:off x="6852523" y="-6"/>
            <a:ext cx="474310" cy="68175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27188C4D-DD8F-4411-81D1-EABBEC3DD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723" y="407871"/>
            <a:ext cx="498309" cy="56297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56BBE605-D4B4-4761-A0C2-9950EB10B8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723" y="1741205"/>
            <a:ext cx="620202" cy="587133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CBA6308F-A6A1-4BEC-BBFD-D4E7C0E1A4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2519" y="3153153"/>
            <a:ext cx="620202" cy="7006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AA6ED66E-4C90-431A-9D89-D2398A310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2519" y="4267640"/>
            <a:ext cx="620202" cy="700686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08EB205C-92BE-4913-BF98-E44CCACDBD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3815" y="5562819"/>
            <a:ext cx="620202" cy="1254678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AB5E1535-D43D-4380-9B79-836C01F2EE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 flipV="1">
            <a:off x="6816133" y="1600072"/>
            <a:ext cx="299168" cy="33799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B664461-11C0-4732-8C61-98CCDEE27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2523" y="2893314"/>
            <a:ext cx="176494" cy="199398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831666A-A969-41D7-9767-2983C4B72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4912" y="5819272"/>
            <a:ext cx="318570" cy="35991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EA938E9-317B-4E72-85D3-F847139A1B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796119" y="4402953"/>
            <a:ext cx="389070" cy="655192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C682178-DEC1-4C62-AC02-2660664409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1066" y="6524885"/>
            <a:ext cx="389278" cy="33752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96BFD61-B289-4077-A787-6A0786604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0933" y="3208037"/>
            <a:ext cx="325763" cy="36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7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FE2F6-6313-4AD2-9415-C17F1777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Описание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D0A944-84FD-4379-A319-5DA314A8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89057"/>
            <a:ext cx="10178322" cy="38905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RACING – </a:t>
            </a:r>
            <a:r>
              <a:rPr lang="ru-RU" dirty="0"/>
              <a:t>аркадная игра</a:t>
            </a:r>
          </a:p>
        </p:txBody>
      </p:sp>
    </p:spTree>
    <p:extLst>
      <p:ext uri="{BB962C8B-B14F-4D97-AF65-F5344CB8AC3E}">
        <p14:creationId xmlns:p14="http://schemas.microsoft.com/office/powerpoint/2010/main" val="385150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209EB-5078-43BA-B080-C1BEF605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3355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пользоваться приложением..?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06858D-2939-405C-BEF3-423C2753A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4849"/>
            <a:ext cx="10178322" cy="491076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rlito" panose="020F0502020204030204" pitchFamily="34" charset="0"/>
                <a:ea typeface="DejaVu Sans" panose="020B0603030804020204" pitchFamily="34" charset="0"/>
                <a:cs typeface="Carlito" panose="020F0502020204030204" pitchFamily="34" charset="0"/>
              </a:rPr>
              <a:t>Перед началом игры пользователь может выбрать</a:t>
            </a:r>
            <a:r>
              <a:rPr lang="en-US" dirty="0">
                <a:latin typeface="Carlito" panose="020F0502020204030204" pitchFamily="34" charset="0"/>
                <a:ea typeface="DejaVu Sans" panose="020B0603030804020204" pitchFamily="34" charset="0"/>
                <a:cs typeface="Carlito" panose="020F0502020204030204" pitchFamily="34" charset="0"/>
              </a:rPr>
              <a:t>: </a:t>
            </a:r>
            <a:endParaRPr lang="ru-RU" dirty="0">
              <a:latin typeface="Carlito" panose="020F0502020204030204" pitchFamily="34" charset="0"/>
              <a:ea typeface="DejaVu Sans" panose="020B0603030804020204" pitchFamily="34" charset="0"/>
              <a:cs typeface="Carlito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Carlito" panose="020F0502020204030204" pitchFamily="34" charset="0"/>
                <a:cs typeface="Carlito" panose="020F0502020204030204" pitchFamily="34" charset="0"/>
              </a:rPr>
              <a:t>Гоночную машину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Carlito" panose="020F0502020204030204" pitchFamily="34" charset="0"/>
                <a:cs typeface="Carlito" panose="020F0502020204030204" pitchFamily="34" charset="0"/>
              </a:rPr>
              <a:t>Трассу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Carlito" panose="020F0502020204030204" pitchFamily="34" charset="0"/>
                <a:cs typeface="Carlito" panose="020F0502020204030204" pitchFamily="34" charset="0"/>
              </a:rPr>
              <a:t>Уровень сложности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4AC6BB-3AD9-4649-8F2A-B7713EF7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791" y="4047391"/>
            <a:ext cx="3974949" cy="24282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4EC0FB-AAB5-4767-9D29-778E11D85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314" y="4020232"/>
            <a:ext cx="3974949" cy="23752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FB0172-2B71-4FA4-89A5-D549454F7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266" y="2319354"/>
            <a:ext cx="2611963" cy="1229009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07459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11009-C294-42E2-BD07-09901ED27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094509"/>
          </a:xfrm>
        </p:spPr>
        <p:txBody>
          <a:bodyPr/>
          <a:lstStyle/>
          <a:p>
            <a:pPr algn="ctr"/>
            <a:r>
              <a:rPr lang="ru-RU" dirty="0"/>
              <a:t>Как играть..?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472221-A17C-4F09-8840-043C5FD8A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8941" y="1446292"/>
            <a:ext cx="4800600" cy="457201"/>
          </a:xfrm>
        </p:spPr>
        <p:txBody>
          <a:bodyPr/>
          <a:lstStyle/>
          <a:p>
            <a:pPr algn="ctr"/>
            <a:r>
              <a:rPr lang="ru-RU" sz="2400" dirty="0"/>
              <a:t>Начало</a:t>
            </a:r>
            <a:r>
              <a:rPr lang="ru-RU" dirty="0"/>
              <a:t> </a:t>
            </a:r>
            <a:r>
              <a:rPr lang="ru-RU" sz="2400" dirty="0"/>
              <a:t>игры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AD6B583-9778-4F67-8E78-58EFB46A94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382" r="4233" b="-1"/>
          <a:stretch/>
        </p:blipFill>
        <p:spPr>
          <a:xfrm>
            <a:off x="2067364" y="2120668"/>
            <a:ext cx="3023754" cy="43429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C7A8EE1D-CA0E-45D2-BBA7-18928A852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1865" y="2049439"/>
            <a:ext cx="4800600" cy="438150"/>
          </a:xfrm>
        </p:spPr>
        <p:txBody>
          <a:bodyPr/>
          <a:lstStyle/>
          <a:p>
            <a:pPr algn="ctr"/>
            <a:r>
              <a:rPr lang="ru-RU" sz="2400" dirty="0"/>
              <a:t>Окончание игры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C2CEF7C9-528A-42AF-9B58-7AEE8D0C01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82334" y="4358151"/>
            <a:ext cx="4443094" cy="2105463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9A87150-67AB-4774-898E-F6864F1CA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353" y="2725842"/>
            <a:ext cx="3290887" cy="508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3F984C8-E3F1-448F-B1A2-86A4C5F48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871" y="2796371"/>
            <a:ext cx="809625" cy="438150"/>
          </a:xfrm>
          <a:prstGeom prst="rect">
            <a:avLst/>
          </a:prstGeom>
        </p:spPr>
      </p:pic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0F811006-12B9-4656-8A77-A7F9F9554301}"/>
              </a:ext>
            </a:extLst>
          </p:cNvPr>
          <p:cNvSpPr/>
          <p:nvPr/>
        </p:nvSpPr>
        <p:spPr>
          <a:xfrm>
            <a:off x="7751618" y="2899094"/>
            <a:ext cx="441613" cy="175706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A2C42E1-F9C2-4BA9-8AE2-1BE2A4A6B199}"/>
              </a:ext>
            </a:extLst>
          </p:cNvPr>
          <p:cNvCxnSpPr>
            <a:cxnSpLocks/>
          </p:cNvCxnSpPr>
          <p:nvPr/>
        </p:nvCxnSpPr>
        <p:spPr>
          <a:xfrm>
            <a:off x="6339078" y="3719947"/>
            <a:ext cx="540045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28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D43D2-AD1F-4D1F-8C1B-6E8B55BA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       Пункт меню «настройки»                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BB25C7-0BBE-4651-BD7F-D3FB13310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61155"/>
            <a:ext cx="10178322" cy="4418437"/>
          </a:xfrm>
        </p:spPr>
        <p:txBody>
          <a:bodyPr/>
          <a:lstStyle/>
          <a:p>
            <a:pPr marL="36900" indent="0">
              <a:buNone/>
            </a:pPr>
            <a:r>
              <a:rPr lang="ru-RU" sz="1800" dirty="0">
                <a:latin typeface="Carlito" panose="020F0502020204030204" pitchFamily="34" charset="0"/>
                <a:cs typeface="Carlito" panose="020F0502020204030204" pitchFamily="34" charset="0"/>
              </a:rPr>
              <a:t>В настройках пользователю доступно: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600" dirty="0">
                <a:latin typeface="Carlito" panose="020F0502020204030204" pitchFamily="34" charset="0"/>
                <a:cs typeface="Carlito" panose="020F0502020204030204" pitchFamily="34" charset="0"/>
              </a:rPr>
              <a:t>изменение внешнее оформление игры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600" dirty="0">
                <a:latin typeface="Carlito" panose="020F0502020204030204" pitchFamily="34" charset="0"/>
                <a:cs typeface="Carlito" panose="020F0502020204030204" pitchFamily="34" charset="0"/>
              </a:rPr>
              <a:t>выбор способа управления игрой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600" dirty="0">
                <a:latin typeface="Carlito" panose="020F0502020204030204" pitchFamily="34" charset="0"/>
                <a:cs typeface="Carlito" panose="020F0502020204030204" pitchFamily="34" charset="0"/>
              </a:rPr>
              <a:t>Подключение вертикальной синхронизации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600" dirty="0">
                <a:latin typeface="Carlito" panose="020F0502020204030204" pitchFamily="34" charset="0"/>
                <a:cs typeface="Carlito" panose="020F0502020204030204" pitchFamily="34" charset="0"/>
              </a:rPr>
              <a:t>Настройка частоты кадров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ru-RU"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19DB70-A22D-4E6E-B334-059B94DB9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" contras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45434" y="1951570"/>
            <a:ext cx="3975264" cy="421773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B028936-124A-460D-8331-2F7A22165164}"/>
              </a:ext>
            </a:extLst>
          </p:cNvPr>
          <p:cNvCxnSpPr>
            <a:cxnSpLocks/>
          </p:cNvCxnSpPr>
          <p:nvPr/>
        </p:nvCxnSpPr>
        <p:spPr>
          <a:xfrm flipH="1">
            <a:off x="4781965" y="3470578"/>
            <a:ext cx="518302" cy="270984"/>
          </a:xfrm>
          <a:prstGeom prst="straightConnector1">
            <a:avLst/>
          </a:prstGeom>
          <a:ln w="28575" cap="sq" cmpd="sng">
            <a:solidFill>
              <a:srgbClr val="FF0000"/>
            </a:solidFill>
            <a:round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74109FD-38D8-441B-91AF-324745474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7" y="3699984"/>
            <a:ext cx="3713861" cy="277847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1106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5E8F5-3E10-46E1-BA14-3BA489DF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3355"/>
          </a:xfrm>
        </p:spPr>
        <p:txBody>
          <a:bodyPr/>
          <a:lstStyle/>
          <a:p>
            <a:pPr algn="ctr"/>
            <a:r>
              <a:rPr lang="ru-RU" dirty="0"/>
              <a:t> Особенности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F21E6C-3422-4F29-BC5E-D08AC0608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74157"/>
            <a:ext cx="10178322" cy="43054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Виртуальная валюта, которую можно зарабатывать во время </a:t>
            </a:r>
          </a:p>
          <a:p>
            <a:pPr marL="0" indent="0">
              <a:buNone/>
            </a:pPr>
            <a:r>
              <a:rPr lang="ru-RU" sz="1800" dirty="0"/>
              <a:t>      игры и тратить на покупку</a:t>
            </a:r>
            <a:r>
              <a:rPr lang="en-US" sz="1800" dirty="0"/>
              <a:t>/</a:t>
            </a:r>
            <a:r>
              <a:rPr lang="ru-RU" sz="1800" dirty="0"/>
              <a:t>улучшение машин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Наличие нескольких уровней сложности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Выбор различных трасс и машин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Возможность играть на всех операционных системах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B57052-B54A-477F-BF54-8EEBA2DD2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365" y="4130414"/>
            <a:ext cx="4904474" cy="23068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913090-534E-489B-856E-2E7035EB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620" y="4130414"/>
            <a:ext cx="2539702" cy="1469748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172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4C2C0-B1EF-4812-8AC6-9E71794F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92DD08-B0F2-435A-8DF2-BEAE38E07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53387"/>
            <a:ext cx="10178322" cy="47982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dirty="0"/>
              <a:t>                             </a:t>
            </a:r>
          </a:p>
          <a:p>
            <a:pPr marL="0" indent="0">
              <a:buNone/>
            </a:pPr>
            <a:r>
              <a:rPr lang="ru-RU" sz="2000" dirty="0"/>
              <a:t>                                                                </a:t>
            </a:r>
          </a:p>
          <a:p>
            <a:pPr marL="0" indent="0" algn="ctr">
              <a:buNone/>
            </a:pPr>
            <a:r>
              <a:rPr lang="ru-RU" sz="2000" dirty="0"/>
              <a:t>  </a:t>
            </a:r>
          </a:p>
          <a:p>
            <a:pPr marL="0" indent="0" algn="ctr">
              <a:buNone/>
            </a:pPr>
            <a:r>
              <a:rPr lang="ru-RU" sz="1600" dirty="0">
                <a:latin typeface="+mj-lt"/>
              </a:rPr>
              <a:t>ЛИЦЕЙ АКАДЕМИИ </a:t>
            </a:r>
            <a:r>
              <a:rPr lang="en-US" sz="1600" dirty="0">
                <a:latin typeface="+mj-lt"/>
              </a:rPr>
              <a:t> </a:t>
            </a:r>
            <a:r>
              <a:rPr lang="ru-RU" sz="1600" dirty="0">
                <a:latin typeface="+mj-lt"/>
              </a:rPr>
              <a:t>ЯНДЕКСА </a:t>
            </a:r>
          </a:p>
          <a:p>
            <a:pPr marL="0" indent="0" algn="ctr">
              <a:buNone/>
            </a:pPr>
            <a:r>
              <a:rPr lang="ru-RU" sz="1600" dirty="0">
                <a:latin typeface="+mj-lt"/>
              </a:rPr>
              <a:t>2022</a:t>
            </a:r>
            <a:endParaRPr lang="ru-RU" dirty="0">
              <a:latin typeface="+mj-lt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5DE96A2-08D8-47F2-8496-E0541C757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75" y="1398154"/>
            <a:ext cx="6941127" cy="406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23070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49_TF67530480.potx" id="{CC507B9C-48B5-4676-BDDE-C18FDECA189B}" vid="{695C6414-FB64-4D0C-AC9B-E3947B2C1B0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D0DBFED-7AB5-403D-9982-F81C20C3F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2C9D10-CA80-4BC9-9D59-B4B9486E93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5D5C12-9048-448D-A69C-F00736C0732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1709</TotalTime>
  <Words>112</Words>
  <Application>Microsoft Office PowerPoint</Application>
  <PresentationFormat>Широкоэкранный</PresentationFormat>
  <Paragraphs>41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Carlito</vt:lpstr>
      <vt:lpstr>Corbel</vt:lpstr>
      <vt:lpstr>Gill Sans MT</vt:lpstr>
      <vt:lpstr>Impact</vt:lpstr>
      <vt:lpstr>Wingdings</vt:lpstr>
      <vt:lpstr>Эмблема</vt:lpstr>
      <vt:lpstr>RAcing</vt:lpstr>
      <vt:lpstr>                Описание проекта</vt:lpstr>
      <vt:lpstr>Как пользоваться приложением..?</vt:lpstr>
      <vt:lpstr>Как играть..?</vt:lpstr>
      <vt:lpstr>       Пункт меню «настройки»                 </vt:lpstr>
      <vt:lpstr> Особенности Игры</vt:lpstr>
      <vt:lpstr>            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RAcing</dc:title>
  <dc:creator>loginova032@gmail.com</dc:creator>
  <cp:lastModifiedBy>loginova032@gmail.com</cp:lastModifiedBy>
  <cp:revision>20</cp:revision>
  <dcterms:created xsi:type="dcterms:W3CDTF">2022-01-18T07:51:06Z</dcterms:created>
  <dcterms:modified xsi:type="dcterms:W3CDTF">2022-01-19T21:46:33Z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