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59" r:id="rId7"/>
    <p:sldId id="260" r:id="rId8"/>
    <p:sldId id="268" r:id="rId9"/>
    <p:sldId id="266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ginova032@gmail.com" initials="l" lastIdx="1" clrIdx="0">
    <p:extLst>
      <p:ext uri="{19B8F6BF-5375-455C-9EA6-DF929625EA0E}">
        <p15:presenceInfo xmlns:p15="http://schemas.microsoft.com/office/powerpoint/2012/main" userId="8a783f654f6e64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78" d="100"/>
          <a:sy n="78" d="100"/>
        </p:scale>
        <p:origin x="806" y="67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AF47BA-0B4C-4BF1-8E32-CC0E12D7D785}" type="datetime1">
              <a:rPr lang="ru-RU" smtClean="0"/>
              <a:t>28.04.2022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328996C-DF1E-45F4-80FD-86472FDB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32DA0-7958-4173-8B36-3481D6373784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0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F1C822-6504-4892-AC8E-54E9AA0C1052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E1CDBA-E23B-41B7-AC58-9785B510F6C9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2305D3-1A28-4C21-B552-3301EDC1196E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16730-FCA1-48D1-AE79-FC9F5CF46AA7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C207ED-B9A1-4F1D-B527-B516532AE58F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D3F2D2-D7C0-454B-81F7-7D358BB83CFD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7F66B8-E6B8-4AA3-B780-80DD029AE0D7}" type="datetime1">
              <a:rPr lang="ru-RU" smtClean="0"/>
              <a:t>28.04.2022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AC844C-792B-4FAC-89DD-38371405EE5B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138459-30B2-45D9-84C2-0B82C6612FCC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076D7-2B10-40C1-B05F-04F8B065827C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BC951B-237C-490B-918D-DA4191B5179D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B76CF3E-9A4F-45A3-96D2-0DFFCB5A36A6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215982" y="-4992788"/>
            <a:ext cx="13838469" cy="10990318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 1 с информацией о кадрах</a:t>
            </a:r>
          </a:p>
        </p:txBody>
      </p:sp>
      <p:grpSp>
        <p:nvGrpSpPr>
          <p:cNvPr id="56" name="Группа 55" descr="Это изображение содержит значок с тремя связанными человеческими фигурами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141316" y="567524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Полилиния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8" name="Полилиния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9" name="Полилиния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60" name="Полилиния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4" name="Полилиния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5" name="Полилиния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6" name="Полилиния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7" name="Полилиния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8" name="Полилиния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sp>
        <p:nvSpPr>
          <p:cNvPr id="24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2854613" y="430075"/>
            <a:ext cx="961981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4400" dirty="0">
                <a:effectLst/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Онлайн-продажа билетов</a:t>
            </a:r>
            <a:endParaRPr lang="ru-RU" sz="11500" b="1" dirty="0">
              <a:solidFill>
                <a:srgbClr val="002060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  <a:cs typeface="Segoe UI" panose="020B0502040204020203" pitchFamily="34" charset="0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1002924" y="5713800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Проект выполнили:</a:t>
            </a:r>
          </a:p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Иванов Герман, Логинова Евфросиния</a:t>
            </a:r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ECD29A9D-F77B-4A21-8677-134CBBE3A4EE}"/>
              </a:ext>
            </a:extLst>
          </p:cNvPr>
          <p:cNvSpPr/>
          <p:nvPr/>
        </p:nvSpPr>
        <p:spPr>
          <a:xfrm>
            <a:off x="11724931" y="3016161"/>
            <a:ext cx="88490" cy="120329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8" name="Ромб 27">
            <a:extLst>
              <a:ext uri="{FF2B5EF4-FFF2-40B4-BE49-F238E27FC236}">
                <a16:creationId xmlns:a16="http://schemas.microsoft.com/office/drawing/2014/main" id="{F1B1F0F1-2A70-4232-BEF4-DA6217B586E4}"/>
              </a:ext>
            </a:extLst>
          </p:cNvPr>
          <p:cNvSpPr/>
          <p:nvPr/>
        </p:nvSpPr>
        <p:spPr>
          <a:xfrm>
            <a:off x="1868129" y="852209"/>
            <a:ext cx="176981" cy="180178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b="1" dirty="0"/>
          </a:p>
        </p:txBody>
      </p:sp>
      <p:sp>
        <p:nvSpPr>
          <p:cNvPr id="29" name="Ромб 28">
            <a:extLst>
              <a:ext uri="{FF2B5EF4-FFF2-40B4-BE49-F238E27FC236}">
                <a16:creationId xmlns:a16="http://schemas.microsoft.com/office/drawing/2014/main" id="{92397014-8095-4BB2-BAD6-983E2C02D1CF}"/>
              </a:ext>
            </a:extLst>
          </p:cNvPr>
          <p:cNvSpPr/>
          <p:nvPr/>
        </p:nvSpPr>
        <p:spPr>
          <a:xfrm>
            <a:off x="10923640" y="5778688"/>
            <a:ext cx="147484" cy="195761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0" name="Ромб 29">
            <a:extLst>
              <a:ext uri="{FF2B5EF4-FFF2-40B4-BE49-F238E27FC236}">
                <a16:creationId xmlns:a16="http://schemas.microsoft.com/office/drawing/2014/main" id="{D1CF9E4F-91DC-4A32-8A34-D6FE1BBAD218}"/>
              </a:ext>
            </a:extLst>
          </p:cNvPr>
          <p:cNvSpPr/>
          <p:nvPr/>
        </p:nvSpPr>
        <p:spPr>
          <a:xfrm>
            <a:off x="5142271" y="2853592"/>
            <a:ext cx="88490" cy="194408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900FECB8-7EF0-4811-AC1B-F9B7A5D84A17}"/>
              </a:ext>
            </a:extLst>
          </p:cNvPr>
          <p:cNvSpPr/>
          <p:nvPr/>
        </p:nvSpPr>
        <p:spPr>
          <a:xfrm flipH="1">
            <a:off x="10803311" y="5726967"/>
            <a:ext cx="388141" cy="388141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1DA07F61-3E95-443F-AB8C-9C11BA3F3015}"/>
              </a:ext>
            </a:extLst>
          </p:cNvPr>
          <p:cNvSpPr/>
          <p:nvPr/>
        </p:nvSpPr>
        <p:spPr>
          <a:xfrm flipH="1">
            <a:off x="5024283" y="2771921"/>
            <a:ext cx="322890" cy="276079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Группа 61" descr="Это изображение содержит руки женщины, пишущей на бумаге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346056" y="-467361"/>
            <a:ext cx="8739668" cy="8455187"/>
            <a:chOff x="4597680" y="-439156"/>
            <a:chExt cx="7594322" cy="7347121"/>
          </a:xfrm>
        </p:grpSpPr>
        <p:sp>
          <p:nvSpPr>
            <p:cNvPr id="45" name="Полилиния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0" y="87772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олилиния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2762" y="2257239"/>
              <a:ext cx="3741231" cy="3138615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8" name="Полилиния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9" name="Полилиния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0" name="Полилиния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1" name="Полилиния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90503"/>
              <a:ext cx="1838204" cy="2169382"/>
              <a:chOff x="7676266" y="590503"/>
              <a:chExt cx="1838204" cy="2169382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Полилиния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922" y="590503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54" name="Полилиния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5" name="Полилиния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6" name="Полилиния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8" name="Полилиния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7" name="Полилиния: Фигура 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Надпись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8135" y="40245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ОПИСАНИЕ ПРОЕКТА</a:t>
            </a: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5646" y="1897033"/>
            <a:ext cx="4239733" cy="3696330"/>
            <a:chOff x="480283" y="1738262"/>
            <a:chExt cx="4239733" cy="3696330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738262"/>
              <a:ext cx="4130534" cy="738664"/>
              <a:chOff x="518433" y="1897339"/>
              <a:chExt cx="4130534" cy="738664"/>
            </a:xfrm>
          </p:grpSpPr>
          <p:sp>
            <p:nvSpPr>
              <p:cNvPr id="6" name="Прямоугольник: Скругленные углы 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12772" y="1897339"/>
                <a:ext cx="3536195" cy="73866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dirty="0"/>
                  <a:t>«Билеты» — веб-приложение с открытым исходным кодом, основанное на </a:t>
                </a:r>
                <a:r>
                  <a:rPr lang="ru-RU" sz="1600" dirty="0" err="1"/>
                  <a:t>Flask</a:t>
                </a:r>
                <a:r>
                  <a:rPr lang="ru-RU" sz="1600" dirty="0"/>
                  <a:t>.</a:t>
                </a:r>
                <a:endParaRPr lang="ru-RU" sz="1600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480283" y="2891564"/>
              <a:ext cx="4239732" cy="246222"/>
              <a:chOff x="480283" y="2833702"/>
              <a:chExt cx="4239732" cy="246222"/>
            </a:xfrm>
          </p:grpSpPr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480283" y="2833703"/>
                <a:ext cx="481742" cy="246221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0" y="2833702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>
                    <a:latin typeface="+mj-lt"/>
                    <a:cs typeface="Segoe UI" panose="020B0502040204020203" pitchFamily="34" charset="0"/>
                  </a:rPr>
                  <a:t>Шаблон для онлайн-продажи</a:t>
                </a:r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059485" cy="362369"/>
              <a:chOff x="518433" y="3597907"/>
              <a:chExt cx="4059485" cy="362369"/>
            </a:xfrm>
          </p:grpSpPr>
          <p:sp>
            <p:nvSpPr>
              <p:cNvPr id="11" name="Прямоугольник: Скругленные углы 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2" y="3597907"/>
                <a:ext cx="3394096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endPara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942149"/>
              <a:ext cx="4201583" cy="492443"/>
              <a:chOff x="518433" y="4478260"/>
              <a:chExt cx="4201583" cy="492443"/>
            </a:xfrm>
          </p:grpSpPr>
          <p:sp>
            <p:nvSpPr>
              <p:cNvPr id="13" name="Прямоугольник: Скругленные углы 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</p:grpSp>
      </p:grpSp>
      <p:sp>
        <p:nvSpPr>
          <p:cNvPr id="22" name="Овал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9993" y="532523"/>
            <a:ext cx="147396" cy="13074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634" y="663264"/>
            <a:ext cx="52754" cy="543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5" name="Заголовок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2 с информацией о кадрах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Параллелограмм 3">
            <a:extLst>
              <a:ext uri="{FF2B5EF4-FFF2-40B4-BE49-F238E27FC236}">
                <a16:creationId xmlns:a16="http://schemas.microsoft.com/office/drawing/2014/main" id="{C87EA519-7AE3-4B65-82BF-C542EC965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12192001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7" name="Заголовок 76">
            <a:extLst>
              <a:ext uri="{FF2B5EF4-FFF2-40B4-BE49-F238E27FC236}">
                <a16:creationId xmlns:a16="http://schemas.microsoft.com/office/drawing/2014/main" id="{24B30507-340D-46BD-A5D4-C053AF08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87" y="99656"/>
            <a:ext cx="11425084" cy="1031056"/>
          </a:xfrm>
        </p:spPr>
        <p:txBody>
          <a:bodyPr/>
          <a:lstStyle/>
          <a:p>
            <a:pPr algn="ctr"/>
            <a:r>
              <a:rPr lang="ru-RU" sz="4000" dirty="0"/>
              <a:t>Регистрация</a:t>
            </a:r>
            <a:r>
              <a:rPr lang="ru-RU" dirty="0"/>
              <a:t> </a:t>
            </a:r>
            <a:r>
              <a:rPr lang="ru-RU" sz="4000" dirty="0"/>
              <a:t>пользователя</a:t>
            </a:r>
            <a:endParaRPr lang="ru-RU" dirty="0"/>
          </a:p>
        </p:txBody>
      </p: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F4F9F030-03BD-4701-AFE8-C5F67EEA88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807"/>
          <a:stretch/>
        </p:blipFill>
        <p:spPr>
          <a:xfrm>
            <a:off x="422787" y="1382812"/>
            <a:ext cx="5542936" cy="522308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CD1F1AE9-4DFF-4787-AE53-4D2E71832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102" y="1307693"/>
            <a:ext cx="4372898" cy="3311012"/>
          </a:xfrm>
          <a:prstGeom prst="rect">
            <a:avLst/>
          </a:prstGeom>
          <a:effectLst>
            <a:innerShdw blurRad="114300">
              <a:prstClr val="black"/>
            </a:innerShdw>
            <a:softEdge rad="635000"/>
          </a:effectLst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E6E3D91D-6724-416C-9DCE-66FBB94C5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412" y="3380532"/>
            <a:ext cx="4372898" cy="322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Полилиния 11">
            <a:extLst>
              <a:ext uri="{FF2B5EF4-FFF2-40B4-BE49-F238E27FC236}">
                <a16:creationId xmlns:a16="http://schemas.microsoft.com/office/drawing/2014/main" id="{204C7FC4-8D4E-4100-87F2-AFEC44772E59}"/>
              </a:ext>
            </a:extLst>
          </p:cNvPr>
          <p:cNvSpPr>
            <a:spLocks/>
          </p:cNvSpPr>
          <p:nvPr/>
        </p:nvSpPr>
        <p:spPr bwMode="auto">
          <a:xfrm rot="11381842" flipH="1">
            <a:off x="-1090604" y="-461320"/>
            <a:ext cx="5527576" cy="1929561"/>
          </a:xfrm>
          <a:custGeom>
            <a:avLst/>
            <a:gdLst>
              <a:gd name="T0" fmla="*/ 1504 w 2516"/>
              <a:gd name="T1" fmla="*/ 2980 h 3095"/>
              <a:gd name="T2" fmla="*/ 2237 w 2516"/>
              <a:gd name="T3" fmla="*/ 2283 h 3095"/>
              <a:gd name="T4" fmla="*/ 1468 w 2516"/>
              <a:gd name="T5" fmla="*/ 1052 h 3095"/>
              <a:gd name="T6" fmla="*/ 979 w 2516"/>
              <a:gd name="T7" fmla="*/ 648 h 3095"/>
              <a:gd name="T8" fmla="*/ 411 w 2516"/>
              <a:gd name="T9" fmla="*/ 195 h 3095"/>
              <a:gd name="T10" fmla="*/ 397 w 2516"/>
              <a:gd name="T11" fmla="*/ 1117 h 3095"/>
              <a:gd name="T12" fmla="*/ 194 w 2516"/>
              <a:gd name="T13" fmla="*/ 1767 h 3095"/>
              <a:gd name="T14" fmla="*/ 866 w 2516"/>
              <a:gd name="T15" fmla="*/ 2349 h 3095"/>
              <a:gd name="T16" fmla="*/ 1275 w 2516"/>
              <a:gd name="T17" fmla="*/ 2766 h 3095"/>
              <a:gd name="T18" fmla="*/ 1504 w 2516"/>
              <a:gd name="T19" fmla="*/ 2980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6" h="3095">
                <a:moveTo>
                  <a:pt x="1504" y="2980"/>
                </a:moveTo>
                <a:cubicBezTo>
                  <a:pt x="1504" y="2980"/>
                  <a:pt x="1958" y="3095"/>
                  <a:pt x="2237" y="2283"/>
                </a:cubicBezTo>
                <a:cubicBezTo>
                  <a:pt x="2516" y="1472"/>
                  <a:pt x="1745" y="1159"/>
                  <a:pt x="1468" y="1052"/>
                </a:cubicBezTo>
                <a:cubicBezTo>
                  <a:pt x="1191" y="945"/>
                  <a:pt x="1126" y="907"/>
                  <a:pt x="979" y="648"/>
                </a:cubicBezTo>
                <a:cubicBezTo>
                  <a:pt x="832" y="389"/>
                  <a:pt x="822" y="0"/>
                  <a:pt x="411" y="195"/>
                </a:cubicBezTo>
                <a:cubicBezTo>
                  <a:pt x="0" y="391"/>
                  <a:pt x="384" y="948"/>
                  <a:pt x="397" y="1117"/>
                </a:cubicBezTo>
                <a:cubicBezTo>
                  <a:pt x="411" y="1286"/>
                  <a:pt x="128" y="1580"/>
                  <a:pt x="194" y="1767"/>
                </a:cubicBezTo>
                <a:cubicBezTo>
                  <a:pt x="259" y="1954"/>
                  <a:pt x="273" y="2154"/>
                  <a:pt x="866" y="2349"/>
                </a:cubicBezTo>
                <a:cubicBezTo>
                  <a:pt x="866" y="2349"/>
                  <a:pt x="1186" y="2374"/>
                  <a:pt x="1275" y="2766"/>
                </a:cubicBezTo>
                <a:cubicBezTo>
                  <a:pt x="1275" y="2766"/>
                  <a:pt x="1340" y="2988"/>
                  <a:pt x="1504" y="2980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4 с информацией о кадрах</a:t>
            </a:r>
          </a:p>
        </p:txBody>
      </p:sp>
      <p:grpSp>
        <p:nvGrpSpPr>
          <p:cNvPr id="345" name="Группа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95075" y="208552"/>
            <a:ext cx="5717302" cy="858343"/>
            <a:chOff x="7215536" y="4082039"/>
            <a:chExt cx="4209856" cy="846567"/>
          </a:xfrm>
        </p:grpSpPr>
        <p:sp>
          <p:nvSpPr>
            <p:cNvPr id="346" name="Надпись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7215536" y="4082039"/>
              <a:ext cx="289771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28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СТРУКТУРА САЙТА</a:t>
              </a:r>
            </a:p>
          </p:txBody>
        </p:sp>
        <p:sp>
          <p:nvSpPr>
            <p:cNvPr id="347" name="Прямоугольник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40" name="Группа 39" descr="Это изображение содержит значок с 1 человеком, который взаимодействует с тремя людьми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599768" y="2092420"/>
            <a:ext cx="1049156" cy="994220"/>
            <a:chOff x="5536862" y="1274313"/>
            <a:chExt cx="1071012" cy="945171"/>
          </a:xfrm>
        </p:grpSpPr>
        <p:sp>
          <p:nvSpPr>
            <p:cNvPr id="34" name="Овал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73618">
              <a:off x="5536862" y="1274313"/>
              <a:ext cx="1071012" cy="945171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153" name="Группа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952845" y="1569650"/>
              <a:ext cx="239051" cy="321734"/>
              <a:chOff x="2782890" y="2895601"/>
              <a:chExt cx="134938" cy="165100"/>
            </a:xfrm>
          </p:grpSpPr>
          <p:sp>
            <p:nvSpPr>
              <p:cNvPr id="154" name="Овал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5" name="Полилиния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90" y="2978151"/>
                <a:ext cx="134938" cy="82550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55836" y="3110292"/>
            <a:ext cx="1824734" cy="1052001"/>
            <a:chOff x="1779726" y="1823735"/>
            <a:chExt cx="1824734" cy="1052001"/>
          </a:xfrm>
        </p:grpSpPr>
        <p:sp>
          <p:nvSpPr>
            <p:cNvPr id="340" name="Надпись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779726" y="1823735"/>
              <a:ext cx="159460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мероприятия</a:t>
              </a:r>
            </a:p>
          </p:txBody>
        </p:sp>
        <p:sp>
          <p:nvSpPr>
            <p:cNvPr id="341" name="Прямоугольник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2051408" y="2137072"/>
              <a:ext cx="1553052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событие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информация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Группа 40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2776560" y="3382296"/>
            <a:ext cx="1657786" cy="2243068"/>
            <a:chOff x="3471165" y="1214242"/>
            <a:chExt cx="1657786" cy="2243068"/>
          </a:xfrm>
        </p:grpSpPr>
        <p:sp>
          <p:nvSpPr>
            <p:cNvPr id="33" name="Полилиния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165" y="2060310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166" name="Группа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3" y="1214242"/>
              <a:ext cx="1318638" cy="1925258"/>
              <a:chOff x="3398838" y="2253715"/>
              <a:chExt cx="744336" cy="987961"/>
            </a:xfrm>
          </p:grpSpPr>
          <p:sp>
            <p:nvSpPr>
              <p:cNvPr id="167" name="Полилиния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8" name="Полилиния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467101" y="2253715"/>
                <a:ext cx="676073" cy="732374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9" name="Овал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0" name="Полилиния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1" name="Полилиния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9598" y="2984617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2" name="Полилиния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6863" y="2983610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3" name="Овал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4" name="Полилиния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5" name="Полилиния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6" name="Полилиния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7" name="Овал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8" name="Полилиния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9" name="Линия 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0" name="Линия 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39" name="Группа 38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8221555" y="4102052"/>
            <a:ext cx="1949565" cy="1397000"/>
            <a:chOff x="6411957" y="1944267"/>
            <a:chExt cx="1949565" cy="1397000"/>
          </a:xfrm>
        </p:grpSpPr>
        <p:sp>
          <p:nvSpPr>
            <p:cNvPr id="35" name="Полилиния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957" y="1944267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13" name="Группа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Полилиния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5" name="Полилиния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6" name="Овал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7" name="Полилиния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8" name="Полилиния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9" name="Полилиния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0" name="Овал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1" name="Полилиния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2" name="Полилиния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3" name="Полилиния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4" name="Овал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5" name="Полилиния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6" name="Линия 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7" name="Линия 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sp>
        <p:nvSpPr>
          <p:cNvPr id="337" name="Надпись 336">
            <a:extLst>
              <a:ext uri="{FF2B5EF4-FFF2-40B4-BE49-F238E27FC236}">
                <a16:creationId xmlns:a16="http://schemas.microsoft.com/office/drawing/2014/main" id="{3380BC47-47FB-44F3-9E0B-80B83E426031}"/>
              </a:ext>
            </a:extLst>
          </p:cNvPr>
          <p:cNvSpPr txBox="1"/>
          <p:nvPr/>
        </p:nvSpPr>
        <p:spPr>
          <a:xfrm>
            <a:off x="9098876" y="2203556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2" name="Группа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14660" y="3129122"/>
            <a:ext cx="2542423" cy="856571"/>
            <a:chOff x="15545222" y="779004"/>
            <a:chExt cx="2757330" cy="856571"/>
          </a:xfrm>
        </p:grpSpPr>
        <p:sp>
          <p:nvSpPr>
            <p:cNvPr id="343" name="Надпись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16573157" y="779004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добавленные билеты</a:t>
              </a:r>
            </a:p>
          </p:txBody>
        </p:sp>
        <p:sp>
          <p:nvSpPr>
            <p:cNvPr id="344" name="Прямоугольник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15545222" y="1389354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ЧТО_ТО</a:t>
              </a:r>
            </a:p>
          </p:txBody>
        </p:sp>
      </p:grpSp>
      <p:grpSp>
        <p:nvGrpSpPr>
          <p:cNvPr id="27" name="Группа 26" descr="Это изображение содержит иллюстрацию человека, стоящего спиной к зрителю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90376" y="3494833"/>
            <a:ext cx="2668588" cy="2679700"/>
            <a:chOff x="4832350" y="3127375"/>
            <a:chExt cx="2668588" cy="2679700"/>
          </a:xfrm>
        </p:grpSpPr>
        <p:sp>
          <p:nvSpPr>
            <p:cNvPr id="5" name="Полилиния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" name="Автофигура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" name="Полилиния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" name="Полилиния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" name="Полилиния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олилиния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2" name="Полилиния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" name="Полилиния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0" name="Полилиния: Фигура 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325674" y="6283426"/>
            <a:ext cx="359734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ПОЛЬЗОВАТЕЛЬ 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D834178-EC68-4F72-85C1-A8BAD22B716F}"/>
              </a:ext>
            </a:extLst>
          </p:cNvPr>
          <p:cNvSpPr txBox="1"/>
          <p:nvPr/>
        </p:nvSpPr>
        <p:spPr>
          <a:xfrm>
            <a:off x="5074764" y="1107652"/>
            <a:ext cx="1869849" cy="36933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профиль</a:t>
            </a:r>
            <a:endParaRPr lang="ru-RU" b="1" dirty="0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A2D5A230-3A1D-4AC9-AB2F-C31B8B0FAC5A}"/>
              </a:ext>
            </a:extLst>
          </p:cNvPr>
          <p:cNvSpPr/>
          <p:nvPr/>
        </p:nvSpPr>
        <p:spPr>
          <a:xfrm>
            <a:off x="5223368" y="1453190"/>
            <a:ext cx="2546104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данные пользователя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изменение информации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34" name="Полилиния 24">
            <a:extLst>
              <a:ext uri="{FF2B5EF4-FFF2-40B4-BE49-F238E27FC236}">
                <a16:creationId xmlns:a16="http://schemas.microsoft.com/office/drawing/2014/main" id="{3FA219C6-CA03-4B20-B7AC-F5BD275BD2D9}"/>
              </a:ext>
            </a:extLst>
          </p:cNvPr>
          <p:cNvSpPr>
            <a:spLocks/>
          </p:cNvSpPr>
          <p:nvPr/>
        </p:nvSpPr>
        <p:spPr bwMode="auto">
          <a:xfrm rot="154012">
            <a:off x="8508870" y="4292485"/>
            <a:ext cx="750373" cy="929688"/>
          </a:xfrm>
          <a:custGeom>
            <a:avLst/>
            <a:gdLst>
              <a:gd name="T0" fmla="*/ 0 w 1664"/>
              <a:gd name="T1" fmla="*/ 736 h 911"/>
              <a:gd name="T2" fmla="*/ 1664 w 1664"/>
              <a:gd name="T3" fmla="*/ 911 h 911"/>
              <a:gd name="T4" fmla="*/ 1439 w 1664"/>
              <a:gd name="T5" fmla="*/ 0 h 911"/>
              <a:gd name="T6" fmla="*/ 399 w 1664"/>
              <a:gd name="T7" fmla="*/ 127 h 911"/>
              <a:gd name="T8" fmla="*/ 0 w 1664"/>
              <a:gd name="T9" fmla="*/ 736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4" h="911">
                <a:moveTo>
                  <a:pt x="0" y="736"/>
                </a:moveTo>
                <a:lnTo>
                  <a:pt x="1664" y="911"/>
                </a:lnTo>
                <a:lnTo>
                  <a:pt x="1439" y="0"/>
                </a:lnTo>
                <a:lnTo>
                  <a:pt x="399" y="127"/>
                </a:lnTo>
                <a:lnTo>
                  <a:pt x="0" y="736"/>
                </a:lnTo>
                <a:close/>
              </a:path>
            </a:pathLst>
          </a:custGeom>
          <a:solidFill>
            <a:srgbClr val="7CE4EC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r>
              <a:rPr lang="en-US" dirty="0"/>
              <a:t>   </a:t>
            </a:r>
            <a:r>
              <a:rPr lang="en-US" sz="1200" dirty="0"/>
              <a:t>ticket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2">
            <a:extLst>
              <a:ext uri="{FF2B5EF4-FFF2-40B4-BE49-F238E27FC236}">
                <a16:creationId xmlns:a16="http://schemas.microsoft.com/office/drawing/2014/main" id="{CF62008F-B557-4C34-BA7D-2E1EDB44E4C9}"/>
              </a:ext>
            </a:extLst>
          </p:cNvPr>
          <p:cNvSpPr>
            <a:spLocks/>
          </p:cNvSpPr>
          <p:nvPr/>
        </p:nvSpPr>
        <p:spPr bwMode="auto">
          <a:xfrm rot="16200000">
            <a:off x="-927689" y="-447138"/>
            <a:ext cx="8739665" cy="9397937"/>
          </a:xfrm>
          <a:custGeom>
            <a:avLst/>
            <a:gdLst>
              <a:gd name="T0" fmla="*/ 2254 w 2254"/>
              <a:gd name="T1" fmla="*/ 0 h 2026"/>
              <a:gd name="T2" fmla="*/ 2254 w 2254"/>
              <a:gd name="T3" fmla="*/ 2026 h 2026"/>
              <a:gd name="T4" fmla="*/ 2091 w 2254"/>
              <a:gd name="T5" fmla="*/ 1927 h 2026"/>
              <a:gd name="T6" fmla="*/ 1829 w 2254"/>
              <a:gd name="T7" fmla="*/ 1867 h 2026"/>
              <a:gd name="T8" fmla="*/ 1784 w 2254"/>
              <a:gd name="T9" fmla="*/ 1860 h 2026"/>
              <a:gd name="T10" fmla="*/ 1025 w 2254"/>
              <a:gd name="T11" fmla="*/ 1812 h 2026"/>
              <a:gd name="T12" fmla="*/ 330 w 2254"/>
              <a:gd name="T13" fmla="*/ 1005 h 2026"/>
              <a:gd name="T14" fmla="*/ 662 w 2254"/>
              <a:gd name="T15" fmla="*/ 430 h 2026"/>
              <a:gd name="T16" fmla="*/ 770 w 2254"/>
              <a:gd name="T17" fmla="*/ 0 h 2026"/>
              <a:gd name="T18" fmla="*/ 2254 w 2254"/>
              <a:gd name="T19" fmla="*/ 0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4" h="2026">
                <a:moveTo>
                  <a:pt x="2254" y="0"/>
                </a:moveTo>
                <a:cubicBezTo>
                  <a:pt x="2254" y="2026"/>
                  <a:pt x="2254" y="2026"/>
                  <a:pt x="2254" y="2026"/>
                </a:cubicBezTo>
                <a:cubicBezTo>
                  <a:pt x="2243" y="2005"/>
                  <a:pt x="2206" y="1966"/>
                  <a:pt x="2091" y="1927"/>
                </a:cubicBezTo>
                <a:cubicBezTo>
                  <a:pt x="2029" y="1906"/>
                  <a:pt x="1944" y="1885"/>
                  <a:pt x="1829" y="1867"/>
                </a:cubicBezTo>
                <a:cubicBezTo>
                  <a:pt x="1814" y="1865"/>
                  <a:pt x="1800" y="1862"/>
                  <a:pt x="1784" y="1860"/>
                </a:cubicBezTo>
                <a:cubicBezTo>
                  <a:pt x="1606" y="1835"/>
                  <a:pt x="1361" y="1816"/>
                  <a:pt x="1025" y="1812"/>
                </a:cubicBezTo>
                <a:cubicBezTo>
                  <a:pt x="0" y="1800"/>
                  <a:pt x="66" y="1196"/>
                  <a:pt x="330" y="1005"/>
                </a:cubicBezTo>
                <a:cubicBezTo>
                  <a:pt x="580" y="825"/>
                  <a:pt x="686" y="680"/>
                  <a:pt x="662" y="430"/>
                </a:cubicBezTo>
                <a:cubicBezTo>
                  <a:pt x="638" y="181"/>
                  <a:pt x="770" y="0"/>
                  <a:pt x="770" y="0"/>
                </a:cubicBezTo>
                <a:lnTo>
                  <a:pt x="2254" y="0"/>
                </a:lnTo>
                <a:close/>
              </a:path>
            </a:pathLst>
          </a:custGeom>
          <a:gradFill>
            <a:gsLst>
              <a:gs pos="0">
                <a:srgbClr val="7CEFD8"/>
              </a:gs>
              <a:gs pos="55000">
                <a:srgbClr val="6672E4"/>
              </a:gs>
              <a:gs pos="100000">
                <a:srgbClr val="882BE5"/>
              </a:gs>
            </a:gsLst>
            <a:lin ang="48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4DE1F-A326-4AC7-A991-F474AC30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88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СООБЩЕНИЯ ОБ ОШИБКАХ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24D87C-9C9E-451C-8F9B-B33A07836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4" y="2124383"/>
            <a:ext cx="6833419" cy="1905864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3175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18F2C9-2776-4C27-8DB7-03D1FC9B1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697" y="4491389"/>
            <a:ext cx="4424516" cy="20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1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8741090">
            <a:off x="3010715" y="-2180786"/>
            <a:ext cx="6201343" cy="10886044"/>
            <a:chOff x="4855953" y="-2833465"/>
            <a:chExt cx="8948964" cy="12105059"/>
          </a:xfrm>
        </p:grpSpPr>
        <p:sp>
          <p:nvSpPr>
            <p:cNvPr id="20" name="Полилиния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5" name="Заголовок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10 с информацией о кадрах</a:t>
            </a:r>
          </a:p>
        </p:txBody>
      </p:sp>
      <p:grpSp>
        <p:nvGrpSpPr>
          <p:cNvPr id="5" name="Группа 4" descr="Это изображение содержит значок с тремя людьми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299836" y="5968613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Полилиния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Полилиния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8" name="Полилиния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9" name="Полилиния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0" name="Полилиния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1" name="Полилиния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2" name="Полилиния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3" name="Полилиния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4" name="Полилиния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Надпись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2237796" y="3041283"/>
            <a:ext cx="841708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Спасибо за внимание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4327902" y="5907219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1600" dirty="0">
                <a:latin typeface="+mj-lt"/>
              </a:rPr>
              <a:t>Лицей Академии Яндекса</a:t>
            </a:r>
          </a:p>
          <a:p>
            <a:pPr algn="ctr"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2022г.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3067236_TF33668227_Win32" id="{A1CF777F-252D-44C9-9E90-BC861182E988}" vid="{81A8A2D9-498C-4462-BA31-56AF9D4A7F9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40622C-5D03-4258-98D9-CB4F18C7FAD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16AB37-D7B9-4507-B21E-5D459905C6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A17EA8-7A9B-4350-B9C2-AA100F76C2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Управление персоналом, от 24Slides</Template>
  <TotalTime>116</TotalTime>
  <Words>101</Words>
  <Application>Microsoft Office PowerPoint</Application>
  <PresentationFormat>Широкоэкранный</PresentationFormat>
  <Paragraphs>34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Source Code Pro Semibold</vt:lpstr>
      <vt:lpstr>Тема Office</vt:lpstr>
      <vt:lpstr>Слайд 1 с информацией о кадрах</vt:lpstr>
      <vt:lpstr>Слайд 2 с информацией о кадрах</vt:lpstr>
      <vt:lpstr>Регистрация пользователя</vt:lpstr>
      <vt:lpstr>Слайд 4 с информацией о кадрах</vt:lpstr>
      <vt:lpstr>СООБЩЕНИЯ ОБ ОШИБКАХ</vt:lpstr>
      <vt:lpstr>Слайд 10 с информацией о кадрах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 с информацией о кадрах</dc:title>
  <dc:creator>loginova032@gmail.com</dc:creator>
  <cp:lastModifiedBy>loginova032@gmail.com</cp:lastModifiedBy>
  <cp:revision>1</cp:revision>
  <dcterms:created xsi:type="dcterms:W3CDTF">2022-04-28T10:35:43Z</dcterms:created>
  <dcterms:modified xsi:type="dcterms:W3CDTF">2022-04-28T12:31:43Z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