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04424-B3F2-44B9-8F8B-7A3AA63FA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F2B07C-5C36-48FF-BFCA-2D3E5AE29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90047E-6720-4E1C-83F8-0A50246E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6C6E-A0D8-4F58-8DDF-8FC5211C530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BA5180-D4E3-4809-B33B-65C1D839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38A4F0-08B7-426F-B540-052120FF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F3BD-D43D-466F-B94E-E796ACFF9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57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C210F-0533-4654-BC45-A7A8D669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86EA13-CB89-4C0D-9286-7E7507390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8C84B5-22A4-4119-B6E4-DBA1BD7D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6C6E-A0D8-4F58-8DDF-8FC5211C530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71F8E8-6EB9-4C55-8BEC-10B3CFA0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2D77CA-5B42-479A-BD33-03C0B4BC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F3BD-D43D-466F-B94E-E796ACFF9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14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67CCFC-2955-45B6-B200-CFBA690E0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922380-11C2-40D8-8C07-B3B5AB601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9B6191-E818-41F2-BFB7-D5045EB4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6C6E-A0D8-4F58-8DDF-8FC5211C530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AE70D3-A404-4E7D-B3AE-AEE6AC55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4C0405-AF24-4E4B-A857-D6C2A20A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F3BD-D43D-466F-B94E-E796ACFF9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03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236FE-11AB-4C01-B690-D3002978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038E92-F398-42E0-8066-4DD7DE1ED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91F393-25C4-4468-878A-AA024ECC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6C6E-A0D8-4F58-8DDF-8FC5211C530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F8D18F-7F09-4906-A7A6-4E8472C3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915EF9-9616-441A-BB96-0239302F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F3BD-D43D-466F-B94E-E796ACFF9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80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8251F-8E4C-4D13-96AC-F6D6E63E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7894AA-7C22-4FA2-AC71-B5CA3F1F7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1E6737-2FE1-4C4E-A91A-73DA22F2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6C6E-A0D8-4F58-8DDF-8FC5211C530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3757F6-6331-48C6-8991-5B29A901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70FB52-2D32-4052-91E7-9E268855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F3BD-D43D-466F-B94E-E796ACFF9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67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0B194-2729-4D52-A7B3-EBE4DB52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ADEB52-124A-4077-AB5B-B6E3321E9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64957C-A26E-46EA-A20A-4259F76B3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75B5BC-CAB7-4D76-9C46-63C5BEB52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6C6E-A0D8-4F58-8DDF-8FC5211C530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D871F6-CBDD-43DD-A90E-D4AE3E0B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AA9638-C0D7-41A1-BD4D-79810040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F3BD-D43D-466F-B94E-E796ACFF9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8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1BAC0-BFE2-4C5F-8C68-D99A86985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CEF440-592C-4342-952C-B99C3CAE1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AD94DA-97E1-4019-85D1-1F5D4B7A4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457E4F-B32F-4158-B22B-90BF7FA40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AADBAE1-5815-4D90-89B9-64DF45A39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351088-8811-459A-9436-9DF73D24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6C6E-A0D8-4F58-8DDF-8FC5211C530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EFD979-4588-4EDA-AD39-79DF1E89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78C7E79-EEFA-4483-8767-DB3F1A1A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F3BD-D43D-466F-B94E-E796ACFF9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24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16834-11F3-477B-8154-479B2B0B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CB48D1-7537-4FA2-88D1-A7EAF0F5E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6C6E-A0D8-4F58-8DDF-8FC5211C530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13B2A8-2306-4B5A-887F-D8D253DB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9D0E01D-CA4B-4203-B926-005FC82B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F3BD-D43D-466F-B94E-E796ACFF9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75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6BA1663-5F3C-40A1-8C87-6AEC7757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6C6E-A0D8-4F58-8DDF-8FC5211C530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FCBC25D-A859-420D-8CAE-500E0E6C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F384AB-6EEB-4B70-8D4B-208D93B6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F3BD-D43D-466F-B94E-E796ACFF9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05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F0613-AB07-4AB5-8B05-AE48F5D4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F68995-F7A4-4E98-94BF-F102046B7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95E086-CA83-4DEE-B345-908AC8BAD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3D8871-C049-4BBD-A400-546F86EB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6C6E-A0D8-4F58-8DDF-8FC5211C530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26C364-FB73-4FBF-82F3-B4E7461E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10E603-FB48-4D95-8B5A-0D85B656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F3BD-D43D-466F-B94E-E796ACFF9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01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8E39-FB1D-4D6E-A505-A70116C9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E5B376A-76F5-49D8-A5BC-B136243F8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F25A60-1FDB-41A6-8158-6724354E8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2E3D66-90EF-4370-A064-CA9E986B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6C6E-A0D8-4F58-8DDF-8FC5211C530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03C4C5-32BC-406F-876B-93D59B2D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D39E1A-A879-47F4-B86E-1CBEA744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F3BD-D43D-466F-B94E-E796ACFF9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16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845A9-89CF-4E2C-BD97-D3CC0B52F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2C0405-C506-44E9-B620-6E1B6F84C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6044BC-8889-4447-A33B-EBC7324BF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46C6E-A0D8-4F58-8DDF-8FC5211C5308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DD10B9-3CAB-4C8C-8A1B-94517D31E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6E4A4C-7653-4830-810A-6B8E631F6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1F3BD-D43D-466F-B94E-E796ACFF9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27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153D9-9CC0-41CC-BAA9-39678050E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Сайт </a:t>
            </a:r>
            <a:r>
              <a:rPr lang="en-US" dirty="0"/>
              <a:t>“</a:t>
            </a:r>
            <a:r>
              <a:rPr lang="ru-RU" dirty="0"/>
              <a:t>продажа билетов</a:t>
            </a:r>
            <a:r>
              <a:rPr lang="en-US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AB8CA8-9325-411A-BFA9-82805C11B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8946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Сайт “продажа билетов”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“продажа билетов”</dc:title>
  <dc:creator>loginova032@gmail.com</dc:creator>
  <cp:lastModifiedBy>loginova032@gmail.com</cp:lastModifiedBy>
  <cp:revision>1</cp:revision>
  <dcterms:created xsi:type="dcterms:W3CDTF">2022-04-14T15:16:59Z</dcterms:created>
  <dcterms:modified xsi:type="dcterms:W3CDTF">2022-04-14T15:17:28Z</dcterms:modified>
</cp:coreProperties>
</file>