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8" r:id="rId9"/>
    <p:sldId id="26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inova032@gmail.com" initials="l" lastIdx="1" clrIdx="0">
    <p:extLst>
      <p:ext uri="{19B8F6BF-5375-455C-9EA6-DF929625EA0E}">
        <p15:presenceInfo xmlns:p15="http://schemas.microsoft.com/office/powerpoint/2012/main" userId="8a783f654f6e64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52" autoAdjust="0"/>
  </p:normalViewPr>
  <p:slideViewPr>
    <p:cSldViewPr snapToGrid="0" showGuides="1">
      <p:cViewPr>
        <p:scale>
          <a:sx n="98" d="100"/>
          <a:sy n="98" d="100"/>
        </p:scale>
        <p:origin x="144" y="45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AF47BA-0B4C-4BF1-8E32-CC0E12D7D785}" type="datetime1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28996C-DF1E-45F4-80FD-86472FDB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32DA0-7958-4173-8B36-3481D6373784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F1C822-6504-4892-AC8E-54E9AA0C1052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CDBA-E23B-41B7-AC58-9785B510F6C9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2305D3-1A28-4C21-B552-3301EDC1196E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16730-FCA1-48D1-AE79-FC9F5CF46AA7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207ED-B9A1-4F1D-B527-B516532AE58F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D3F2D2-D7C0-454B-81F7-7D358BB83CFD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F66B8-E6B8-4AA3-B780-80DD029AE0D7}" type="datetime1">
              <a:rPr lang="ru-RU" smtClean="0"/>
              <a:t>28.04.2022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AC844C-792B-4FAC-89DD-38371405EE5B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138459-30B2-45D9-84C2-0B82C6612FCC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076D7-2B10-40C1-B05F-04F8B065827C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BC951B-237C-490B-918D-DA4191B5179D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76CF3E-9A4F-45A3-96D2-0DFFCB5A36A6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15982" y="-4992788"/>
            <a:ext cx="13838469" cy="10990318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1 с информацией о кадрах</a:t>
            </a: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141316" y="567524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854613" y="430075"/>
            <a:ext cx="961981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4400" dirty="0">
                <a:effectLst/>
                <a:latin typeface="SF Pro Text" pitchFamily="2" charset="0"/>
                <a:ea typeface="SF Pro Text" pitchFamily="2" charset="0"/>
                <a:cs typeface="SF Pro Text" pitchFamily="2" charset="0"/>
              </a:rPr>
              <a:t>Онлайн-продажа билетов</a:t>
            </a:r>
            <a:endParaRPr lang="ru-RU" sz="11500" b="1" dirty="0">
              <a:solidFill>
                <a:srgbClr val="002060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1002924" y="5713800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Проект выполнили:</a:t>
            </a:r>
          </a:p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Иванов Герман, Логинова Евфросиния</a:t>
            </a:r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ECD29A9D-F77B-4A21-8677-134CBBE3A4EE}"/>
              </a:ext>
            </a:extLst>
          </p:cNvPr>
          <p:cNvSpPr/>
          <p:nvPr/>
        </p:nvSpPr>
        <p:spPr>
          <a:xfrm>
            <a:off x="11724931" y="3016161"/>
            <a:ext cx="88490" cy="120329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F1B1F0F1-2A70-4232-BEF4-DA6217B586E4}"/>
              </a:ext>
            </a:extLst>
          </p:cNvPr>
          <p:cNvSpPr/>
          <p:nvPr/>
        </p:nvSpPr>
        <p:spPr>
          <a:xfrm>
            <a:off x="1868129" y="852209"/>
            <a:ext cx="176981" cy="18017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b="1" dirty="0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92397014-8095-4BB2-BAD6-983E2C02D1CF}"/>
              </a:ext>
            </a:extLst>
          </p:cNvPr>
          <p:cNvSpPr/>
          <p:nvPr/>
        </p:nvSpPr>
        <p:spPr>
          <a:xfrm>
            <a:off x="10923640" y="5778688"/>
            <a:ext cx="147484" cy="195761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D1CF9E4F-91DC-4A32-8A34-D6FE1BBAD218}"/>
              </a:ext>
            </a:extLst>
          </p:cNvPr>
          <p:cNvSpPr/>
          <p:nvPr/>
        </p:nvSpPr>
        <p:spPr>
          <a:xfrm>
            <a:off x="5142271" y="2853592"/>
            <a:ext cx="88490" cy="19440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900FECB8-7EF0-4811-AC1B-F9B7A5D84A17}"/>
              </a:ext>
            </a:extLst>
          </p:cNvPr>
          <p:cNvSpPr/>
          <p:nvPr/>
        </p:nvSpPr>
        <p:spPr>
          <a:xfrm flipH="1">
            <a:off x="10803311" y="5726967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1DA07F61-3E95-443F-AB8C-9C11BA3F3015}"/>
              </a:ext>
            </a:extLst>
          </p:cNvPr>
          <p:cNvSpPr/>
          <p:nvPr/>
        </p:nvSpPr>
        <p:spPr>
          <a:xfrm flipH="1">
            <a:off x="5024283" y="2771921"/>
            <a:ext cx="322890" cy="276079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346056" y="-467361"/>
            <a:ext cx="8739668" cy="8455187"/>
            <a:chOff x="4597680" y="-439156"/>
            <a:chExt cx="7594322" cy="7347121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0" y="87772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62" y="2257239"/>
              <a:ext cx="3741231" cy="3138615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90503"/>
              <a:ext cx="1838204" cy="2169382"/>
              <a:chOff x="7676266" y="590503"/>
              <a:chExt cx="1838204" cy="2169382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922" y="590503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8135" y="40245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3200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ОПИСАНИЕ</a:t>
            </a:r>
            <a:r>
              <a: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ПРОЕКТА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5646" y="1897033"/>
            <a:ext cx="4239733" cy="3696330"/>
            <a:chOff x="480283" y="1738262"/>
            <a:chExt cx="4239733" cy="3696330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38262"/>
              <a:ext cx="4130534" cy="738664"/>
              <a:chOff x="518433" y="1897339"/>
              <a:chExt cx="4130534" cy="738664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12772" y="1897339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dirty="0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«Билеты» — веб-приложение с открытым исходным кодом, основанное на </a:t>
                </a:r>
                <a:r>
                  <a:rPr lang="ru-RU" sz="1600" dirty="0" err="1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Flask</a:t>
                </a:r>
                <a:r>
                  <a:rPr lang="ru-RU" sz="1600" dirty="0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.</a:t>
                </a:r>
                <a:endParaRPr lang="ru-RU" sz="1600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480283" y="2891564"/>
              <a:ext cx="4239732" cy="246222"/>
              <a:chOff x="480283" y="2833702"/>
              <a:chExt cx="4239732" cy="246222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480283" y="2833703"/>
                <a:ext cx="481742" cy="24622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0" y="2833702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Шаблон</a:t>
                </a:r>
                <a:r>
                  <a:rPr lang="ru-RU" sz="1600" i="1" dirty="0"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для</a:t>
                </a:r>
                <a:r>
                  <a:rPr lang="ru-RU" sz="1600" i="1" dirty="0"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онлайн-продажи</a:t>
                </a: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059485" cy="362369"/>
              <a:chOff x="518433" y="3597907"/>
              <a:chExt cx="4059485" cy="362369"/>
            </a:xfrm>
          </p:grpSpPr>
          <p:sp>
            <p:nvSpPr>
              <p:cNvPr id="11" name="Прямоугольник: Скругленные углы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2" y="3597907"/>
                <a:ext cx="3394096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492443"/>
              <a:chOff x="518433" y="4478260"/>
              <a:chExt cx="4201583" cy="492443"/>
            </a:xfrm>
          </p:grpSpPr>
          <p:sp>
            <p:nvSpPr>
              <p:cNvPr id="13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Lorem</a:t>
                </a:r>
                <a:r>
                  <a:rPr lang="ru-RU" sz="1600" i="1" dirty="0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ipsum</a:t>
                </a:r>
                <a:r>
                  <a:rPr lang="ru-RU" sz="1600" i="1" dirty="0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dolor</a:t>
                </a:r>
                <a:r>
                  <a:rPr lang="ru-RU" sz="1600" i="1" dirty="0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sit</a:t>
                </a:r>
                <a:r>
                  <a:rPr lang="ru-RU" sz="1600" i="1" dirty="0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amet</a:t>
                </a:r>
                <a:r>
                  <a:rPr lang="ru-RU" sz="1600" i="1" dirty="0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,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consectetur</a:t>
                </a:r>
                <a:r>
                  <a:rPr lang="ru-RU" sz="1600" i="1" dirty="0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adipiscing</a:t>
                </a:r>
                <a:r>
                  <a:rPr lang="ru-RU" sz="1600" i="1" dirty="0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elit</a:t>
                </a:r>
                <a:r>
                  <a:rPr lang="ru-RU" sz="1600" i="1" dirty="0">
                    <a:solidFill>
                      <a:srgbClr val="002060"/>
                    </a:solidFill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. </a:t>
                </a:r>
              </a:p>
            </p:txBody>
          </p:sp>
        </p:grp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9993" y="532523"/>
            <a:ext cx="147396" cy="13074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634" y="663264"/>
            <a:ext cx="52754" cy="543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2 с информацией о кадрах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Параллелограмм 3">
            <a:extLst>
              <a:ext uri="{FF2B5EF4-FFF2-40B4-BE49-F238E27FC236}">
                <a16:creationId xmlns:a16="http://schemas.microsoft.com/office/drawing/2014/main" id="{C87EA519-7AE3-4B65-82BF-C542EC965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12192001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Заголовок 76">
            <a:extLst>
              <a:ext uri="{FF2B5EF4-FFF2-40B4-BE49-F238E27FC236}">
                <a16:creationId xmlns:a16="http://schemas.microsoft.com/office/drawing/2014/main" id="{24B30507-340D-46BD-A5D4-C053AF08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99656"/>
            <a:ext cx="11425084" cy="1031056"/>
          </a:xfrm>
        </p:spPr>
        <p:txBody>
          <a:bodyPr/>
          <a:lstStyle/>
          <a:p>
            <a:pPr algn="ctr"/>
            <a:r>
              <a:rPr lang="ru-RU" sz="4000" dirty="0"/>
              <a:t>Регистрация</a:t>
            </a:r>
            <a:r>
              <a:rPr lang="ru-RU" dirty="0"/>
              <a:t> </a:t>
            </a:r>
            <a:r>
              <a:rPr lang="ru-RU" sz="4000" dirty="0"/>
              <a:t>пользователя</a:t>
            </a:r>
            <a:endParaRPr lang="ru-RU" dirty="0"/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F4F9F030-03BD-4701-AFE8-C5F67EEA8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56" r="-2042"/>
          <a:stretch/>
        </p:blipFill>
        <p:spPr>
          <a:xfrm>
            <a:off x="74355" y="2160748"/>
            <a:ext cx="6743701" cy="402366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CD1F1AE9-4DFF-4787-AE53-4D2E71832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02" y="1307693"/>
            <a:ext cx="4372898" cy="3311012"/>
          </a:xfrm>
          <a:prstGeom prst="rect">
            <a:avLst/>
          </a:prstGeom>
          <a:effectLst>
            <a:innerShdw blurRad="114300">
              <a:prstClr val="black"/>
            </a:innerShdw>
            <a:softEdge rad="635000"/>
          </a:effectLst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E6E3D91D-6724-416C-9DCE-66FBB94C5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412" y="3380532"/>
            <a:ext cx="4372898" cy="32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Полилиния 11">
            <a:extLst>
              <a:ext uri="{FF2B5EF4-FFF2-40B4-BE49-F238E27FC236}">
                <a16:creationId xmlns:a16="http://schemas.microsoft.com/office/drawing/2014/main" id="{204C7FC4-8D4E-4100-87F2-AFEC44772E59}"/>
              </a:ext>
            </a:extLst>
          </p:cNvPr>
          <p:cNvSpPr>
            <a:spLocks/>
          </p:cNvSpPr>
          <p:nvPr/>
        </p:nvSpPr>
        <p:spPr bwMode="auto">
          <a:xfrm rot="11381842" flipH="1">
            <a:off x="-1090604" y="-461320"/>
            <a:ext cx="5527576" cy="1929561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4 с информацией о кадрах</a:t>
            </a: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95075" y="208552"/>
            <a:ext cx="5717302" cy="858343"/>
            <a:chOff x="7215536" y="4082039"/>
            <a:chExt cx="4209856" cy="846567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7215536" y="4082039"/>
              <a:ext cx="289771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2800" b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СТРУКТУРА</a:t>
              </a:r>
              <a:r>
                <a:rPr lang="ru-RU" sz="28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САЙТА</a:t>
              </a: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40" name="Группа 39" descr="Это изображение содержит значок с 1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599768" y="2092420"/>
            <a:ext cx="1049156" cy="994220"/>
            <a:chOff x="5536862" y="1274313"/>
            <a:chExt cx="1071012" cy="945171"/>
          </a:xfrm>
        </p:grpSpPr>
        <p:sp>
          <p:nvSpPr>
            <p:cNvPr id="34" name="Овал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73618">
              <a:off x="5536862" y="1274313"/>
              <a:ext cx="1071012" cy="945171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952845" y="1569650"/>
              <a:ext cx="239051" cy="321734"/>
              <a:chOff x="2782890" y="2895601"/>
              <a:chExt cx="134938" cy="165100"/>
            </a:xfrm>
          </p:grpSpPr>
          <p:sp>
            <p:nvSpPr>
              <p:cNvPr id="154" name="Овал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5" name="Полилиния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90" y="2978151"/>
                <a:ext cx="134938" cy="82550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55836" y="3110292"/>
            <a:ext cx="1913308" cy="1052001"/>
            <a:chOff x="1779726" y="1823735"/>
            <a:chExt cx="1913308" cy="1052001"/>
          </a:xfrm>
        </p:grpSpPr>
        <p:sp>
          <p:nvSpPr>
            <p:cNvPr id="340" name="Надпись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779726" y="1823735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b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мероприятия</a:t>
              </a:r>
            </a:p>
          </p:txBody>
        </p:sp>
        <p:sp>
          <p:nvSpPr>
            <p:cNvPr id="341" name="Прямоугольник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2051408" y="2137072"/>
              <a:ext cx="1641626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ru-RU" sz="1600" i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событие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ru-RU" sz="1600" i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информация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endPara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endParaRPr>
            </a:p>
          </p:txBody>
        </p:sp>
      </p:grpSp>
      <p:grpSp>
        <p:nvGrpSpPr>
          <p:cNvPr id="41" name="Группа 40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2776560" y="3382296"/>
            <a:ext cx="1657786" cy="2243068"/>
            <a:chOff x="3471165" y="1214242"/>
            <a:chExt cx="1657786" cy="2243068"/>
          </a:xfrm>
        </p:grpSpPr>
        <p:sp>
          <p:nvSpPr>
            <p:cNvPr id="33" name="Полилиния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165" y="2060310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3" y="1214242"/>
              <a:ext cx="1318638" cy="1925258"/>
              <a:chOff x="3398838" y="2253715"/>
              <a:chExt cx="744336" cy="987961"/>
            </a:xfrm>
          </p:grpSpPr>
          <p:sp>
            <p:nvSpPr>
              <p:cNvPr id="167" name="Полилиния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8" name="Полилиния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67101" y="2253715"/>
                <a:ext cx="676073" cy="732374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9" name="Овал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0" name="Полилиния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1" name="Полилиния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598" y="2984617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2" name="Полилиния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6863" y="2983610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3" name="Овал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4" name="Полилиния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5" name="Полилиния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6" name="Полилиния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7" name="Овал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8" name="Полилиния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9" name="Линия 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0" name="Линия 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9" name="Группа 38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8221555" y="4102052"/>
            <a:ext cx="1949565" cy="1397000"/>
            <a:chOff x="6411957" y="1944267"/>
            <a:chExt cx="1949565" cy="1397000"/>
          </a:xfrm>
        </p:grpSpPr>
        <p:sp>
          <p:nvSpPr>
            <p:cNvPr id="35" name="Полилиния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57" y="1944267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13" name="Группа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Полилиния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5" name="Полилиния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6" name="Овал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7" name="Полилиния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8" name="Полилиния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9" name="Полилиния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0" name="Овал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1" name="Полилиния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2" name="Полилиния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3" name="Полилиния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4" name="Овал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5" name="Полилиния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6" name="Линия 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7" name="Линия 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337" name="Надпись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9098876" y="2203556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2" name="Группа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14660" y="3129122"/>
            <a:ext cx="2542423" cy="856571"/>
            <a:chOff x="15545222" y="779004"/>
            <a:chExt cx="2757330" cy="856571"/>
          </a:xfrm>
        </p:grpSpPr>
        <p:sp>
          <p:nvSpPr>
            <p:cNvPr id="343" name="Надпись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16573156" y="779004"/>
              <a:ext cx="172939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добавленные билеты</a:t>
              </a:r>
            </a:p>
          </p:txBody>
        </p:sp>
        <p:sp>
          <p:nvSpPr>
            <p:cNvPr id="344" name="Прямоугольник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15545222" y="1389354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i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ЧТО_ТО</a:t>
              </a:r>
            </a:p>
          </p:txBody>
        </p:sp>
      </p:grpSp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90376" y="3494833"/>
            <a:ext cx="2668588" cy="2679700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325674" y="6283426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400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ПОЛЬЗОВАТЕЛЬ</a:t>
            </a:r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834178-EC68-4F72-85C1-A8BAD22B716F}"/>
              </a:ext>
            </a:extLst>
          </p:cNvPr>
          <p:cNvSpPr txBox="1"/>
          <p:nvPr/>
        </p:nvSpPr>
        <p:spPr>
          <a:xfrm>
            <a:off x="5074764" y="1107652"/>
            <a:ext cx="1869849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профиль</a:t>
            </a:r>
            <a:endParaRPr lang="ru-RU" b="1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A2D5A230-3A1D-4AC9-AB2F-C31B8B0FAC5A}"/>
              </a:ext>
            </a:extLst>
          </p:cNvPr>
          <p:cNvSpPr/>
          <p:nvPr/>
        </p:nvSpPr>
        <p:spPr>
          <a:xfrm>
            <a:off x="5223368" y="1453190"/>
            <a:ext cx="2546104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данные пользователя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изменение информации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sz="1600" i="1" dirty="0">
              <a:solidFill>
                <a:srgbClr val="002060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34" name="Полилиния 24">
            <a:extLst>
              <a:ext uri="{FF2B5EF4-FFF2-40B4-BE49-F238E27FC236}">
                <a16:creationId xmlns:a16="http://schemas.microsoft.com/office/drawing/2014/main" id="{3FA219C6-CA03-4B20-B7AC-F5BD275BD2D9}"/>
              </a:ext>
            </a:extLst>
          </p:cNvPr>
          <p:cNvSpPr>
            <a:spLocks/>
          </p:cNvSpPr>
          <p:nvPr/>
        </p:nvSpPr>
        <p:spPr bwMode="auto">
          <a:xfrm rot="154012">
            <a:off x="8508870" y="4292485"/>
            <a:ext cx="750373" cy="929688"/>
          </a:xfrm>
          <a:custGeom>
            <a:avLst/>
            <a:gdLst>
              <a:gd name="T0" fmla="*/ 0 w 1664"/>
              <a:gd name="T1" fmla="*/ 736 h 911"/>
              <a:gd name="T2" fmla="*/ 1664 w 1664"/>
              <a:gd name="T3" fmla="*/ 911 h 911"/>
              <a:gd name="T4" fmla="*/ 1439 w 1664"/>
              <a:gd name="T5" fmla="*/ 0 h 911"/>
              <a:gd name="T6" fmla="*/ 399 w 1664"/>
              <a:gd name="T7" fmla="*/ 127 h 911"/>
              <a:gd name="T8" fmla="*/ 0 w 1664"/>
              <a:gd name="T9" fmla="*/ 736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4" h="911">
                <a:moveTo>
                  <a:pt x="0" y="736"/>
                </a:moveTo>
                <a:lnTo>
                  <a:pt x="1664" y="911"/>
                </a:lnTo>
                <a:lnTo>
                  <a:pt x="1439" y="0"/>
                </a:lnTo>
                <a:lnTo>
                  <a:pt x="399" y="127"/>
                </a:lnTo>
                <a:lnTo>
                  <a:pt x="0" y="736"/>
                </a:lnTo>
                <a:close/>
              </a:path>
            </a:pathLst>
          </a:custGeom>
          <a:solidFill>
            <a:srgbClr val="7CE4EC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US" dirty="0"/>
              <a:t>   </a:t>
            </a:r>
            <a:r>
              <a:rPr lang="en-US" sz="1200" dirty="0"/>
              <a:t>ticket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2">
            <a:extLst>
              <a:ext uri="{FF2B5EF4-FFF2-40B4-BE49-F238E27FC236}">
                <a16:creationId xmlns:a16="http://schemas.microsoft.com/office/drawing/2014/main" id="{CF62008F-B557-4C34-BA7D-2E1EDB44E4C9}"/>
              </a:ext>
            </a:extLst>
          </p:cNvPr>
          <p:cNvSpPr>
            <a:spLocks/>
          </p:cNvSpPr>
          <p:nvPr/>
        </p:nvSpPr>
        <p:spPr bwMode="auto">
          <a:xfrm rot="16200000">
            <a:off x="-927689" y="-447138"/>
            <a:ext cx="8739665" cy="9397937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4DE1F-A326-4AC7-A991-F474AC30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8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СООБЩЕНИЯ ОБ ОШИБКАХ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24D87C-9C9E-451C-8F9B-B33A0783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433" y="2353782"/>
            <a:ext cx="6989321" cy="1714713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3175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18F2C9-2776-4C27-8DB7-03D1FC9B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697" y="4030247"/>
            <a:ext cx="4424516" cy="24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8741090">
            <a:off x="3010715" y="-2180786"/>
            <a:ext cx="6201343" cy="10886044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10 с информацией о кадрах</a:t>
            </a: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299836" y="5968613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237796" y="3041283"/>
            <a:ext cx="841708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Спасибо за внимание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4327902" y="5907219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Лицей Академии Яндекса</a:t>
            </a:r>
          </a:p>
          <a:p>
            <a:pPr algn="ctr" rtl="0"/>
            <a:r>
              <a: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2022г.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067236_TF33668227_Win32" id="{A1CF777F-252D-44C9-9E90-BC861182E988}" vid="{81A8A2D9-498C-4462-BA31-56AF9D4A7F9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136</TotalTime>
  <Words>101</Words>
  <Application>Microsoft Macintosh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SF Pro Text</vt:lpstr>
      <vt:lpstr>Тема Office</vt:lpstr>
      <vt:lpstr>Слайд 1 с информацией о кадрах</vt:lpstr>
      <vt:lpstr>Слайд 2 с информацией о кадрах</vt:lpstr>
      <vt:lpstr>Регистрация пользователя</vt:lpstr>
      <vt:lpstr>Слайд 4 с информацией о кадрах</vt:lpstr>
      <vt:lpstr>СООБЩЕНИЯ ОБ ОШИБКАХ</vt:lpstr>
      <vt:lpstr>Слайд 10 с информацией о кадрах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 с информацией о кадрах</dc:title>
  <dc:creator>loginova032@gmail.com</dc:creator>
  <cp:lastModifiedBy>German Ivanov</cp:lastModifiedBy>
  <cp:revision>3</cp:revision>
  <dcterms:created xsi:type="dcterms:W3CDTF">2022-04-28T10:35:43Z</dcterms:created>
  <dcterms:modified xsi:type="dcterms:W3CDTF">2022-04-28T12:54:58Z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