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656" r:id="rId2"/>
    <p:sldId id="673" r:id="rId3"/>
    <p:sldId id="704" r:id="rId4"/>
    <p:sldId id="686" r:id="rId5"/>
    <p:sldId id="688" r:id="rId6"/>
    <p:sldId id="690" r:id="rId7"/>
    <p:sldId id="692" r:id="rId8"/>
    <p:sldId id="691" r:id="rId9"/>
    <p:sldId id="693" r:id="rId10"/>
    <p:sldId id="689" r:id="rId11"/>
    <p:sldId id="675" r:id="rId12"/>
    <p:sldId id="694" r:id="rId13"/>
    <p:sldId id="695" r:id="rId14"/>
    <p:sldId id="696" r:id="rId15"/>
    <p:sldId id="697" r:id="rId16"/>
    <p:sldId id="698" r:id="rId17"/>
    <p:sldId id="699" r:id="rId18"/>
    <p:sldId id="700" r:id="rId19"/>
    <p:sldId id="701" r:id="rId20"/>
    <p:sldId id="703" r:id="rId21"/>
    <p:sldId id="678" r:id="rId22"/>
  </p:sldIdLst>
  <p:sldSz cx="19799300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4" userDrawn="1">
          <p15:clr>
            <a:srgbClr val="A4A3A4"/>
          </p15:clr>
        </p15:guide>
        <p15:guide id="2" pos="543" userDrawn="1">
          <p15:clr>
            <a:srgbClr val="A4A3A4"/>
          </p15:clr>
        </p15:guide>
        <p15:guide id="3" pos="11951" userDrawn="1">
          <p15:clr>
            <a:srgbClr val="A4A3A4"/>
          </p15:clr>
        </p15:guide>
        <p15:guide id="4" orient="horz" pos="6554" userDrawn="1">
          <p15:clr>
            <a:srgbClr val="A4A3A4"/>
          </p15:clr>
        </p15:guide>
        <p15:guide id="5" orient="horz" pos="50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A1919"/>
    <a:srgbClr val="FFDD2D"/>
    <a:srgbClr val="CDD2D7"/>
    <a:srgbClr val="D8DCDF"/>
    <a:srgbClr val="DFE3E3"/>
    <a:srgbClr val="E9ECEC"/>
    <a:srgbClr val="E2E7EA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2"/>
    <p:restoredTop sz="96229"/>
  </p:normalViewPr>
  <p:slideViewPr>
    <p:cSldViewPr snapToGrid="0" snapToObjects="1" showGuides="1">
      <p:cViewPr varScale="1">
        <p:scale>
          <a:sx n="49" d="100"/>
          <a:sy n="49" d="100"/>
        </p:scale>
        <p:origin x="259" y="67"/>
      </p:cViewPr>
      <p:guideLst>
        <p:guide orient="horz" pos="544"/>
        <p:guide pos="543"/>
        <p:guide pos="11951"/>
        <p:guide orient="horz" pos="6554"/>
        <p:guide orient="horz" pos="50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65073-05CB-AF4F-BD94-6FA874F22EA8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92150" y="1143000"/>
            <a:ext cx="5473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B9AE9-BF26-F14B-AE84-E1846B276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98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913" y="1826438"/>
            <a:ext cx="14849475" cy="3885377"/>
          </a:xfrm>
        </p:spPr>
        <p:txBody>
          <a:bodyPr anchor="b"/>
          <a:lstStyle>
            <a:lvl1pPr algn="ctr">
              <a:defRPr sz="974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5861650"/>
            <a:ext cx="14849475" cy="2694446"/>
          </a:xfrm>
        </p:spPr>
        <p:txBody>
          <a:bodyPr/>
          <a:lstStyle>
            <a:lvl1pPr marL="0" indent="0" algn="ctr">
              <a:buNone/>
              <a:defRPr sz="3898"/>
            </a:lvl1pPr>
            <a:lvl2pPr marL="742493" indent="0" algn="ctr">
              <a:buNone/>
              <a:defRPr sz="3248"/>
            </a:lvl2pPr>
            <a:lvl3pPr marL="1484986" indent="0" algn="ctr">
              <a:buNone/>
              <a:defRPr sz="2923"/>
            </a:lvl3pPr>
            <a:lvl4pPr marL="2227478" indent="0" algn="ctr">
              <a:buNone/>
              <a:defRPr sz="2598"/>
            </a:lvl4pPr>
            <a:lvl5pPr marL="2969971" indent="0" algn="ctr">
              <a:buNone/>
              <a:defRPr sz="2598"/>
            </a:lvl5pPr>
            <a:lvl6pPr marL="3712464" indent="0" algn="ctr">
              <a:buNone/>
              <a:defRPr sz="2598"/>
            </a:lvl6pPr>
            <a:lvl7pPr marL="4454957" indent="0" algn="ctr">
              <a:buNone/>
              <a:defRPr sz="2598"/>
            </a:lvl7pPr>
            <a:lvl8pPr marL="5197450" indent="0" algn="ctr">
              <a:buNone/>
              <a:defRPr sz="2598"/>
            </a:lvl8pPr>
            <a:lvl9pPr marL="5939942" indent="0" algn="ctr">
              <a:buNone/>
              <a:defRPr sz="2598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7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аково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CB7B34C-7190-FE4D-B498-964560942223}"/>
              </a:ext>
            </a:extLst>
          </p:cNvPr>
          <p:cNvSpPr/>
          <p:nvPr userDrawn="1"/>
        </p:nvSpPr>
        <p:spPr>
          <a:xfrm>
            <a:off x="811839" y="800281"/>
            <a:ext cx="6248179" cy="93877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2007548-2FC9-754D-B26B-45C469EBE486}"/>
              </a:ext>
            </a:extLst>
          </p:cNvPr>
          <p:cNvSpPr/>
          <p:nvPr userDrawn="1"/>
        </p:nvSpPr>
        <p:spPr>
          <a:xfrm>
            <a:off x="5831536" y="800281"/>
            <a:ext cx="1225686" cy="1224000"/>
          </a:xfrm>
          <a:prstGeom prst="rect">
            <a:avLst/>
          </a:prstGeom>
          <a:solidFill>
            <a:srgbClr val="FFDD2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8FE86-5975-7946-A442-14157A6B8388}"/>
              </a:ext>
            </a:extLst>
          </p:cNvPr>
          <p:cNvSpPr txBox="1"/>
          <p:nvPr userDrawn="1"/>
        </p:nvSpPr>
        <p:spPr>
          <a:xfrm>
            <a:off x="6116404" y="908277"/>
            <a:ext cx="655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ocogoose Classic Trial" panose="020B0003020200000002" pitchFamily="34" charset="0"/>
              </a:rPr>
              <a:t>?</a:t>
            </a:r>
            <a:endParaRPr lang="ru-RU" sz="7200" b="1" dirty="0">
              <a:latin typeface="Cocogoose Classic Trial" panose="020B00030202000000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9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00B4C5-915C-CD45-994B-BB5B32D7F4E1}"/>
              </a:ext>
            </a:extLst>
          </p:cNvPr>
          <p:cNvSpPr/>
          <p:nvPr userDrawn="1"/>
        </p:nvSpPr>
        <p:spPr>
          <a:xfrm>
            <a:off x="811840" y="842267"/>
            <a:ext cx="16850018" cy="1224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58BEDCD-0BC8-3B47-ABD3-864376C74075}"/>
              </a:ext>
            </a:extLst>
          </p:cNvPr>
          <p:cNvGrpSpPr/>
          <p:nvPr userDrawn="1"/>
        </p:nvGrpSpPr>
        <p:grpSpPr>
          <a:xfrm>
            <a:off x="17661858" y="842267"/>
            <a:ext cx="1225686" cy="1224000"/>
            <a:chOff x="16777500" y="1294348"/>
            <a:chExt cx="1225686" cy="1224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616F0B17-6E20-3643-B6E6-426D9194CF97}"/>
                </a:ext>
              </a:extLst>
            </p:cNvPr>
            <p:cNvSpPr/>
            <p:nvPr/>
          </p:nvSpPr>
          <p:spPr>
            <a:xfrm>
              <a:off x="16777500" y="1294348"/>
              <a:ext cx="1225686" cy="1224000"/>
            </a:xfrm>
            <a:prstGeom prst="rect">
              <a:avLst/>
            </a:prstGeom>
            <a:solidFill>
              <a:srgbClr val="FFDD2D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FDD53245-371C-A444-ACC3-C78AE333F3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676" t="29434" r="30712" b="41951"/>
            <a:stretch/>
          </p:blipFill>
          <p:spPr>
            <a:xfrm>
              <a:off x="16923895" y="1486623"/>
              <a:ext cx="926684" cy="839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7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00B4C5-915C-CD45-994B-BB5B32D7F4E1}"/>
              </a:ext>
            </a:extLst>
          </p:cNvPr>
          <p:cNvSpPr/>
          <p:nvPr userDrawn="1"/>
        </p:nvSpPr>
        <p:spPr>
          <a:xfrm>
            <a:off x="811840" y="840400"/>
            <a:ext cx="16850018" cy="1224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4CD3481-6099-EB47-B5FD-26EE6CC004CA}"/>
              </a:ext>
            </a:extLst>
          </p:cNvPr>
          <p:cNvGrpSpPr/>
          <p:nvPr userDrawn="1"/>
        </p:nvGrpSpPr>
        <p:grpSpPr>
          <a:xfrm>
            <a:off x="17661858" y="840400"/>
            <a:ext cx="1225686" cy="1224000"/>
            <a:chOff x="13424169" y="808206"/>
            <a:chExt cx="1225686" cy="122400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7930091-0971-354D-8B4D-7851379C75B3}"/>
                </a:ext>
              </a:extLst>
            </p:cNvPr>
            <p:cNvSpPr/>
            <p:nvPr/>
          </p:nvSpPr>
          <p:spPr>
            <a:xfrm>
              <a:off x="13424170" y="808206"/>
              <a:ext cx="1225685" cy="1224000"/>
            </a:xfrm>
            <a:prstGeom prst="rect">
              <a:avLst/>
            </a:prstGeom>
            <a:solidFill>
              <a:srgbClr val="FFDD2D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108000" rIns="288000" bIns="108000" rtlCol="0" anchor="ctr"/>
            <a:lstStyle/>
            <a:p>
              <a:endParaRPr lang="ru-RU" sz="5400" b="1">
                <a:solidFill>
                  <a:schemeClr val="tx1"/>
                </a:solidFill>
                <a:latin typeface="Cocogoose Classic Trial" panose="020B0003020200000002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6A444AB5-3B2F-1E4D-9722-54BC05EC8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96" r="7296" b="24112"/>
            <a:stretch/>
          </p:blipFill>
          <p:spPr>
            <a:xfrm>
              <a:off x="13424169" y="808206"/>
              <a:ext cx="1225685" cy="12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8334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0B91A3-ED1E-3141-BED8-D859999530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375" t="27884" r="8054" b="28150"/>
          <a:stretch/>
        </p:blipFill>
        <p:spPr>
          <a:xfrm>
            <a:off x="559436" y="512313"/>
            <a:ext cx="5472396" cy="287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0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лож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E032D1-1635-2349-946C-77D5A29124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143" y="803203"/>
            <a:ext cx="5018038" cy="160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0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A636DD-A07E-6C4E-806C-5B3901391BE2}"/>
              </a:ext>
            </a:extLst>
          </p:cNvPr>
          <p:cNvSpPr/>
          <p:nvPr userDrawn="1"/>
        </p:nvSpPr>
        <p:spPr>
          <a:xfrm>
            <a:off x="0" y="0"/>
            <a:ext cx="19799300" cy="1116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0B91A3-ED1E-3141-BED8-D859999530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375" t="27884" r="8054" b="28150"/>
          <a:stretch/>
        </p:blipFill>
        <p:spPr>
          <a:xfrm>
            <a:off x="559436" y="512313"/>
            <a:ext cx="5472396" cy="287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90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облож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A636DD-A07E-6C4E-806C-5B3901391BE2}"/>
              </a:ext>
            </a:extLst>
          </p:cNvPr>
          <p:cNvSpPr/>
          <p:nvPr userDrawn="1"/>
        </p:nvSpPr>
        <p:spPr>
          <a:xfrm>
            <a:off x="0" y="0"/>
            <a:ext cx="19799300" cy="1116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DDBF40-1E7A-D042-B8B4-FB6606D894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143" y="803203"/>
            <a:ext cx="5018038" cy="160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27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2D1FD1B-27D8-4649-85F1-AFA044B22DE1}"/>
              </a:ext>
            </a:extLst>
          </p:cNvPr>
          <p:cNvSpPr/>
          <p:nvPr userDrawn="1"/>
        </p:nvSpPr>
        <p:spPr>
          <a:xfrm>
            <a:off x="0" y="0"/>
            <a:ext cx="19799300" cy="11160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93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 т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2D1FD1B-27D8-4649-85F1-AFA044B22DE1}"/>
              </a:ext>
            </a:extLst>
          </p:cNvPr>
          <p:cNvSpPr/>
          <p:nvPr userDrawn="1"/>
        </p:nvSpPr>
        <p:spPr>
          <a:xfrm>
            <a:off x="0" y="0"/>
            <a:ext cx="19799300" cy="11160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92FC0C-05D3-DE41-BD4C-FCF57F28E3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2904" y="7308963"/>
            <a:ext cx="1612900" cy="16891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C9653E-8C59-2844-A2ED-D5C2FBB9FBF4}"/>
              </a:ext>
            </a:extLst>
          </p:cNvPr>
          <p:cNvSpPr/>
          <p:nvPr userDrawn="1"/>
        </p:nvSpPr>
        <p:spPr>
          <a:xfrm>
            <a:off x="3311475" y="6885634"/>
            <a:ext cx="2535758" cy="2535758"/>
          </a:xfrm>
          <a:prstGeom prst="rect">
            <a:avLst/>
          </a:prstGeom>
          <a:noFill/>
          <a:ln w="76200">
            <a:solidFill>
              <a:srgbClr val="FFD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331E7AA-833D-6145-9539-D445FD17093A}"/>
              </a:ext>
            </a:extLst>
          </p:cNvPr>
          <p:cNvSpPr/>
          <p:nvPr userDrawn="1"/>
        </p:nvSpPr>
        <p:spPr>
          <a:xfrm>
            <a:off x="3311474" y="2818732"/>
            <a:ext cx="13176353" cy="4069322"/>
          </a:xfrm>
          <a:prstGeom prst="rect">
            <a:avLst/>
          </a:prstGeom>
          <a:noFill/>
          <a:ln w="76200">
            <a:solidFill>
              <a:srgbClr val="FFD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2DD2E1-1EFA-2F43-8A73-48324B3CF97D}"/>
              </a:ext>
            </a:extLst>
          </p:cNvPr>
          <p:cNvSpPr/>
          <p:nvPr userDrawn="1"/>
        </p:nvSpPr>
        <p:spPr>
          <a:xfrm>
            <a:off x="15407827" y="1738732"/>
            <a:ext cx="1080000" cy="1080000"/>
          </a:xfrm>
          <a:prstGeom prst="rect">
            <a:avLst/>
          </a:prstGeom>
          <a:noFill/>
          <a:ln w="76200">
            <a:solidFill>
              <a:srgbClr val="FFD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9692924-405D-3340-85F9-06861EC9C017}"/>
              </a:ext>
            </a:extLst>
          </p:cNvPr>
          <p:cNvSpPr/>
          <p:nvPr userDrawn="1"/>
        </p:nvSpPr>
        <p:spPr>
          <a:xfrm>
            <a:off x="5859801" y="6885634"/>
            <a:ext cx="5314730" cy="1067585"/>
          </a:xfrm>
          <a:prstGeom prst="rect">
            <a:avLst/>
          </a:prstGeom>
          <a:noFill/>
          <a:ln w="76200">
            <a:solidFill>
              <a:srgbClr val="FFD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8E96568-CE8C-0F40-BF2B-0C0A4278BE52}"/>
              </a:ext>
            </a:extLst>
          </p:cNvPr>
          <p:cNvSpPr/>
          <p:nvPr userDrawn="1"/>
        </p:nvSpPr>
        <p:spPr>
          <a:xfrm>
            <a:off x="11173096" y="6885634"/>
            <a:ext cx="5314730" cy="1067585"/>
          </a:xfrm>
          <a:prstGeom prst="rect">
            <a:avLst/>
          </a:prstGeom>
          <a:noFill/>
          <a:ln w="76200">
            <a:solidFill>
              <a:srgbClr val="FFD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3A45FE-234F-3844-8B0C-78959AEA41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8473" y="7112107"/>
            <a:ext cx="2677386" cy="6146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9C3E3D-8FFB-894A-B4D9-0E17A91E4C3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306461" y="7084608"/>
            <a:ext cx="3048000" cy="66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58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азделитель т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2D1FD1B-27D8-4649-85F1-AFA044B22DE1}"/>
              </a:ext>
            </a:extLst>
          </p:cNvPr>
          <p:cNvSpPr/>
          <p:nvPr userDrawn="1"/>
        </p:nvSpPr>
        <p:spPr>
          <a:xfrm>
            <a:off x="0" y="0"/>
            <a:ext cx="19799300" cy="11160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C9653E-8C59-2844-A2ED-D5C2FBB9FBF4}"/>
              </a:ext>
            </a:extLst>
          </p:cNvPr>
          <p:cNvSpPr/>
          <p:nvPr userDrawn="1"/>
        </p:nvSpPr>
        <p:spPr>
          <a:xfrm>
            <a:off x="3311474" y="6885633"/>
            <a:ext cx="5785229" cy="2084945"/>
          </a:xfrm>
          <a:prstGeom prst="rect">
            <a:avLst/>
          </a:prstGeom>
          <a:noFill/>
          <a:ln w="76200">
            <a:solidFill>
              <a:srgbClr val="FFD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331E7AA-833D-6145-9539-D445FD17093A}"/>
              </a:ext>
            </a:extLst>
          </p:cNvPr>
          <p:cNvSpPr/>
          <p:nvPr userDrawn="1"/>
        </p:nvSpPr>
        <p:spPr>
          <a:xfrm>
            <a:off x="3311474" y="2818732"/>
            <a:ext cx="13176353" cy="4069322"/>
          </a:xfrm>
          <a:prstGeom prst="rect">
            <a:avLst/>
          </a:prstGeom>
          <a:noFill/>
          <a:ln w="76200">
            <a:solidFill>
              <a:srgbClr val="FFD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2DD2E1-1EFA-2F43-8A73-48324B3CF97D}"/>
              </a:ext>
            </a:extLst>
          </p:cNvPr>
          <p:cNvSpPr/>
          <p:nvPr userDrawn="1"/>
        </p:nvSpPr>
        <p:spPr>
          <a:xfrm>
            <a:off x="15407827" y="1738732"/>
            <a:ext cx="1080000" cy="1080000"/>
          </a:xfrm>
          <a:prstGeom prst="rect">
            <a:avLst/>
          </a:prstGeom>
          <a:noFill/>
          <a:ln w="76200">
            <a:solidFill>
              <a:srgbClr val="FFD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75D697-2E62-0044-9358-0496AF82FD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0281" y="7440011"/>
            <a:ext cx="4547614" cy="9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4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161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FEFAB3-2952-A844-865E-8B34741D9EE1}"/>
              </a:ext>
            </a:extLst>
          </p:cNvPr>
          <p:cNvSpPr/>
          <p:nvPr userDrawn="1"/>
        </p:nvSpPr>
        <p:spPr>
          <a:xfrm>
            <a:off x="0" y="0"/>
            <a:ext cx="19799300" cy="11160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543395-6C63-2C4C-825D-3461C8283958}"/>
              </a:ext>
            </a:extLst>
          </p:cNvPr>
          <p:cNvSpPr/>
          <p:nvPr userDrawn="1"/>
        </p:nvSpPr>
        <p:spPr>
          <a:xfrm>
            <a:off x="873390" y="4423759"/>
            <a:ext cx="14305650" cy="5243870"/>
          </a:xfrm>
          <a:prstGeom prst="rect">
            <a:avLst/>
          </a:prstGeom>
          <a:solidFill>
            <a:srgbClr val="000000"/>
          </a:solidFill>
          <a:ln w="101600">
            <a:solidFill>
              <a:srgbClr val="FFD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A00166-3FA6-8B45-9D05-594763F358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065" y="1482244"/>
            <a:ext cx="6532211" cy="299895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689FBB6-A1B5-B249-B7EA-1E8E173B1F0A}"/>
              </a:ext>
            </a:extLst>
          </p:cNvPr>
          <p:cNvSpPr/>
          <p:nvPr userDrawn="1"/>
        </p:nvSpPr>
        <p:spPr>
          <a:xfrm>
            <a:off x="15177384" y="7732526"/>
            <a:ext cx="1935103" cy="1935103"/>
          </a:xfrm>
          <a:prstGeom prst="rect">
            <a:avLst/>
          </a:prstGeom>
          <a:solidFill>
            <a:srgbClr val="000000"/>
          </a:solidFill>
          <a:ln w="101600">
            <a:solidFill>
              <a:srgbClr val="FFD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FEC95C-D989-A84A-9DCD-294B291EE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7963" t="26281" r="23275" b="37413"/>
          <a:stretch/>
        </p:blipFill>
        <p:spPr>
          <a:xfrm>
            <a:off x="15454071" y="7945142"/>
            <a:ext cx="1672046" cy="1613771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0D758C7-DCB7-B349-8C62-5F239954C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1202" y="5335382"/>
            <a:ext cx="11879580" cy="2157108"/>
          </a:xfrm>
        </p:spPr>
        <p:txBody>
          <a:bodyPr>
            <a:normAutofit/>
          </a:bodyPr>
          <a:lstStyle>
            <a:lvl1pPr>
              <a:lnSpc>
                <a:spcPts val="8400"/>
              </a:lnSpc>
              <a:defRPr sz="7200" b="1" i="0">
                <a:solidFill>
                  <a:schemeClr val="accent6"/>
                </a:solidFill>
                <a:latin typeface="Cocogoose Classic Trial" panose="020B0003020200000002" pitchFamily="34" charset="0"/>
              </a:defRPr>
            </a:lvl1pPr>
          </a:lstStyle>
          <a:p>
            <a:r>
              <a:rPr lang="ru-RU" dirty="0"/>
              <a:t>ЗАГОЛОВОК ВАШЕЙ ПЕРЕЗЕНТАЦИИ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DE5DA47F-3CFC-E34C-A270-7656929406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0488" y="7910740"/>
            <a:ext cx="11879580" cy="914400"/>
          </a:xfrm>
        </p:spPr>
        <p:txBody>
          <a:bodyPr>
            <a:normAutofit/>
          </a:bodyPr>
          <a:lstStyle>
            <a:lvl1pPr marL="0" indent="0">
              <a:lnSpc>
                <a:spcPts val="5600"/>
              </a:lnSpc>
              <a:buNone/>
              <a:defRPr sz="4400" b="0" i="0">
                <a:solidFill>
                  <a:schemeClr val="accent6"/>
                </a:solidFill>
                <a:latin typeface="Cocogoose Classic Trial" panose="020B0003020200000002" pitchFamily="34" charset="0"/>
              </a:defRPr>
            </a:lvl1pPr>
          </a:lstStyle>
          <a:p>
            <a:pPr lvl="0"/>
            <a:r>
              <a:rPr lang="ru-RU" b="0" i="0" dirty="0">
                <a:latin typeface="Cocogoose Classic Trial" panose="020B0003020200000002" pitchFamily="34" charset="0"/>
              </a:rPr>
              <a:t>Место для дополнительной информации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996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лож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FEFAB3-2952-A844-865E-8B34741D9EE1}"/>
              </a:ext>
            </a:extLst>
          </p:cNvPr>
          <p:cNvSpPr/>
          <p:nvPr userDrawn="1"/>
        </p:nvSpPr>
        <p:spPr>
          <a:xfrm>
            <a:off x="0" y="0"/>
            <a:ext cx="19799300" cy="11160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4901961-92AF-CC43-A029-E21E59F7A68C}"/>
              </a:ext>
            </a:extLst>
          </p:cNvPr>
          <p:cNvGrpSpPr/>
          <p:nvPr userDrawn="1"/>
        </p:nvGrpSpPr>
        <p:grpSpPr>
          <a:xfrm>
            <a:off x="873390" y="4017359"/>
            <a:ext cx="16239097" cy="5243870"/>
            <a:chOff x="873390" y="4525772"/>
            <a:chExt cx="16239097" cy="524387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27D20B0A-02DE-804B-AD9C-7A7C8418A5C3}"/>
                </a:ext>
              </a:extLst>
            </p:cNvPr>
            <p:cNvSpPr/>
            <p:nvPr/>
          </p:nvSpPr>
          <p:spPr>
            <a:xfrm>
              <a:off x="873390" y="4525772"/>
              <a:ext cx="14305650" cy="5243870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D0FDD78-109B-1347-9561-1D00DD6655F6}"/>
                </a:ext>
              </a:extLst>
            </p:cNvPr>
            <p:cNvSpPr/>
            <p:nvPr/>
          </p:nvSpPr>
          <p:spPr>
            <a:xfrm>
              <a:off x="15177384" y="7834539"/>
              <a:ext cx="1935103" cy="1935103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9">
            <a:extLst>
              <a:ext uri="{FF2B5EF4-FFF2-40B4-BE49-F238E27FC236}">
                <a16:creationId xmlns:a16="http://schemas.microsoft.com/office/drawing/2014/main" id="{3B9F1501-C846-384A-BBF5-C83FE3AAD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1202" y="4928982"/>
            <a:ext cx="11879580" cy="2157108"/>
          </a:xfrm>
        </p:spPr>
        <p:txBody>
          <a:bodyPr>
            <a:normAutofit/>
          </a:bodyPr>
          <a:lstStyle>
            <a:lvl1pPr>
              <a:lnSpc>
                <a:spcPts val="8400"/>
              </a:lnSpc>
              <a:defRPr sz="7200" b="1" i="0">
                <a:solidFill>
                  <a:schemeClr val="accent6"/>
                </a:solidFill>
                <a:latin typeface="Cocogoose Classic Trial" panose="020B0003020200000002" pitchFamily="34" charset="0"/>
              </a:defRPr>
            </a:lvl1pPr>
          </a:lstStyle>
          <a:p>
            <a:r>
              <a:rPr lang="ru-RU" dirty="0"/>
              <a:t>ЗАГОЛОВОК ВАШЕЙ ПЕРЕЗЕНТАЦИИ</a:t>
            </a:r>
          </a:p>
        </p:txBody>
      </p:sp>
      <p:sp>
        <p:nvSpPr>
          <p:cNvPr id="18" name="Текст 11">
            <a:extLst>
              <a:ext uri="{FF2B5EF4-FFF2-40B4-BE49-F238E27FC236}">
                <a16:creationId xmlns:a16="http://schemas.microsoft.com/office/drawing/2014/main" id="{695DA270-2132-9E46-A4F4-B791EDA814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0488" y="7504340"/>
            <a:ext cx="11879580" cy="914400"/>
          </a:xfrm>
        </p:spPr>
        <p:txBody>
          <a:bodyPr>
            <a:normAutofit/>
          </a:bodyPr>
          <a:lstStyle>
            <a:lvl1pPr marL="0" indent="0">
              <a:lnSpc>
                <a:spcPts val="5600"/>
              </a:lnSpc>
              <a:buNone/>
              <a:defRPr sz="4400" b="0" i="0">
                <a:solidFill>
                  <a:schemeClr val="accent6"/>
                </a:solidFill>
                <a:latin typeface="Cocogoose Classic Trial" panose="020B0003020200000002" pitchFamily="34" charset="0"/>
              </a:defRPr>
            </a:lvl1pPr>
          </a:lstStyle>
          <a:p>
            <a:pPr lvl="0"/>
            <a:r>
              <a:rPr lang="ru-RU" b="0" i="0" dirty="0">
                <a:latin typeface="Cocogoose Classic Trial" panose="020B0003020200000002" pitchFamily="34" charset="0"/>
              </a:rPr>
              <a:t>Место для дополнительной информации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517AB84-CB9B-D949-8535-2D6B5FE7891C}"/>
              </a:ext>
            </a:extLst>
          </p:cNvPr>
          <p:cNvSpPr/>
          <p:nvPr userDrawn="1"/>
        </p:nvSpPr>
        <p:spPr>
          <a:xfrm>
            <a:off x="873390" y="2007612"/>
            <a:ext cx="6465352" cy="2009747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0F7DD0F-3221-4143-BD8C-5F9F9B1E6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963" t="26281" r="23275" b="37413"/>
          <a:stretch/>
        </p:blipFill>
        <p:spPr>
          <a:xfrm>
            <a:off x="15454071" y="7504340"/>
            <a:ext cx="1672046" cy="16137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0BA214-A281-DF4B-B5B2-4BD91E000F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60487" y="2422218"/>
            <a:ext cx="5499567" cy="118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23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FEFAB3-2952-A844-865E-8B34741D9EE1}"/>
              </a:ext>
            </a:extLst>
          </p:cNvPr>
          <p:cNvSpPr/>
          <p:nvPr userDrawn="1"/>
        </p:nvSpPr>
        <p:spPr>
          <a:xfrm>
            <a:off x="0" y="0"/>
            <a:ext cx="19799300" cy="11160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4901961-92AF-CC43-A029-E21E59F7A68C}"/>
              </a:ext>
            </a:extLst>
          </p:cNvPr>
          <p:cNvGrpSpPr/>
          <p:nvPr userDrawn="1"/>
        </p:nvGrpSpPr>
        <p:grpSpPr>
          <a:xfrm>
            <a:off x="873390" y="4423759"/>
            <a:ext cx="16252727" cy="5243870"/>
            <a:chOff x="873390" y="4525772"/>
            <a:chExt cx="16252727" cy="524387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27D20B0A-02DE-804B-AD9C-7A7C8418A5C3}"/>
                </a:ext>
              </a:extLst>
            </p:cNvPr>
            <p:cNvSpPr/>
            <p:nvPr/>
          </p:nvSpPr>
          <p:spPr>
            <a:xfrm>
              <a:off x="873390" y="4525772"/>
              <a:ext cx="14305650" cy="5243870"/>
            </a:xfrm>
            <a:prstGeom prst="rect">
              <a:avLst/>
            </a:prstGeom>
            <a:solidFill>
              <a:schemeClr val="accent6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D0FDD78-109B-1347-9561-1D00DD6655F6}"/>
                </a:ext>
              </a:extLst>
            </p:cNvPr>
            <p:cNvSpPr/>
            <p:nvPr/>
          </p:nvSpPr>
          <p:spPr>
            <a:xfrm>
              <a:off x="15177384" y="7834539"/>
              <a:ext cx="1935103" cy="1935103"/>
            </a:xfrm>
            <a:prstGeom prst="rect">
              <a:avLst/>
            </a:prstGeom>
            <a:solidFill>
              <a:srgbClr val="FFDD2D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C43E92FB-9EBF-FE4E-9850-1ADC8E4439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l="27963" t="26281" r="23275" b="37413"/>
            <a:stretch/>
          </p:blipFill>
          <p:spPr>
            <a:xfrm>
              <a:off x="15454071" y="8047155"/>
              <a:ext cx="1672046" cy="1613771"/>
            </a:xfrm>
            <a:prstGeom prst="rect">
              <a:avLst/>
            </a:prstGeom>
          </p:spPr>
        </p:pic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A7C1A23-588F-EB47-B0E3-0F6A135B8B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1798" t="32684" r="8472" b="31330"/>
          <a:stretch/>
        </p:blipFill>
        <p:spPr>
          <a:xfrm>
            <a:off x="790575" y="1482244"/>
            <a:ext cx="6856782" cy="309481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9">
            <a:extLst>
              <a:ext uri="{FF2B5EF4-FFF2-40B4-BE49-F238E27FC236}">
                <a16:creationId xmlns:a16="http://schemas.microsoft.com/office/drawing/2014/main" id="{3B9F1501-C846-384A-BBF5-C83FE3AAD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1202" y="5335382"/>
            <a:ext cx="11879580" cy="2157108"/>
          </a:xfrm>
        </p:spPr>
        <p:txBody>
          <a:bodyPr>
            <a:normAutofit/>
          </a:bodyPr>
          <a:lstStyle>
            <a:lvl1pPr>
              <a:lnSpc>
                <a:spcPts val="8400"/>
              </a:lnSpc>
              <a:defRPr sz="7200" b="1" i="0">
                <a:solidFill>
                  <a:srgbClr val="000000"/>
                </a:solidFill>
                <a:latin typeface="Cocogoose Classic Trial" panose="020B0003020200000002" pitchFamily="34" charset="0"/>
              </a:defRPr>
            </a:lvl1pPr>
          </a:lstStyle>
          <a:p>
            <a:r>
              <a:rPr lang="ru-RU" dirty="0"/>
              <a:t>ЗАГОЛОВОК ВАШЕЙ ПЕРЕЗЕНТАЦИИ</a:t>
            </a:r>
          </a:p>
        </p:txBody>
      </p:sp>
      <p:sp>
        <p:nvSpPr>
          <p:cNvPr id="18" name="Текст 11">
            <a:extLst>
              <a:ext uri="{FF2B5EF4-FFF2-40B4-BE49-F238E27FC236}">
                <a16:creationId xmlns:a16="http://schemas.microsoft.com/office/drawing/2014/main" id="{695DA270-2132-9E46-A4F4-B791EDA814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0488" y="7910740"/>
            <a:ext cx="11879580" cy="914400"/>
          </a:xfrm>
        </p:spPr>
        <p:txBody>
          <a:bodyPr>
            <a:normAutofit/>
          </a:bodyPr>
          <a:lstStyle>
            <a:lvl1pPr marL="0" indent="0">
              <a:lnSpc>
                <a:spcPts val="5600"/>
              </a:lnSpc>
              <a:buNone/>
              <a:defRPr sz="4400" b="0" i="0">
                <a:solidFill>
                  <a:srgbClr val="000000"/>
                </a:solidFill>
                <a:latin typeface="Cocogoose Classic Trial" panose="020B0003020200000002" pitchFamily="34" charset="0"/>
              </a:defRPr>
            </a:lvl1pPr>
          </a:lstStyle>
          <a:p>
            <a:pPr lvl="0"/>
            <a:r>
              <a:rPr lang="ru-RU" b="0" i="0" dirty="0">
                <a:latin typeface="Cocogoose Classic Trial" panose="020B0003020200000002" pitchFamily="34" charset="0"/>
              </a:rPr>
              <a:t>Место для дополнительной информации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0117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FEFAB3-2952-A844-865E-8B34741D9EE1}"/>
              </a:ext>
            </a:extLst>
          </p:cNvPr>
          <p:cNvSpPr/>
          <p:nvPr userDrawn="1"/>
        </p:nvSpPr>
        <p:spPr>
          <a:xfrm>
            <a:off x="0" y="0"/>
            <a:ext cx="19799300" cy="11160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4901961-92AF-CC43-A029-E21E59F7A68C}"/>
              </a:ext>
            </a:extLst>
          </p:cNvPr>
          <p:cNvGrpSpPr/>
          <p:nvPr userDrawn="1"/>
        </p:nvGrpSpPr>
        <p:grpSpPr>
          <a:xfrm>
            <a:off x="873390" y="4017359"/>
            <a:ext cx="16252727" cy="5243870"/>
            <a:chOff x="873390" y="4525772"/>
            <a:chExt cx="16252727" cy="524387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27D20B0A-02DE-804B-AD9C-7A7C8418A5C3}"/>
                </a:ext>
              </a:extLst>
            </p:cNvPr>
            <p:cNvSpPr/>
            <p:nvPr/>
          </p:nvSpPr>
          <p:spPr>
            <a:xfrm>
              <a:off x="873390" y="4525772"/>
              <a:ext cx="14305650" cy="5243870"/>
            </a:xfrm>
            <a:prstGeom prst="rect">
              <a:avLst/>
            </a:prstGeom>
            <a:solidFill>
              <a:schemeClr val="accent6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D0FDD78-109B-1347-9561-1D00DD6655F6}"/>
                </a:ext>
              </a:extLst>
            </p:cNvPr>
            <p:cNvSpPr/>
            <p:nvPr/>
          </p:nvSpPr>
          <p:spPr>
            <a:xfrm>
              <a:off x="15177384" y="7834539"/>
              <a:ext cx="1935103" cy="1935103"/>
            </a:xfrm>
            <a:prstGeom prst="rect">
              <a:avLst/>
            </a:prstGeom>
            <a:solidFill>
              <a:srgbClr val="FFDD2D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C43E92FB-9EBF-FE4E-9850-1ADC8E4439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l="27963" t="26281" r="23275" b="37413"/>
            <a:stretch/>
          </p:blipFill>
          <p:spPr>
            <a:xfrm>
              <a:off x="15454071" y="8047155"/>
              <a:ext cx="1672046" cy="1613771"/>
            </a:xfrm>
            <a:prstGeom prst="rect">
              <a:avLst/>
            </a:prstGeom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9">
            <a:extLst>
              <a:ext uri="{FF2B5EF4-FFF2-40B4-BE49-F238E27FC236}">
                <a16:creationId xmlns:a16="http://schemas.microsoft.com/office/drawing/2014/main" id="{3B9F1501-C846-384A-BBF5-C83FE3AAD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1202" y="4928982"/>
            <a:ext cx="11879580" cy="2157108"/>
          </a:xfrm>
        </p:spPr>
        <p:txBody>
          <a:bodyPr>
            <a:normAutofit/>
          </a:bodyPr>
          <a:lstStyle>
            <a:lvl1pPr>
              <a:lnSpc>
                <a:spcPts val="8400"/>
              </a:lnSpc>
              <a:defRPr sz="7200" b="1" i="0">
                <a:solidFill>
                  <a:srgbClr val="000000"/>
                </a:solidFill>
                <a:latin typeface="Cocogoose Classic Trial" panose="020B0003020200000002" pitchFamily="34" charset="0"/>
              </a:defRPr>
            </a:lvl1pPr>
          </a:lstStyle>
          <a:p>
            <a:r>
              <a:rPr lang="ru-RU" dirty="0"/>
              <a:t>ЗАГОЛОВОК ВАШЕЙ ПЕРЕЗЕНТАЦИИ</a:t>
            </a:r>
          </a:p>
        </p:txBody>
      </p:sp>
      <p:sp>
        <p:nvSpPr>
          <p:cNvPr id="18" name="Текст 11">
            <a:extLst>
              <a:ext uri="{FF2B5EF4-FFF2-40B4-BE49-F238E27FC236}">
                <a16:creationId xmlns:a16="http://schemas.microsoft.com/office/drawing/2014/main" id="{695DA270-2132-9E46-A4F4-B791EDA814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0488" y="7504340"/>
            <a:ext cx="11879580" cy="914400"/>
          </a:xfrm>
        </p:spPr>
        <p:txBody>
          <a:bodyPr>
            <a:normAutofit/>
          </a:bodyPr>
          <a:lstStyle>
            <a:lvl1pPr marL="0" indent="0">
              <a:lnSpc>
                <a:spcPts val="5600"/>
              </a:lnSpc>
              <a:buNone/>
              <a:defRPr sz="4400" b="0" i="0">
                <a:solidFill>
                  <a:srgbClr val="000000"/>
                </a:solidFill>
                <a:latin typeface="Cocogoose Classic Trial" panose="020B0003020200000002" pitchFamily="34" charset="0"/>
              </a:defRPr>
            </a:lvl1pPr>
          </a:lstStyle>
          <a:p>
            <a:pPr lvl="0"/>
            <a:r>
              <a:rPr lang="ru-RU" b="0" i="0" dirty="0">
                <a:latin typeface="Cocogoose Classic Trial" panose="020B0003020200000002" pitchFamily="34" charset="0"/>
              </a:rPr>
              <a:t>Место для дополнительной информации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461DA9-0969-1A43-8863-9C3B71F9DB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06"/>
          <a:stretch/>
        </p:blipFill>
        <p:spPr>
          <a:xfrm>
            <a:off x="820455" y="1979901"/>
            <a:ext cx="6518287" cy="2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3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FE79267-2A29-9446-AF38-DB17669D36F0}"/>
              </a:ext>
            </a:extLst>
          </p:cNvPr>
          <p:cNvSpPr/>
          <p:nvPr/>
        </p:nvSpPr>
        <p:spPr>
          <a:xfrm>
            <a:off x="2984297" y="808206"/>
            <a:ext cx="12605020" cy="1224000"/>
          </a:xfrm>
          <a:prstGeom prst="rect">
            <a:avLst/>
          </a:prstGeom>
          <a:solidFill>
            <a:srgbClr val="FFDD2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108000" rIns="288000" bIns="108000" rtlCol="0" anchor="ctr"/>
          <a:lstStyle/>
          <a:p>
            <a:endParaRPr lang="ru-RU" sz="5400" b="1" dirty="0">
              <a:solidFill>
                <a:schemeClr val="tx1"/>
              </a:solidFill>
              <a:latin typeface="Cocogoose Classic Trial" panose="020B0003020200000002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722FA82-ECEF-AA4D-B3B6-FFC222DB4EF0}"/>
              </a:ext>
            </a:extLst>
          </p:cNvPr>
          <p:cNvGrpSpPr/>
          <p:nvPr/>
        </p:nvGrpSpPr>
        <p:grpSpPr>
          <a:xfrm>
            <a:off x="15589316" y="808206"/>
            <a:ext cx="1225686" cy="1224000"/>
            <a:chOff x="13424169" y="808206"/>
            <a:chExt cx="1225686" cy="122400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D7861151-EB10-7B43-9625-9DBDE937A4CB}"/>
                </a:ext>
              </a:extLst>
            </p:cNvPr>
            <p:cNvSpPr/>
            <p:nvPr/>
          </p:nvSpPr>
          <p:spPr>
            <a:xfrm>
              <a:off x="13424170" y="808206"/>
              <a:ext cx="1225685" cy="1224000"/>
            </a:xfrm>
            <a:prstGeom prst="rect">
              <a:avLst/>
            </a:prstGeom>
            <a:solidFill>
              <a:schemeClr val="accent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108000" rIns="288000" bIns="108000" rtlCol="0" anchor="ctr"/>
            <a:lstStyle/>
            <a:p>
              <a:endParaRPr lang="ru-RU" sz="5400" b="1">
                <a:solidFill>
                  <a:schemeClr val="tx1"/>
                </a:solidFill>
                <a:latin typeface="Cocogoose Classic Trial" panose="020B0003020200000002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4ED4C1D6-0AA5-E24E-A18F-9DEEEEA72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96" r="7296" b="24112"/>
            <a:stretch/>
          </p:blipFill>
          <p:spPr>
            <a:xfrm>
              <a:off x="13424169" y="808206"/>
              <a:ext cx="1225685" cy="1224000"/>
            </a:xfrm>
            <a:prstGeom prst="rect">
              <a:avLst/>
            </a:prstGeom>
          </p:spPr>
        </p:pic>
      </p:grpSp>
      <p:sp>
        <p:nvSpPr>
          <p:cNvPr id="11" name="Текст 10">
            <a:extLst>
              <a:ext uri="{FF2B5EF4-FFF2-40B4-BE49-F238E27FC236}">
                <a16:creationId xmlns:a16="http://schemas.microsoft.com/office/drawing/2014/main" id="{BD9475BC-61BD-8443-AA45-4DB8E23400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83861" y="963006"/>
            <a:ext cx="9099394" cy="9144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5400" b="1" i="0">
                <a:latin typeface="Cocogoose Classic Trial" panose="020B0003020200000002" pitchFamily="34" charset="0"/>
              </a:defRPr>
            </a:lvl1pPr>
            <a:lvl2pPr marL="742493" indent="0">
              <a:buNone/>
              <a:defRPr/>
            </a:lvl2pPr>
            <a:lvl3pPr marL="1484986" indent="0">
              <a:buNone/>
              <a:defRPr/>
            </a:lvl3pPr>
          </a:lstStyle>
          <a:p>
            <a:pPr lvl="0"/>
            <a:r>
              <a:rPr lang="ru-RU" dirty="0"/>
              <a:t>Заголовок вашего слайда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C8D1685-4732-C04E-95F4-138A790B5C47}"/>
              </a:ext>
            </a:extLst>
          </p:cNvPr>
          <p:cNvSpPr/>
          <p:nvPr userDrawn="1"/>
        </p:nvSpPr>
        <p:spPr>
          <a:xfrm>
            <a:off x="2984297" y="2032206"/>
            <a:ext cx="13830704" cy="8164913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DEB3593B-F886-AB40-A3EA-255C24DF25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3886" y="2881311"/>
            <a:ext cx="10931525" cy="6246607"/>
          </a:xfrm>
        </p:spPr>
        <p:txBody>
          <a:bodyPr/>
          <a:lstStyle>
            <a:lvl1pPr marL="0" indent="0">
              <a:buNone/>
              <a:defRPr/>
            </a:lvl1pPr>
            <a:lvl2pPr marL="584640" indent="-584640" hangingPunct="1">
              <a:lnSpc>
                <a:spcPts val="4000"/>
              </a:lnSpc>
              <a:spcBef>
                <a:spcPts val="1200"/>
              </a:spcBef>
              <a:buFont typeface="Wingdings" pitchFamily="2" charset="2"/>
              <a:buChar char="§"/>
              <a:defRPr b="0" i="0">
                <a:latin typeface="Cocogoose Classic Trial" panose="020B0003020200000002" pitchFamily="34" charset="0"/>
              </a:defRPr>
            </a:lvl2pPr>
          </a:lstStyle>
          <a:p>
            <a:pPr marL="584640" lvl="1" indent="-584640" hangingPunct="1">
              <a:lnSpc>
                <a:spcPts val="4000"/>
              </a:lnSpc>
            </a:pPr>
            <a:r>
              <a:rPr lang="ru-RU" sz="2800" dirty="0"/>
              <a:t>С другой стороны рамки и место обучения кадров требуют от нас анализа систем массового участия.</a:t>
            </a:r>
          </a:p>
          <a:p>
            <a:pPr marL="584640" lvl="1" indent="-584640" hangingPunct="1">
              <a:lnSpc>
                <a:spcPts val="4000"/>
              </a:lnSpc>
            </a:pPr>
            <a:r>
              <a:rPr lang="ru-RU" sz="2800" dirty="0"/>
              <a:t>С другой стороны рамки и место обучения кадров требуют от нас анализа систем массового участия. </a:t>
            </a:r>
          </a:p>
          <a:p>
            <a:pPr marL="584640" lvl="1" indent="-584640" hangingPunct="1">
              <a:lnSpc>
                <a:spcPts val="4000"/>
              </a:lnSpc>
            </a:pPr>
            <a:r>
              <a:rPr lang="ru-RU" sz="2800" dirty="0"/>
              <a:t>С другой стороны консультация  с широким активом позволяет оценить значение. </a:t>
            </a:r>
          </a:p>
          <a:p>
            <a:pPr marL="584640" lvl="1" indent="-584640" hangingPunct="1">
              <a:lnSpc>
                <a:spcPts val="4000"/>
              </a:lnSpc>
            </a:pPr>
            <a:r>
              <a:rPr lang="ru-RU" sz="2800" dirty="0"/>
              <a:t>Таким образом постоянное информационно-пропагандистское обеспечение нашей деятельности играет важную роль. Разнообразный и богатый опыт рамки и место выполнять.</a:t>
            </a:r>
          </a:p>
        </p:txBody>
      </p:sp>
    </p:spTree>
    <p:extLst>
      <p:ext uri="{BB962C8B-B14F-4D97-AF65-F5344CB8AC3E}">
        <p14:creationId xmlns:p14="http://schemas.microsoft.com/office/powerpoint/2010/main" val="3449031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картин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FD5D37AC-530B-E64C-9E70-0A43ADB438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150" y="2838450"/>
            <a:ext cx="8599170" cy="7505700"/>
          </a:xfrm>
          <a:ln w="76200" cap="flat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0" i="0">
                <a:latin typeface="Cocogoose Classic Trial" panose="020B0003020200000002" pitchFamily="34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C1FD2FB-41D9-5443-A468-2E7DFF1241F4}"/>
              </a:ext>
            </a:extLst>
          </p:cNvPr>
          <p:cNvSpPr/>
          <p:nvPr userDrawn="1"/>
        </p:nvSpPr>
        <p:spPr>
          <a:xfrm>
            <a:off x="819150" y="808205"/>
            <a:ext cx="8599170" cy="2015999"/>
          </a:xfrm>
          <a:prstGeom prst="rect">
            <a:avLst/>
          </a:prstGeom>
          <a:solidFill>
            <a:srgbClr val="FFDD2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108000" rIns="288000" bIns="108000" rtlCol="0" anchor="ctr"/>
          <a:lstStyle/>
          <a:p>
            <a:endParaRPr lang="ru-RU" sz="5400" b="1" dirty="0">
              <a:solidFill>
                <a:schemeClr val="tx1"/>
              </a:solidFill>
              <a:latin typeface="Cocogoose Classic Trial" panose="020B0003020200000002" pitchFamily="34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953B983-0927-5845-A9A8-5BE6AD8D6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1202" y="1459727"/>
            <a:ext cx="7526337" cy="914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400"/>
            </a:lvl1pPr>
          </a:lstStyle>
          <a:p>
            <a:r>
              <a:rPr lang="ru-RU" sz="4800" b="1" dirty="0">
                <a:solidFill>
                  <a:schemeClr val="tx1"/>
                </a:solidFill>
                <a:latin typeface="Cocogoose Classic Trial" panose="020B0003020200000002" pitchFamily="34" charset="0"/>
              </a:rPr>
              <a:t>Заголовок вашего слайда</a:t>
            </a:r>
          </a:p>
        </p:txBody>
      </p:sp>
    </p:spTree>
    <p:extLst>
      <p:ext uri="{BB962C8B-B14F-4D97-AF65-F5344CB8AC3E}">
        <p14:creationId xmlns:p14="http://schemas.microsoft.com/office/powerpoint/2010/main" val="156567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2" y="744008"/>
            <a:ext cx="6385789" cy="2604029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1606852"/>
            <a:ext cx="10023396" cy="7930922"/>
          </a:xfrm>
        </p:spPr>
        <p:txBody>
          <a:bodyPr/>
          <a:lstStyle>
            <a:lvl1pPr>
              <a:defRPr sz="5197"/>
            </a:lvl1pPr>
            <a:lvl2pPr>
              <a:defRPr sz="4547"/>
            </a:lvl2pPr>
            <a:lvl3pPr>
              <a:defRPr sz="3898"/>
            </a:lvl3pPr>
            <a:lvl4pPr>
              <a:defRPr sz="3248"/>
            </a:lvl4pPr>
            <a:lvl5pPr>
              <a:defRPr sz="3248"/>
            </a:lvl5pPr>
            <a:lvl6pPr>
              <a:defRPr sz="3248"/>
            </a:lvl6pPr>
            <a:lvl7pPr>
              <a:defRPr sz="3248"/>
            </a:lvl7pPr>
            <a:lvl8pPr>
              <a:defRPr sz="3248"/>
            </a:lvl8pPr>
            <a:lvl9pPr>
              <a:defRPr sz="324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2" y="3348037"/>
            <a:ext cx="6385789" cy="6202654"/>
          </a:xfrm>
        </p:spPr>
        <p:txBody>
          <a:bodyPr/>
          <a:lstStyle>
            <a:lvl1pPr marL="0" indent="0">
              <a:buNone/>
              <a:defRPr sz="2598"/>
            </a:lvl1pPr>
            <a:lvl2pPr marL="742493" indent="0">
              <a:buNone/>
              <a:defRPr sz="2274"/>
            </a:lvl2pPr>
            <a:lvl3pPr marL="1484986" indent="0">
              <a:buNone/>
              <a:defRPr sz="1949"/>
            </a:lvl3pPr>
            <a:lvl4pPr marL="2227478" indent="0">
              <a:buNone/>
              <a:defRPr sz="1624"/>
            </a:lvl4pPr>
            <a:lvl5pPr marL="2969971" indent="0">
              <a:buNone/>
              <a:defRPr sz="1624"/>
            </a:lvl5pPr>
            <a:lvl6pPr marL="3712464" indent="0">
              <a:buNone/>
              <a:defRPr sz="1624"/>
            </a:lvl6pPr>
            <a:lvl7pPr marL="4454957" indent="0">
              <a:buNone/>
              <a:defRPr sz="1624"/>
            </a:lvl7pPr>
            <a:lvl8pPr marL="5197450" indent="0">
              <a:buNone/>
              <a:defRPr sz="1624"/>
            </a:lvl8pPr>
            <a:lvl9pPr marL="5939942" indent="0">
              <a:buNone/>
              <a:defRPr sz="162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593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2" y="744008"/>
            <a:ext cx="6385789" cy="2604029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1606852"/>
            <a:ext cx="10023396" cy="7930922"/>
          </a:xfrm>
        </p:spPr>
        <p:txBody>
          <a:bodyPr anchor="t"/>
          <a:lstStyle>
            <a:lvl1pPr marL="0" indent="0">
              <a:buNone/>
              <a:defRPr sz="5197"/>
            </a:lvl1pPr>
            <a:lvl2pPr marL="742493" indent="0">
              <a:buNone/>
              <a:defRPr sz="4547"/>
            </a:lvl2pPr>
            <a:lvl3pPr marL="1484986" indent="0">
              <a:buNone/>
              <a:defRPr sz="3898"/>
            </a:lvl3pPr>
            <a:lvl4pPr marL="2227478" indent="0">
              <a:buNone/>
              <a:defRPr sz="3248"/>
            </a:lvl4pPr>
            <a:lvl5pPr marL="2969971" indent="0">
              <a:buNone/>
              <a:defRPr sz="3248"/>
            </a:lvl5pPr>
            <a:lvl6pPr marL="3712464" indent="0">
              <a:buNone/>
              <a:defRPr sz="3248"/>
            </a:lvl6pPr>
            <a:lvl7pPr marL="4454957" indent="0">
              <a:buNone/>
              <a:defRPr sz="3248"/>
            </a:lvl7pPr>
            <a:lvl8pPr marL="5197450" indent="0">
              <a:buNone/>
              <a:defRPr sz="3248"/>
            </a:lvl8pPr>
            <a:lvl9pPr marL="5939942" indent="0">
              <a:buNone/>
              <a:defRPr sz="324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2" y="3348037"/>
            <a:ext cx="6385789" cy="6202654"/>
          </a:xfrm>
        </p:spPr>
        <p:txBody>
          <a:bodyPr/>
          <a:lstStyle>
            <a:lvl1pPr marL="0" indent="0">
              <a:buNone/>
              <a:defRPr sz="2598"/>
            </a:lvl1pPr>
            <a:lvl2pPr marL="742493" indent="0">
              <a:buNone/>
              <a:defRPr sz="2274"/>
            </a:lvl2pPr>
            <a:lvl3pPr marL="1484986" indent="0">
              <a:buNone/>
              <a:defRPr sz="1949"/>
            </a:lvl3pPr>
            <a:lvl4pPr marL="2227478" indent="0">
              <a:buNone/>
              <a:defRPr sz="1624"/>
            </a:lvl4pPr>
            <a:lvl5pPr marL="2969971" indent="0">
              <a:buNone/>
              <a:defRPr sz="1624"/>
            </a:lvl5pPr>
            <a:lvl6pPr marL="3712464" indent="0">
              <a:buNone/>
              <a:defRPr sz="1624"/>
            </a:lvl6pPr>
            <a:lvl7pPr marL="4454957" indent="0">
              <a:buNone/>
              <a:defRPr sz="1624"/>
            </a:lvl7pPr>
            <a:lvl8pPr marL="5197450" indent="0">
              <a:buNone/>
              <a:defRPr sz="1624"/>
            </a:lvl8pPr>
            <a:lvl9pPr marL="5939942" indent="0">
              <a:buNone/>
              <a:defRPr sz="162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557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9287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4" y="594173"/>
            <a:ext cx="4269224" cy="945769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2" y="594173"/>
            <a:ext cx="12560181" cy="94576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47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0" y="2782283"/>
            <a:ext cx="17076896" cy="4642301"/>
          </a:xfrm>
        </p:spPr>
        <p:txBody>
          <a:bodyPr anchor="b"/>
          <a:lstStyle>
            <a:lvl1pPr>
              <a:defRPr sz="974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0" y="7468502"/>
            <a:ext cx="17076896" cy="2441277"/>
          </a:xfrm>
        </p:spPr>
        <p:txBody>
          <a:bodyPr/>
          <a:lstStyle>
            <a:lvl1pPr marL="0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1pPr>
            <a:lvl2pPr marL="742493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2pPr>
            <a:lvl3pPr marL="1484986" indent="0">
              <a:buNone/>
              <a:defRPr sz="2923">
                <a:solidFill>
                  <a:schemeClr val="tx1">
                    <a:tint val="75000"/>
                  </a:schemeClr>
                </a:solidFill>
              </a:defRPr>
            </a:lvl3pPr>
            <a:lvl4pPr marL="2227478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4pPr>
            <a:lvl5pPr marL="2969971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5pPr>
            <a:lvl6pPr marL="3712464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6pPr>
            <a:lvl7pPr marL="4454957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7pPr>
            <a:lvl8pPr marL="5197450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8pPr>
            <a:lvl9pPr marL="5939942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607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">
            <a:extLst>
              <a:ext uri="{FF2B5EF4-FFF2-40B4-BE49-F238E27FC236}">
                <a16:creationId xmlns:a16="http://schemas.microsoft.com/office/drawing/2014/main" id="{0EE4360A-0911-F543-9F4D-4B173153B6D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 pitchFamily="2" charset="2"/>
              <a:buNone/>
              <a:defRPr sz="1968"/>
            </a:lvl1pPr>
          </a:lstStyle>
          <a:p>
            <a:fld id="{86CB4B4D-7CA3-9044-876B-883B54F8677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492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15" userDrawn="1">
          <p15:clr>
            <a:srgbClr val="FBAE40"/>
          </p15:clr>
        </p15:guide>
        <p15:guide id="2" pos="62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 изображени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">
            <a:extLst>
              <a:ext uri="{FF2B5EF4-FFF2-40B4-BE49-F238E27FC236}">
                <a16:creationId xmlns:a16="http://schemas.microsoft.com/office/drawing/2014/main" id="{0EE4360A-0911-F543-9F4D-4B173153B6D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 pitchFamily="2" charset="2"/>
              <a:buNone/>
              <a:defRPr sz="1968"/>
            </a:lvl1pPr>
          </a:lstStyle>
          <a:p>
            <a:fld id="{86CB4B4D-7CA3-9044-876B-883B54F8677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089CFF45-4A3E-4244-9DCD-35DB3D0624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842375" y="600075"/>
            <a:ext cx="3011488" cy="4143375"/>
          </a:xfrm>
          <a:ln w="76200">
            <a:solidFill>
              <a:srgbClr val="000000"/>
            </a:solidFill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0" i="0">
                <a:latin typeface="Cocogoose Classic Trial" panose="020B0003020200000002" pitchFamily="34" charset="0"/>
              </a:defRPr>
            </a:lvl1pPr>
          </a:lstStyle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Вставьте изображение</a:t>
            </a:r>
          </a:p>
        </p:txBody>
      </p:sp>
      <p:sp>
        <p:nvSpPr>
          <p:cNvPr id="13" name="Рисунок 11">
            <a:extLst>
              <a:ext uri="{FF2B5EF4-FFF2-40B4-BE49-F238E27FC236}">
                <a16:creationId xmlns:a16="http://schemas.microsoft.com/office/drawing/2014/main" id="{10B84815-55EB-3D49-BAC8-1C4F455672C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42375" y="5109013"/>
            <a:ext cx="3011488" cy="4143375"/>
          </a:xfrm>
          <a:ln w="76200">
            <a:solidFill>
              <a:srgbClr val="000000"/>
            </a:solidFill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0" i="0">
                <a:latin typeface="Cocogoose Classic Trial" panose="020B0003020200000002" pitchFamily="34" charset="0"/>
              </a:defRPr>
            </a:lvl1pPr>
          </a:lstStyle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Вставьте изображение</a:t>
            </a:r>
          </a:p>
        </p:txBody>
      </p:sp>
      <p:sp>
        <p:nvSpPr>
          <p:cNvPr id="14" name="Рисунок 11">
            <a:extLst>
              <a:ext uri="{FF2B5EF4-FFF2-40B4-BE49-F238E27FC236}">
                <a16:creationId xmlns:a16="http://schemas.microsoft.com/office/drawing/2014/main" id="{5E2D8E86-D6F4-8148-9149-54CD5473E8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526954" y="600075"/>
            <a:ext cx="3011488" cy="4143375"/>
          </a:xfrm>
          <a:ln w="76200">
            <a:solidFill>
              <a:srgbClr val="000000"/>
            </a:solidFill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0" i="0">
                <a:latin typeface="Cocogoose Classic Trial" panose="020B0003020200000002" pitchFamily="34" charset="0"/>
              </a:defRPr>
            </a:lvl1pPr>
          </a:lstStyle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Вставьте изображение</a:t>
            </a:r>
          </a:p>
        </p:txBody>
      </p:sp>
      <p:sp>
        <p:nvSpPr>
          <p:cNvPr id="15" name="Рисунок 11">
            <a:extLst>
              <a:ext uri="{FF2B5EF4-FFF2-40B4-BE49-F238E27FC236}">
                <a16:creationId xmlns:a16="http://schemas.microsoft.com/office/drawing/2014/main" id="{78DFAA47-524F-B44D-B68C-0D0661E685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6954" y="5109013"/>
            <a:ext cx="3011488" cy="4143375"/>
          </a:xfrm>
          <a:ln w="76200">
            <a:solidFill>
              <a:srgbClr val="000000"/>
            </a:solidFill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0" i="0">
                <a:latin typeface="Cocogoose Classic Trial" panose="020B0003020200000002" pitchFamily="34" charset="0"/>
              </a:defRPr>
            </a:lvl1pPr>
          </a:lstStyle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Вставьте изображение</a:t>
            </a:r>
          </a:p>
        </p:txBody>
      </p:sp>
      <p:sp>
        <p:nvSpPr>
          <p:cNvPr id="16" name="Рисунок 11">
            <a:extLst>
              <a:ext uri="{FF2B5EF4-FFF2-40B4-BE49-F238E27FC236}">
                <a16:creationId xmlns:a16="http://schemas.microsoft.com/office/drawing/2014/main" id="{7B6683D3-CC2F-0F4E-AF69-6279CF7A1E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184665" y="1738431"/>
            <a:ext cx="3011488" cy="4143375"/>
          </a:xfrm>
          <a:ln w="76200">
            <a:solidFill>
              <a:srgbClr val="000000"/>
            </a:solidFill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0" i="0">
                <a:latin typeface="Cocogoose Classic Trial" panose="020B0003020200000002" pitchFamily="34" charset="0"/>
              </a:defRPr>
            </a:lvl1pPr>
          </a:lstStyle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Вставьте изображение</a:t>
            </a:r>
          </a:p>
        </p:txBody>
      </p:sp>
      <p:sp>
        <p:nvSpPr>
          <p:cNvPr id="17" name="Рисунок 11">
            <a:extLst>
              <a:ext uri="{FF2B5EF4-FFF2-40B4-BE49-F238E27FC236}">
                <a16:creationId xmlns:a16="http://schemas.microsoft.com/office/drawing/2014/main" id="{51798FFA-E52B-564A-B2EF-1EFB5CD679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184665" y="6247369"/>
            <a:ext cx="3011488" cy="4143375"/>
          </a:xfrm>
          <a:ln w="76200">
            <a:solidFill>
              <a:srgbClr val="000000"/>
            </a:solidFill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0" i="0">
                <a:latin typeface="Cocogoose Classic Trial" panose="020B0003020200000002" pitchFamily="34" charset="0"/>
              </a:defRPr>
            </a:lvl1pPr>
          </a:lstStyle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Вставьте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33596097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 мн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C9284ED-C72C-B048-98B6-EE8314B55978}"/>
              </a:ext>
            </a:extLst>
          </p:cNvPr>
          <p:cNvGrpSpPr/>
          <p:nvPr userDrawn="1"/>
        </p:nvGrpSpPr>
        <p:grpSpPr>
          <a:xfrm>
            <a:off x="9700495" y="0"/>
            <a:ext cx="10098806" cy="11160125"/>
            <a:chOff x="9373033" y="0"/>
            <a:chExt cx="10098806" cy="11160125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4A7504EF-F607-D34E-AAA4-E96DC24800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2307" r="2919"/>
            <a:stretch/>
          </p:blipFill>
          <p:spPr>
            <a:xfrm>
              <a:off x="9373033" y="0"/>
              <a:ext cx="10098806" cy="9122299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C031F28-5592-574B-A561-2019DDC4E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r="2919" b="58076"/>
            <a:stretch/>
          </p:blipFill>
          <p:spPr>
            <a:xfrm>
              <a:off x="9373033" y="6798990"/>
              <a:ext cx="10098806" cy="4361135"/>
            </a:xfrm>
            <a:prstGeom prst="rect">
              <a:avLst/>
            </a:prstGeom>
          </p:spPr>
        </p:pic>
      </p:grp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E21785FC-864D-2E41-A2A9-A72FDAEE7443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1017250" y="1414572"/>
            <a:ext cx="7038975" cy="7038975"/>
          </a:xfrm>
          <a:solidFill>
            <a:schemeClr val="bg1"/>
          </a:solidFill>
          <a:ln w="762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3600" b="0" i="0">
                <a:latin typeface="Cocogoose Classic Trial" panose="020B0003020200000002" pitchFamily="34" charset="0"/>
              </a:defRPr>
            </a:lvl1pPr>
          </a:lstStyle>
          <a:p>
            <a:r>
              <a:rPr lang="ru-RU" dirty="0"/>
              <a:t>Вставьте фото</a:t>
            </a:r>
          </a:p>
        </p:txBody>
      </p:sp>
      <p:sp>
        <p:nvSpPr>
          <p:cNvPr id="3" name="Номер слайда">
            <a:extLst>
              <a:ext uri="{FF2B5EF4-FFF2-40B4-BE49-F238E27FC236}">
                <a16:creationId xmlns:a16="http://schemas.microsoft.com/office/drawing/2014/main" id="{0EE4360A-0911-F543-9F4D-4B173153B6D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 pitchFamily="2" charset="2"/>
              <a:buNone/>
              <a:defRPr sz="1968"/>
            </a:lvl1pPr>
          </a:lstStyle>
          <a:p>
            <a:fld id="{86CB4B4D-7CA3-9044-876B-883B54F8677D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AE3ACBB-4F95-E34D-8924-1B0D9621C0B8}"/>
              </a:ext>
            </a:extLst>
          </p:cNvPr>
          <p:cNvGrpSpPr/>
          <p:nvPr userDrawn="1"/>
        </p:nvGrpSpPr>
        <p:grpSpPr>
          <a:xfrm>
            <a:off x="11748030" y="8469439"/>
            <a:ext cx="7037456" cy="1260000"/>
            <a:chOff x="11365286" y="8314659"/>
            <a:chExt cx="7037456" cy="1260000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64EE919C-1FDA-3043-9609-5AC524312A5F}"/>
                </a:ext>
              </a:extLst>
            </p:cNvPr>
            <p:cNvSpPr/>
            <p:nvPr/>
          </p:nvSpPr>
          <p:spPr>
            <a:xfrm>
              <a:off x="12625286" y="8314659"/>
              <a:ext cx="5777456" cy="1260000"/>
            </a:xfrm>
            <a:prstGeom prst="rect">
              <a:avLst/>
            </a:prstGeom>
            <a:solidFill>
              <a:srgbClr val="FFDD2D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29E76B1-267C-1B42-A88A-C4A993293B49}"/>
                </a:ext>
              </a:extLst>
            </p:cNvPr>
            <p:cNvSpPr/>
            <p:nvPr/>
          </p:nvSpPr>
          <p:spPr>
            <a:xfrm>
              <a:off x="11365286" y="8314659"/>
              <a:ext cx="1260000" cy="1260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51574B1F-37AC-6546-8673-81D3125A5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90906" y="8640279"/>
              <a:ext cx="608760" cy="608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22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15" userDrawn="1">
          <p15:clr>
            <a:srgbClr val="FBAE40"/>
          </p15:clr>
        </p15:guide>
        <p15:guide id="2" pos="62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2970867"/>
            <a:ext cx="8414703" cy="708099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2970867"/>
            <a:ext cx="8414703" cy="708099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594174"/>
            <a:ext cx="17076896" cy="215710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2" y="2735782"/>
            <a:ext cx="8376031" cy="1340764"/>
          </a:xfrm>
        </p:spPr>
        <p:txBody>
          <a:bodyPr anchor="b"/>
          <a:lstStyle>
            <a:lvl1pPr marL="0" indent="0">
              <a:buNone/>
              <a:defRPr sz="3898" b="1"/>
            </a:lvl1pPr>
            <a:lvl2pPr marL="742493" indent="0">
              <a:buNone/>
              <a:defRPr sz="3248" b="1"/>
            </a:lvl2pPr>
            <a:lvl3pPr marL="1484986" indent="0">
              <a:buNone/>
              <a:defRPr sz="2923" b="1"/>
            </a:lvl3pPr>
            <a:lvl4pPr marL="2227478" indent="0">
              <a:buNone/>
              <a:defRPr sz="2598" b="1"/>
            </a:lvl4pPr>
            <a:lvl5pPr marL="2969971" indent="0">
              <a:buNone/>
              <a:defRPr sz="2598" b="1"/>
            </a:lvl5pPr>
            <a:lvl6pPr marL="3712464" indent="0">
              <a:buNone/>
              <a:defRPr sz="2598" b="1"/>
            </a:lvl6pPr>
            <a:lvl7pPr marL="4454957" indent="0">
              <a:buNone/>
              <a:defRPr sz="2598" b="1"/>
            </a:lvl7pPr>
            <a:lvl8pPr marL="5197450" indent="0">
              <a:buNone/>
              <a:defRPr sz="2598" b="1"/>
            </a:lvl8pPr>
            <a:lvl9pPr marL="5939942" indent="0">
              <a:buNone/>
              <a:defRPr sz="259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2" y="4076545"/>
            <a:ext cx="8376031" cy="59959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6" y="2735782"/>
            <a:ext cx="8417281" cy="1340764"/>
          </a:xfrm>
        </p:spPr>
        <p:txBody>
          <a:bodyPr anchor="b"/>
          <a:lstStyle>
            <a:lvl1pPr marL="0" indent="0">
              <a:buNone/>
              <a:defRPr sz="3898" b="1"/>
            </a:lvl1pPr>
            <a:lvl2pPr marL="742493" indent="0">
              <a:buNone/>
              <a:defRPr sz="3248" b="1"/>
            </a:lvl2pPr>
            <a:lvl3pPr marL="1484986" indent="0">
              <a:buNone/>
              <a:defRPr sz="2923" b="1"/>
            </a:lvl3pPr>
            <a:lvl4pPr marL="2227478" indent="0">
              <a:buNone/>
              <a:defRPr sz="2598" b="1"/>
            </a:lvl4pPr>
            <a:lvl5pPr marL="2969971" indent="0">
              <a:buNone/>
              <a:defRPr sz="2598" b="1"/>
            </a:lvl5pPr>
            <a:lvl6pPr marL="3712464" indent="0">
              <a:buNone/>
              <a:defRPr sz="2598" b="1"/>
            </a:lvl6pPr>
            <a:lvl7pPr marL="4454957" indent="0">
              <a:buNone/>
              <a:defRPr sz="2598" b="1"/>
            </a:lvl7pPr>
            <a:lvl8pPr marL="5197450" indent="0">
              <a:buNone/>
              <a:defRPr sz="2598" b="1"/>
            </a:lvl8pPr>
            <a:lvl9pPr marL="5939942" indent="0">
              <a:buNone/>
              <a:defRPr sz="259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6" y="4076545"/>
            <a:ext cx="8417281" cy="59959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06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66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картинко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A363D68-DDDE-C043-9D76-1AFE03EC5302}"/>
              </a:ext>
            </a:extLst>
          </p:cNvPr>
          <p:cNvGrpSpPr/>
          <p:nvPr userDrawn="1"/>
        </p:nvGrpSpPr>
        <p:grpSpPr>
          <a:xfrm>
            <a:off x="4593747" y="2056185"/>
            <a:ext cx="2211943" cy="7061136"/>
            <a:chOff x="5018079" y="1660805"/>
            <a:chExt cx="2460125" cy="78534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67D1C484-39D1-3E4C-B153-EA4C72016CC1}"/>
                </a:ext>
              </a:extLst>
            </p:cNvPr>
            <p:cNvSpPr/>
            <p:nvPr userDrawn="1"/>
          </p:nvSpPr>
          <p:spPr>
            <a:xfrm>
              <a:off x="6252519" y="1660805"/>
              <a:ext cx="1225685" cy="1224000"/>
            </a:xfrm>
            <a:prstGeom prst="rect">
              <a:avLst/>
            </a:prstGeom>
            <a:solidFill>
              <a:srgbClr val="FFDD2D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40D40E-6324-F64A-8977-304FA48369EE}"/>
                </a:ext>
              </a:extLst>
            </p:cNvPr>
            <p:cNvSpPr txBox="1"/>
            <p:nvPr/>
          </p:nvSpPr>
          <p:spPr>
            <a:xfrm>
              <a:off x="6648795" y="1737653"/>
              <a:ext cx="4331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latin typeface="Cocogoose Classic Trial" panose="020B0003020200000002" pitchFamily="34" charset="0"/>
                </a:rPr>
                <a:t>!</a:t>
              </a:r>
              <a:endParaRPr lang="ru-RU" sz="7200" b="1" dirty="0">
                <a:latin typeface="Cocogoose Classic Trial" panose="020B0003020200000002" pitchFamily="34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4273C2A-F3C6-F648-8635-6124B00E1BF9}"/>
                </a:ext>
              </a:extLst>
            </p:cNvPr>
            <p:cNvSpPr/>
            <p:nvPr/>
          </p:nvSpPr>
          <p:spPr>
            <a:xfrm>
              <a:off x="5018079" y="8290205"/>
              <a:ext cx="1225686" cy="1224000"/>
            </a:xfrm>
            <a:prstGeom prst="rect">
              <a:avLst/>
            </a:prstGeom>
            <a:solidFill>
              <a:srgbClr val="FFDD2D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4ED4E9-6890-A34E-BE2D-6132693DE5BC}"/>
                </a:ext>
              </a:extLst>
            </p:cNvPr>
            <p:cNvSpPr txBox="1"/>
            <p:nvPr/>
          </p:nvSpPr>
          <p:spPr>
            <a:xfrm>
              <a:off x="5329300" y="8255911"/>
              <a:ext cx="57740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latin typeface="Cocogoose Classic Trial" panose="020B0003020200000002" pitchFamily="34" charset="0"/>
                </a:rPr>
                <a:t>&lt;</a:t>
              </a:r>
              <a:endParaRPr lang="ru-RU" sz="7200" b="1" dirty="0">
                <a:latin typeface="Cocogoose Classic Trial" panose="020B0003020200000002" pitchFamily="34" charset="0"/>
              </a:endParaRPr>
            </a:p>
          </p:txBody>
        </p:sp>
      </p:grp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EB527F71-655D-3B44-9798-5D44E40C9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50884" y="1266934"/>
            <a:ext cx="4536000" cy="6732000"/>
          </a:xfrm>
          <a:ln w="76200" cap="flat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latin typeface="Cocogoose Classic Trial" panose="020B0003020200000002" pitchFamily="34" charset="0"/>
              </a:defRPr>
            </a:lvl1pPr>
          </a:lstStyle>
          <a:p>
            <a:r>
              <a:rPr lang="ru-RU" dirty="0"/>
              <a:t>Вставьте изображение</a:t>
            </a:r>
          </a:p>
        </p:txBody>
      </p:sp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8399720-3B97-6F49-BB10-AAAFFCC0174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19420" y="3165366"/>
            <a:ext cx="4536000" cy="6732000"/>
          </a:xfrm>
          <a:ln w="76200" cap="flat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latin typeface="Cocogoose Classic Trial" panose="020B0003020200000002" pitchFamily="34" charset="0"/>
              </a:defRPr>
            </a:lvl1pPr>
          </a:lstStyle>
          <a:p>
            <a:r>
              <a:rPr lang="ru-RU" dirty="0"/>
              <a:t>Вставьте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414668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E951DDC-46E6-1548-8378-CB1148750427}"/>
              </a:ext>
            </a:extLst>
          </p:cNvPr>
          <p:cNvSpPr/>
          <p:nvPr userDrawn="1"/>
        </p:nvSpPr>
        <p:spPr>
          <a:xfrm>
            <a:off x="2507505" y="837884"/>
            <a:ext cx="13711642" cy="782605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8F5B40F-EB07-8E43-9CF9-DA97C56D3974}"/>
              </a:ext>
            </a:extLst>
          </p:cNvPr>
          <p:cNvGrpSpPr/>
          <p:nvPr userDrawn="1"/>
        </p:nvGrpSpPr>
        <p:grpSpPr>
          <a:xfrm rot="10800000" flipH="1">
            <a:off x="2507503" y="8663940"/>
            <a:ext cx="1706369" cy="1704022"/>
            <a:chOff x="16777500" y="1294348"/>
            <a:chExt cx="1225686" cy="1224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8019B06-61A4-6D41-A44F-EB783098BBAE}"/>
                </a:ext>
              </a:extLst>
            </p:cNvPr>
            <p:cNvSpPr/>
            <p:nvPr/>
          </p:nvSpPr>
          <p:spPr>
            <a:xfrm>
              <a:off x="16777500" y="1294348"/>
              <a:ext cx="1225686" cy="1224000"/>
            </a:xfrm>
            <a:prstGeom prst="rect">
              <a:avLst/>
            </a:prstGeom>
            <a:solidFill>
              <a:srgbClr val="FFDD2D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EA22BA93-87B3-1E4E-B443-0588D0840F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676" t="29434" r="30712" b="41951"/>
            <a:stretch/>
          </p:blipFill>
          <p:spPr>
            <a:xfrm>
              <a:off x="16923895" y="1486623"/>
              <a:ext cx="926684" cy="839450"/>
            </a:xfrm>
            <a:prstGeom prst="rect">
              <a:avLst/>
            </a:prstGeom>
          </p:spPr>
        </p:pic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FA4CF94-6FF1-554C-BD73-6724C5096C13}"/>
              </a:ext>
            </a:extLst>
          </p:cNvPr>
          <p:cNvGrpSpPr/>
          <p:nvPr userDrawn="1"/>
        </p:nvGrpSpPr>
        <p:grpSpPr>
          <a:xfrm>
            <a:off x="16230673" y="838533"/>
            <a:ext cx="1225686" cy="1224000"/>
            <a:chOff x="13424169" y="808206"/>
            <a:chExt cx="1225686" cy="122400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81C6223-E057-DB45-A9F4-74E4844B85BF}"/>
                </a:ext>
              </a:extLst>
            </p:cNvPr>
            <p:cNvSpPr/>
            <p:nvPr/>
          </p:nvSpPr>
          <p:spPr>
            <a:xfrm>
              <a:off x="13424170" y="808206"/>
              <a:ext cx="1225685" cy="1224000"/>
            </a:xfrm>
            <a:prstGeom prst="rect">
              <a:avLst/>
            </a:prstGeom>
            <a:solidFill>
              <a:srgbClr val="FFDD2D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108000" rIns="288000" bIns="108000" rtlCol="0" anchor="ctr"/>
            <a:lstStyle/>
            <a:p>
              <a:endParaRPr lang="ru-RU" sz="5400" b="1">
                <a:solidFill>
                  <a:schemeClr val="tx1"/>
                </a:solidFill>
                <a:latin typeface="Cocogoose Classic Trial" panose="020B0003020200000002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7C3D11D0-26EE-EC46-906C-D412C4FD3F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296" r="7296" b="24112"/>
            <a:stretch/>
          </p:blipFill>
          <p:spPr>
            <a:xfrm>
              <a:off x="13424169" y="808206"/>
              <a:ext cx="1225685" cy="12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079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аково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CB7B34C-7190-FE4D-B498-964560942223}"/>
              </a:ext>
            </a:extLst>
          </p:cNvPr>
          <p:cNvSpPr/>
          <p:nvPr userDrawn="1"/>
        </p:nvSpPr>
        <p:spPr>
          <a:xfrm>
            <a:off x="811839" y="800281"/>
            <a:ext cx="6248179" cy="93877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2007548-2FC9-754D-B26B-45C469EBE486}"/>
              </a:ext>
            </a:extLst>
          </p:cNvPr>
          <p:cNvSpPr/>
          <p:nvPr userDrawn="1"/>
        </p:nvSpPr>
        <p:spPr>
          <a:xfrm>
            <a:off x="5831536" y="800281"/>
            <a:ext cx="1225686" cy="1224000"/>
          </a:xfrm>
          <a:prstGeom prst="rect">
            <a:avLst/>
          </a:prstGeom>
          <a:solidFill>
            <a:srgbClr val="FFDD2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65A63-6F02-D84A-910E-CE6DE7970B77}"/>
              </a:ext>
            </a:extLst>
          </p:cNvPr>
          <p:cNvSpPr txBox="1"/>
          <p:nvPr userDrawn="1"/>
        </p:nvSpPr>
        <p:spPr>
          <a:xfrm>
            <a:off x="6259498" y="908277"/>
            <a:ext cx="433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ocogoose Classic Trial" panose="020B0003020200000002" pitchFamily="34" charset="0"/>
              </a:rPr>
              <a:t>!</a:t>
            </a:r>
            <a:endParaRPr lang="ru-RU" sz="7200" b="1" dirty="0">
              <a:latin typeface="Cocogoose Classic Trial" panose="020B00030202000000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6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594174"/>
            <a:ext cx="17076896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2970867"/>
            <a:ext cx="17076896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0343783"/>
            <a:ext cx="4454843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21972-3132-3844-95A5-DC00B0AECBF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0343783"/>
            <a:ext cx="6682264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0343783"/>
            <a:ext cx="4454843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682D5-AF78-0D41-8CC5-18B235AD8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16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5" r:id="rId7"/>
    <p:sldLayoutId id="2147483687" r:id="rId8"/>
    <p:sldLayoutId id="2147483685" r:id="rId9"/>
    <p:sldLayoutId id="2147483686" r:id="rId10"/>
    <p:sldLayoutId id="2147483683" r:id="rId11"/>
    <p:sldLayoutId id="2147483684" r:id="rId12"/>
    <p:sldLayoutId id="2147483680" r:id="rId13"/>
    <p:sldLayoutId id="2147483693" r:id="rId14"/>
    <p:sldLayoutId id="2147483681" r:id="rId15"/>
    <p:sldLayoutId id="2147483694" r:id="rId16"/>
    <p:sldLayoutId id="2147483676" r:id="rId17"/>
    <p:sldLayoutId id="2147483682" r:id="rId18"/>
    <p:sldLayoutId id="2147483690" r:id="rId19"/>
    <p:sldLayoutId id="2147483667" r:id="rId20"/>
    <p:sldLayoutId id="2147483692" r:id="rId21"/>
    <p:sldLayoutId id="2147483674" r:id="rId22"/>
    <p:sldLayoutId id="2147483691" r:id="rId23"/>
    <p:sldLayoutId id="2147483673" r:id="rId24"/>
    <p:sldLayoutId id="2147483672" r:id="rId25"/>
    <p:sldLayoutId id="2147483668" r:id="rId26"/>
    <p:sldLayoutId id="2147483669" r:id="rId27"/>
    <p:sldLayoutId id="2147483670" r:id="rId28"/>
    <p:sldLayoutId id="2147483671" r:id="rId29"/>
    <p:sldLayoutId id="2147483677" r:id="rId30"/>
    <p:sldLayoutId id="2147483689" r:id="rId31"/>
    <p:sldLayoutId id="2147483688" r:id="rId32"/>
  </p:sldLayoutIdLst>
  <p:txStyles>
    <p:titleStyle>
      <a:lvl1pPr algn="l" defTabSz="1484986" rtl="0" eaLnBrk="1" latinLnBrk="0" hangingPunct="1">
        <a:lnSpc>
          <a:spcPct val="90000"/>
        </a:lnSpc>
        <a:spcBef>
          <a:spcPct val="0"/>
        </a:spcBef>
        <a:buNone/>
        <a:defRPr sz="71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246" indent="-371246" algn="l" defTabSz="1484986" rtl="0" eaLnBrk="1" latinLnBrk="0" hangingPunct="1">
        <a:lnSpc>
          <a:spcPct val="90000"/>
        </a:lnSpc>
        <a:spcBef>
          <a:spcPts val="1624"/>
        </a:spcBef>
        <a:buFont typeface="Arial" panose="020B0604020202020204" pitchFamily="34" charset="0"/>
        <a:buChar char="•"/>
        <a:defRPr sz="4547" kern="1200">
          <a:solidFill>
            <a:schemeClr val="tx1"/>
          </a:solidFill>
          <a:latin typeface="+mn-lt"/>
          <a:ea typeface="+mn-ea"/>
          <a:cs typeface="+mn-cs"/>
        </a:defRPr>
      </a:lvl1pPr>
      <a:lvl2pPr marL="1113739" indent="-371246" algn="l" defTabSz="1484986" rtl="0" eaLnBrk="1" latinLnBrk="0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2pPr>
      <a:lvl3pPr marL="1856232" indent="-371246" algn="l" defTabSz="1484986" rtl="0" eaLnBrk="1" latinLnBrk="0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3248" kern="1200">
          <a:solidFill>
            <a:schemeClr val="tx1"/>
          </a:solidFill>
          <a:latin typeface="+mn-lt"/>
          <a:ea typeface="+mn-ea"/>
          <a:cs typeface="+mn-cs"/>
        </a:defRPr>
      </a:lvl3pPr>
      <a:lvl4pPr marL="2598725" indent="-371246" algn="l" defTabSz="1484986" rtl="0" eaLnBrk="1" latinLnBrk="0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2923" kern="1200">
          <a:solidFill>
            <a:schemeClr val="tx1"/>
          </a:solidFill>
          <a:latin typeface="+mn-lt"/>
          <a:ea typeface="+mn-ea"/>
          <a:cs typeface="+mn-cs"/>
        </a:defRPr>
      </a:lvl4pPr>
      <a:lvl5pPr marL="3341218" indent="-371246" algn="l" defTabSz="1484986" rtl="0" eaLnBrk="1" latinLnBrk="0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2923" kern="1200">
          <a:solidFill>
            <a:schemeClr val="tx1"/>
          </a:solidFill>
          <a:latin typeface="+mn-lt"/>
          <a:ea typeface="+mn-ea"/>
          <a:cs typeface="+mn-cs"/>
        </a:defRPr>
      </a:lvl5pPr>
      <a:lvl6pPr marL="4083710" indent="-371246" algn="l" defTabSz="1484986" rtl="0" eaLnBrk="1" latinLnBrk="0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2923" kern="1200">
          <a:solidFill>
            <a:schemeClr val="tx1"/>
          </a:solidFill>
          <a:latin typeface="+mn-lt"/>
          <a:ea typeface="+mn-ea"/>
          <a:cs typeface="+mn-cs"/>
        </a:defRPr>
      </a:lvl6pPr>
      <a:lvl7pPr marL="4826203" indent="-371246" algn="l" defTabSz="1484986" rtl="0" eaLnBrk="1" latinLnBrk="0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2923" kern="1200">
          <a:solidFill>
            <a:schemeClr val="tx1"/>
          </a:solidFill>
          <a:latin typeface="+mn-lt"/>
          <a:ea typeface="+mn-ea"/>
          <a:cs typeface="+mn-cs"/>
        </a:defRPr>
      </a:lvl7pPr>
      <a:lvl8pPr marL="5568696" indent="-371246" algn="l" defTabSz="1484986" rtl="0" eaLnBrk="1" latinLnBrk="0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2923" kern="1200">
          <a:solidFill>
            <a:schemeClr val="tx1"/>
          </a:solidFill>
          <a:latin typeface="+mn-lt"/>
          <a:ea typeface="+mn-ea"/>
          <a:cs typeface="+mn-cs"/>
        </a:defRPr>
      </a:lvl8pPr>
      <a:lvl9pPr marL="6311189" indent="-371246" algn="l" defTabSz="1484986" rtl="0" eaLnBrk="1" latinLnBrk="0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29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4986" rtl="0" eaLnBrk="1" latinLnBrk="0" hangingPunct="1">
        <a:defRPr sz="2923" kern="1200">
          <a:solidFill>
            <a:schemeClr val="tx1"/>
          </a:solidFill>
          <a:latin typeface="+mn-lt"/>
          <a:ea typeface="+mn-ea"/>
          <a:cs typeface="+mn-cs"/>
        </a:defRPr>
      </a:lvl1pPr>
      <a:lvl2pPr marL="742493" algn="l" defTabSz="1484986" rtl="0" eaLnBrk="1" latinLnBrk="0" hangingPunct="1">
        <a:defRPr sz="2923" kern="1200">
          <a:solidFill>
            <a:schemeClr val="tx1"/>
          </a:solidFill>
          <a:latin typeface="+mn-lt"/>
          <a:ea typeface="+mn-ea"/>
          <a:cs typeface="+mn-cs"/>
        </a:defRPr>
      </a:lvl2pPr>
      <a:lvl3pPr marL="1484986" algn="l" defTabSz="1484986" rtl="0" eaLnBrk="1" latinLnBrk="0" hangingPunct="1">
        <a:defRPr sz="2923" kern="1200">
          <a:solidFill>
            <a:schemeClr val="tx1"/>
          </a:solidFill>
          <a:latin typeface="+mn-lt"/>
          <a:ea typeface="+mn-ea"/>
          <a:cs typeface="+mn-cs"/>
        </a:defRPr>
      </a:lvl3pPr>
      <a:lvl4pPr marL="2227478" algn="l" defTabSz="1484986" rtl="0" eaLnBrk="1" latinLnBrk="0" hangingPunct="1">
        <a:defRPr sz="2923" kern="1200">
          <a:solidFill>
            <a:schemeClr val="tx1"/>
          </a:solidFill>
          <a:latin typeface="+mn-lt"/>
          <a:ea typeface="+mn-ea"/>
          <a:cs typeface="+mn-cs"/>
        </a:defRPr>
      </a:lvl4pPr>
      <a:lvl5pPr marL="2969971" algn="l" defTabSz="1484986" rtl="0" eaLnBrk="1" latinLnBrk="0" hangingPunct="1">
        <a:defRPr sz="2923" kern="1200">
          <a:solidFill>
            <a:schemeClr val="tx1"/>
          </a:solidFill>
          <a:latin typeface="+mn-lt"/>
          <a:ea typeface="+mn-ea"/>
          <a:cs typeface="+mn-cs"/>
        </a:defRPr>
      </a:lvl5pPr>
      <a:lvl6pPr marL="3712464" algn="l" defTabSz="1484986" rtl="0" eaLnBrk="1" latinLnBrk="0" hangingPunct="1">
        <a:defRPr sz="2923" kern="1200">
          <a:solidFill>
            <a:schemeClr val="tx1"/>
          </a:solidFill>
          <a:latin typeface="+mn-lt"/>
          <a:ea typeface="+mn-ea"/>
          <a:cs typeface="+mn-cs"/>
        </a:defRPr>
      </a:lvl6pPr>
      <a:lvl7pPr marL="4454957" algn="l" defTabSz="1484986" rtl="0" eaLnBrk="1" latinLnBrk="0" hangingPunct="1">
        <a:defRPr sz="2923" kern="1200">
          <a:solidFill>
            <a:schemeClr val="tx1"/>
          </a:solidFill>
          <a:latin typeface="+mn-lt"/>
          <a:ea typeface="+mn-ea"/>
          <a:cs typeface="+mn-cs"/>
        </a:defRPr>
      </a:lvl7pPr>
      <a:lvl8pPr marL="5197450" algn="l" defTabSz="1484986" rtl="0" eaLnBrk="1" latinLnBrk="0" hangingPunct="1">
        <a:defRPr sz="2923" kern="1200">
          <a:solidFill>
            <a:schemeClr val="tx1"/>
          </a:solidFill>
          <a:latin typeface="+mn-lt"/>
          <a:ea typeface="+mn-ea"/>
          <a:cs typeface="+mn-cs"/>
        </a:defRPr>
      </a:lvl8pPr>
      <a:lvl9pPr marL="5939942" algn="l" defTabSz="1484986" rtl="0" eaLnBrk="1" latinLnBrk="0" hangingPunct="1">
        <a:defRPr sz="29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0.svg"/><Relationship Id="rId5" Type="http://schemas.openxmlformats.org/officeDocument/2006/relationships/image" Target="../media/image16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8D641-B712-9B49-9FA1-6EBF5F81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202" y="5716696"/>
            <a:ext cx="11879580" cy="1208023"/>
          </a:xfrm>
        </p:spPr>
        <p:txBody>
          <a:bodyPr>
            <a:spAutoFit/>
          </a:bodyPr>
          <a:lstStyle/>
          <a:p>
            <a:r>
              <a:rPr lang="ru-RU" sz="8000" dirty="0"/>
              <a:t>КРЕДИТОВАНИЕ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B884BE-E639-514E-B74F-9CEC615DD8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0488" y="6924719"/>
            <a:ext cx="11879580" cy="914400"/>
          </a:xfrm>
        </p:spPr>
        <p:txBody>
          <a:bodyPr>
            <a:normAutofit/>
          </a:bodyPr>
          <a:lstStyle/>
          <a:p>
            <a:r>
              <a:rPr lang="ru-RU" sz="4800" dirty="0"/>
              <a:t>Как продавать кредиты выгодно</a:t>
            </a:r>
          </a:p>
        </p:txBody>
      </p:sp>
    </p:spTree>
    <p:extLst>
      <p:ext uri="{BB962C8B-B14F-4D97-AF65-F5344CB8AC3E}">
        <p14:creationId xmlns:p14="http://schemas.microsoft.com/office/powerpoint/2010/main" val="395996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2">
            <a:extLst>
              <a:ext uri="{FF2B5EF4-FFF2-40B4-BE49-F238E27FC236}">
                <a16:creationId xmlns:a16="http://schemas.microsoft.com/office/drawing/2014/main" id="{9F21EF4A-F3AC-6F46-F698-8F87BD44ADF6}"/>
              </a:ext>
            </a:extLst>
          </p:cNvPr>
          <p:cNvSpPr/>
          <p:nvPr/>
        </p:nvSpPr>
        <p:spPr>
          <a:xfrm>
            <a:off x="855311" y="5022962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Заявка на КН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C5125A3-C25D-B60E-CAE0-33296A1D951E}"/>
              </a:ext>
            </a:extLst>
          </p:cNvPr>
          <p:cNvSpPr/>
          <p:nvPr/>
        </p:nvSpPr>
        <p:spPr>
          <a:xfrm>
            <a:off x="8046814" y="5022963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chemeClr val="tx1"/>
                </a:solidFill>
                <a:latin typeface="Futura New Book" panose="020B0502020204020303" pitchFamily="34" charset="0"/>
                <a:sym typeface="Tinkoff Sans"/>
              </a:rPr>
              <a:t>1</a:t>
            </a: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 СУ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Приоритет продаж: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КН, КНН, КНА</a:t>
            </a:r>
            <a:endParaRPr kumimoji="0" lang="ru-RU" sz="3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cogoose Classic Trial" panose="020B0003020200000002" pitchFamily="34" charset="0"/>
              <a:ea typeface="Tinkoff Sans"/>
              <a:cs typeface="Tinkoff Sans"/>
              <a:sym typeface="Tinkoff Sans"/>
            </a:endParaRPr>
          </a:p>
        </p:txBody>
      </p:sp>
      <p:sp>
        <p:nvSpPr>
          <p:cNvPr id="6" name="Прямоугольник: скругленные углы 6">
            <a:extLst>
              <a:ext uri="{FF2B5EF4-FFF2-40B4-BE49-F238E27FC236}">
                <a16:creationId xmlns:a16="http://schemas.microsoft.com/office/drawing/2014/main" id="{CF2AD497-FA25-992C-87B1-91598808354B}"/>
              </a:ext>
            </a:extLst>
          </p:cNvPr>
          <p:cNvSpPr/>
          <p:nvPr/>
        </p:nvSpPr>
        <p:spPr>
          <a:xfrm>
            <a:off x="15238316" y="5022962"/>
            <a:ext cx="3731810" cy="180000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Счет КН</a:t>
            </a:r>
          </a:p>
        </p:txBody>
      </p:sp>
      <p:sp>
        <p:nvSpPr>
          <p:cNvPr id="8" name="Прямоугольник: скругленные углы 9">
            <a:extLst>
              <a:ext uri="{FF2B5EF4-FFF2-40B4-BE49-F238E27FC236}">
                <a16:creationId xmlns:a16="http://schemas.microsoft.com/office/drawing/2014/main" id="{FE78D675-011E-976C-09E0-F6E2808DA62B}"/>
              </a:ext>
            </a:extLst>
          </p:cNvPr>
          <p:cNvSpPr/>
          <p:nvPr/>
        </p:nvSpPr>
        <p:spPr>
          <a:xfrm>
            <a:off x="8046814" y="8146201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chemeClr val="tx1"/>
                </a:solidFill>
                <a:latin typeface="Futura New Book" panose="020B0502020204020303" pitchFamily="34" charset="0"/>
                <a:sym typeface="Tinkoff Sans"/>
              </a:rPr>
              <a:t>2</a:t>
            </a: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 СУ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Приоритет продаж: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КНА</a:t>
            </a:r>
            <a:endParaRPr kumimoji="0" lang="ru-RU" sz="3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cogoose Classic Trial" panose="020B0003020200000002" pitchFamily="34" charset="0"/>
              <a:ea typeface="Tinkoff Sans"/>
              <a:cs typeface="Tinkoff Sans"/>
              <a:sym typeface="Tinkoff Sans"/>
            </a:endParaRPr>
          </a:p>
        </p:txBody>
      </p:sp>
      <p:sp>
        <p:nvSpPr>
          <p:cNvPr id="9" name="Прямоугольник: скругленные углы 10">
            <a:extLst>
              <a:ext uri="{FF2B5EF4-FFF2-40B4-BE49-F238E27FC236}">
                <a16:creationId xmlns:a16="http://schemas.microsoft.com/office/drawing/2014/main" id="{4299209F-5BF1-C6D7-2CEE-39119E108B03}"/>
              </a:ext>
            </a:extLst>
          </p:cNvPr>
          <p:cNvSpPr/>
          <p:nvPr/>
        </p:nvSpPr>
        <p:spPr>
          <a:xfrm>
            <a:off x="15238316" y="1899723"/>
            <a:ext cx="3731810" cy="1800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Счет КНН</a:t>
            </a:r>
          </a:p>
        </p:txBody>
      </p:sp>
      <p:sp>
        <p:nvSpPr>
          <p:cNvPr id="10" name="Прямоугольник: скругленные углы 11">
            <a:extLst>
              <a:ext uri="{FF2B5EF4-FFF2-40B4-BE49-F238E27FC236}">
                <a16:creationId xmlns:a16="http://schemas.microsoft.com/office/drawing/2014/main" id="{BCE83389-3A28-BADB-3D94-EA8DAA76F94F}"/>
              </a:ext>
            </a:extLst>
          </p:cNvPr>
          <p:cNvSpPr/>
          <p:nvPr/>
        </p:nvSpPr>
        <p:spPr>
          <a:xfrm>
            <a:off x="15238316" y="8146201"/>
            <a:ext cx="3731810" cy="1800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Счет КНА</a:t>
            </a:r>
          </a:p>
        </p:txBody>
      </p:sp>
      <p:sp>
        <p:nvSpPr>
          <p:cNvPr id="11" name="Прямоугольник: скругленные углы 14">
            <a:extLst>
              <a:ext uri="{FF2B5EF4-FFF2-40B4-BE49-F238E27FC236}">
                <a16:creationId xmlns:a16="http://schemas.microsoft.com/office/drawing/2014/main" id="{07FE90EA-0BCA-ACC6-D373-187A763F55C6}"/>
              </a:ext>
            </a:extLst>
          </p:cNvPr>
          <p:cNvSpPr/>
          <p:nvPr/>
        </p:nvSpPr>
        <p:spPr>
          <a:xfrm>
            <a:off x="8046814" y="1899724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chemeClr val="tx1"/>
                </a:solidFill>
                <a:latin typeface="Futura New Book" panose="020B0502020204020303" pitchFamily="34" charset="0"/>
                <a:sym typeface="Tinkoff Sans"/>
              </a:rPr>
              <a:t>2</a:t>
            </a: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 СУ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Приоритет продаж: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КНН</a:t>
            </a:r>
            <a:endParaRPr kumimoji="0" lang="ru-RU" sz="3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cogoose Classic Trial" panose="020B0003020200000002" pitchFamily="34" charset="0"/>
              <a:ea typeface="Tinkoff Sans"/>
              <a:cs typeface="Tinkoff Sans"/>
              <a:sym typeface="Tinkoff Sans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4091D1E-612A-487F-5859-6C88E7D98708}"/>
              </a:ext>
            </a:extLst>
          </p:cNvPr>
          <p:cNvCxnSpPr>
            <a:cxnSpLocks/>
          </p:cNvCxnSpPr>
          <p:nvPr/>
        </p:nvCxnSpPr>
        <p:spPr>
          <a:xfrm>
            <a:off x="11646814" y="5922962"/>
            <a:ext cx="359150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F1631A2-0341-3690-2DC4-BC727A560711}"/>
              </a:ext>
            </a:extLst>
          </p:cNvPr>
          <p:cNvCxnSpPr>
            <a:cxnSpLocks/>
          </p:cNvCxnSpPr>
          <p:nvPr/>
        </p:nvCxnSpPr>
        <p:spPr>
          <a:xfrm>
            <a:off x="9846814" y="6822962"/>
            <a:ext cx="0" cy="1323239"/>
          </a:xfrm>
          <a:prstGeom prst="straightConnector1">
            <a:avLst/>
          </a:prstGeom>
          <a:ln w="19050">
            <a:solidFill>
              <a:schemeClr val="accent2">
                <a:lumMod val="90000"/>
              </a:schemeClr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4520017-B36C-75B2-6389-A21C871752F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11646814" y="9046201"/>
            <a:ext cx="359150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3F76AB0-368A-DD17-5770-B8060DAF622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1646814" y="2799723"/>
            <a:ext cx="3591502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6448A2C-5820-6FD5-FCCA-082B10C088DE}"/>
              </a:ext>
            </a:extLst>
          </p:cNvPr>
          <p:cNvCxnSpPr>
            <a:cxnSpLocks/>
          </p:cNvCxnSpPr>
          <p:nvPr/>
        </p:nvCxnSpPr>
        <p:spPr>
          <a:xfrm flipV="1">
            <a:off x="9846814" y="3699724"/>
            <a:ext cx="0" cy="1323238"/>
          </a:xfrm>
          <a:prstGeom prst="straightConnector1">
            <a:avLst/>
          </a:prstGeom>
          <a:ln w="19050">
            <a:solidFill>
              <a:schemeClr val="accent2">
                <a:lumMod val="90000"/>
              </a:schemeClr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D4388B-2A08-FC0A-B2C3-5140DDDDD2E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55311" y="5922962"/>
            <a:ext cx="3591503" cy="1"/>
          </a:xfrm>
          <a:prstGeom prst="straightConnector1">
            <a:avLst/>
          </a:prstGeom>
          <a:ln w="19050">
            <a:solidFill>
              <a:schemeClr val="accent2">
                <a:lumMod val="90000"/>
              </a:schemeClr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1" name="Текст 9">
            <a:extLst>
              <a:ext uri="{FF2B5EF4-FFF2-40B4-BE49-F238E27FC236}">
                <a16:creationId xmlns:a16="http://schemas.microsoft.com/office/drawing/2014/main" id="{597D7DB5-9A11-B649-332E-ADC0FB704E32}"/>
              </a:ext>
            </a:extLst>
          </p:cNvPr>
          <p:cNvSpPr txBox="1">
            <a:spLocks/>
          </p:cNvSpPr>
          <p:nvPr/>
        </p:nvSpPr>
        <p:spPr>
          <a:xfrm>
            <a:off x="855311" y="745621"/>
            <a:ext cx="5649398" cy="9144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371246" indent="-371246" algn="l" defTabSz="1484986" rtl="0" eaLnBrk="1" latinLnBrk="0" hangingPunct="1">
              <a:lnSpc>
                <a:spcPct val="90000"/>
              </a:lnSpc>
              <a:spcBef>
                <a:spcPts val="1624"/>
              </a:spcBef>
              <a:buFont typeface="Arial" panose="020B0604020202020204" pitchFamily="34" charset="0"/>
              <a:buChar char="•"/>
              <a:defRPr sz="45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373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56232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2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8725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1218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3710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26203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68696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18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5400" b="1" dirty="0">
                <a:latin typeface="Cocogoose Classic Trial" panose="020B0003020200000002" pitchFamily="34" charset="0"/>
              </a:rPr>
              <a:t>Процесс продажи</a:t>
            </a:r>
          </a:p>
        </p:txBody>
      </p:sp>
      <p:sp>
        <p:nvSpPr>
          <p:cNvPr id="59" name="Прямоугольник: скругленные углы 15">
            <a:extLst>
              <a:ext uri="{FF2B5EF4-FFF2-40B4-BE49-F238E27FC236}">
                <a16:creationId xmlns:a16="http://schemas.microsoft.com/office/drawing/2014/main" id="{9CD6D5FC-8D59-4F5D-5448-F21B554BEEE1}"/>
              </a:ext>
            </a:extLst>
          </p:cNvPr>
          <p:cNvSpPr/>
          <p:nvPr/>
        </p:nvSpPr>
        <p:spPr>
          <a:xfrm>
            <a:off x="855311" y="8146201"/>
            <a:ext cx="3600000" cy="180000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algn="ctr" hangingPunct="0"/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sym typeface="Tinkoff Sans"/>
              </a:rPr>
              <a:t>Неуспешные СУ</a:t>
            </a:r>
          </a:p>
        </p:txBody>
      </p:sp>
      <p:cxnSp>
        <p:nvCxnSpPr>
          <p:cNvPr id="3" name="Соединитель: уступ 98">
            <a:extLst>
              <a:ext uri="{FF2B5EF4-FFF2-40B4-BE49-F238E27FC236}">
                <a16:creationId xmlns:a16="http://schemas.microsoft.com/office/drawing/2014/main" id="{DE87DC58-EFF6-225A-1F54-0B0E205A190C}"/>
              </a:ext>
            </a:extLst>
          </p:cNvPr>
          <p:cNvCxnSpPr>
            <a:cxnSpLocks/>
            <a:stCxn id="11" idx="1"/>
            <a:endCxn id="59" idx="3"/>
          </p:cNvCxnSpPr>
          <p:nvPr/>
        </p:nvCxnSpPr>
        <p:spPr>
          <a:xfrm rot="10800000" flipV="1">
            <a:off x="4455312" y="2799723"/>
            <a:ext cx="3591503" cy="624647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: уступ 101">
            <a:extLst>
              <a:ext uri="{FF2B5EF4-FFF2-40B4-BE49-F238E27FC236}">
                <a16:creationId xmlns:a16="http://schemas.microsoft.com/office/drawing/2014/main" id="{71D86A1E-D307-9748-D471-336940C935EE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5400000">
            <a:off x="7835195" y="7034582"/>
            <a:ext cx="2223238" cy="1800000"/>
          </a:xfrm>
          <a:prstGeom prst="bentConnector4">
            <a:avLst>
              <a:gd name="adj1" fmla="val 29759"/>
              <a:gd name="adj2" fmla="val 199743"/>
            </a:avLst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Уровень текста 1…">
            <a:extLst>
              <a:ext uri="{FF2B5EF4-FFF2-40B4-BE49-F238E27FC236}">
                <a16:creationId xmlns:a16="http://schemas.microsoft.com/office/drawing/2014/main" id="{0360A6C0-4593-157D-0A90-A1453AF9002B}"/>
              </a:ext>
            </a:extLst>
          </p:cNvPr>
          <p:cNvSpPr txBox="1">
            <a:spLocks/>
          </p:cNvSpPr>
          <p:nvPr/>
        </p:nvSpPr>
        <p:spPr>
          <a:xfrm>
            <a:off x="4191001" y="7056900"/>
            <a:ext cx="1896146" cy="855362"/>
          </a:xfrm>
          <a:prstGeom prst="rect">
            <a:avLst/>
          </a:prstGeom>
          <a:solidFill>
            <a:schemeClr val="bg1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lnSpc>
                <a:spcPts val="3400"/>
              </a:lnSpc>
              <a:spcAft>
                <a:spcPts val="1200"/>
              </a:spcAft>
              <a:defRPr sz="24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r>
              <a:rPr lang="ru-RU" dirty="0"/>
              <a:t>Не захотел брать кредит</a:t>
            </a:r>
          </a:p>
        </p:txBody>
      </p:sp>
      <p:sp>
        <p:nvSpPr>
          <p:cNvPr id="20" name="Уровень текста 1…">
            <a:extLst>
              <a:ext uri="{FF2B5EF4-FFF2-40B4-BE49-F238E27FC236}">
                <a16:creationId xmlns:a16="http://schemas.microsoft.com/office/drawing/2014/main" id="{EBE00C63-CA38-447E-2F2B-8E4324A1E7EE}"/>
              </a:ext>
            </a:extLst>
          </p:cNvPr>
          <p:cNvSpPr txBox="1">
            <a:spLocks/>
          </p:cNvSpPr>
          <p:nvPr/>
        </p:nvSpPr>
        <p:spPr>
          <a:xfrm>
            <a:off x="855311" y="1899723"/>
            <a:ext cx="5472562" cy="1958228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ts val="4000"/>
              </a:lnSpc>
              <a:spcAft>
                <a:spcPts val="1200"/>
              </a:spcAft>
              <a:defRPr sz="30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 – кредит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КНА – кредит под авто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КНН – кредит под недвижимость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СУ – согласование условий</a:t>
            </a:r>
          </a:p>
        </p:txBody>
      </p:sp>
    </p:spTree>
    <p:extLst>
      <p:ext uri="{BB962C8B-B14F-4D97-AF65-F5344CB8AC3E}">
        <p14:creationId xmlns:p14="http://schemas.microsoft.com/office/powerpoint/2010/main" val="230091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88688B8-C22B-0AA6-F436-C8BF97958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56625"/>
              </p:ext>
            </p:extLst>
          </p:nvPr>
        </p:nvGraphicFramePr>
        <p:xfrm>
          <a:off x="817735" y="2133600"/>
          <a:ext cx="18154477" cy="8270873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5390942">
                  <a:extLst>
                    <a:ext uri="{9D8B030D-6E8A-4147-A177-3AD203B41FA5}">
                      <a16:colId xmlns:a16="http://schemas.microsoft.com/office/drawing/2014/main" val="1302233791"/>
                    </a:ext>
                  </a:extLst>
                </a:gridCol>
                <a:gridCol w="12763535">
                  <a:extLst>
                    <a:ext uri="{9D8B030D-6E8A-4147-A177-3AD203B41FA5}">
                      <a16:colId xmlns:a16="http://schemas.microsoft.com/office/drawing/2014/main" val="3896100627"/>
                    </a:ext>
                  </a:extLst>
                </a:gridCol>
              </a:tblGrid>
              <a:tr h="907889">
                <a:tc>
                  <a:txBody>
                    <a:bodyPr/>
                    <a:lstStyle/>
                    <a:p>
                      <a:pPr marL="0" marR="0" lvl="0" indent="0" algn="l" defTabSz="14849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customer_id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latin typeface="Cocogoose Classic Trial" panose="020B0003020200000002" pitchFamily="34" charset="0"/>
                        <a:ea typeface="+mn-ea"/>
                        <a:cs typeface="+mn-cs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ID </a:t>
                      </a: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клиента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61398"/>
                  </a:ext>
                </a:extLst>
              </a:tr>
              <a:tr h="907889">
                <a:tc>
                  <a:txBody>
                    <a:bodyPr/>
                    <a:lstStyle/>
                    <a:p>
                      <a:pPr marL="0" marR="0" lvl="0" indent="0" algn="l" defTabSz="14849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application_id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latin typeface="Cocogoose Classic Trial" panose="020B0003020200000002" pitchFamily="34" charset="0"/>
                        <a:ea typeface="+mn-ea"/>
                        <a:cs typeface="+mn-cs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ID </a:t>
                      </a: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заявки на кредитование 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521031"/>
                  </a:ext>
                </a:extLst>
              </a:tr>
              <a:tr h="907889">
                <a:tc>
                  <a:txBody>
                    <a:bodyPr/>
                    <a:lstStyle/>
                    <a:p>
                      <a:pPr marL="0" marR="0" lvl="0" indent="0" algn="l" defTabSz="14849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application_dttm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latin typeface="Cocogoose Classic Trial" panose="020B0003020200000002" pitchFamily="34" charset="0"/>
                        <a:ea typeface="+mn-ea"/>
                        <a:cs typeface="+mn-cs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Дата подачи заявки на кредитование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000358"/>
                  </a:ext>
                </a:extLst>
              </a:tr>
              <a:tr h="907889">
                <a:tc>
                  <a:txBody>
                    <a:bodyPr/>
                    <a:lstStyle/>
                    <a:p>
                      <a:pPr marL="0" marR="0" lvl="0" indent="0" algn="l" defTabSz="14849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req_amt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latin typeface="Cocogoose Classic Trial" panose="020B0003020200000002" pitchFamily="34" charset="0"/>
                        <a:ea typeface="+mn-ea"/>
                        <a:cs typeface="+mn-cs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Запрошенная сумма кредитования, Условные денежные единицы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88282"/>
                  </a:ext>
                </a:extLst>
              </a:tr>
              <a:tr h="907889">
                <a:tc>
                  <a:txBody>
                    <a:bodyPr/>
                    <a:lstStyle/>
                    <a:p>
                      <a:pPr marL="0" marR="0" lvl="0" indent="0" algn="l" defTabSz="14849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req_term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latin typeface="Cocogoose Classic Trial" panose="020B0003020200000002" pitchFamily="34" charset="0"/>
                        <a:ea typeface="+mn-ea"/>
                        <a:cs typeface="+mn-cs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Запрошенный срок кредитования, Месяцы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200800"/>
                  </a:ext>
                </a:extLst>
              </a:tr>
              <a:tr h="1915650">
                <a:tc>
                  <a:txBody>
                    <a:bodyPr/>
                    <a:lstStyle/>
                    <a:p>
                      <a:pPr marL="0" marR="0" lvl="0" indent="0" algn="l" defTabSz="14849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req_product_code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latin typeface="Cocogoose Classic Trial" panose="020B0003020200000002" pitchFamily="34" charset="0"/>
                        <a:ea typeface="+mn-ea"/>
                        <a:cs typeface="+mn-cs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Код запрошенного продукта кредитования: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CL - КН,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CLC - КНА,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CLR - КНН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060264"/>
                  </a:ext>
                </a:extLst>
              </a:tr>
              <a:tr h="907889">
                <a:tc>
                  <a:txBody>
                    <a:bodyPr/>
                    <a:lstStyle/>
                    <a:p>
                      <a:pPr marL="0" marR="0" lvl="0" indent="0" algn="l" defTabSz="14849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monthly_income_amt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latin typeface="Cocogoose Classic Trial" panose="020B0003020200000002" pitchFamily="34" charset="0"/>
                        <a:ea typeface="+mn-ea"/>
                        <a:cs typeface="+mn-cs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Доход клиента в месяц, Условные денежные единицы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526725"/>
                  </a:ext>
                </a:extLst>
              </a:tr>
              <a:tr h="907889">
                <a:tc>
                  <a:txBody>
                    <a:bodyPr/>
                    <a:lstStyle/>
                    <a:p>
                      <a:pPr marL="0" marR="0" lvl="0" indent="0" algn="l" defTabSz="14849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age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latin typeface="Cocogoose Classic Trial" panose="020B0003020200000002" pitchFamily="34" charset="0"/>
                        <a:ea typeface="+mn-ea"/>
                        <a:cs typeface="+mn-cs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Возраст клиента, Года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467103"/>
                  </a:ext>
                </a:extLst>
              </a:tr>
            </a:tbl>
          </a:graphicData>
        </a:graphic>
      </p:graphicFrame>
      <p:sp>
        <p:nvSpPr>
          <p:cNvPr id="15" name="Текст 9">
            <a:extLst>
              <a:ext uri="{FF2B5EF4-FFF2-40B4-BE49-F238E27FC236}">
                <a16:creationId xmlns:a16="http://schemas.microsoft.com/office/drawing/2014/main" id="{FCDD98B9-1154-7ED9-CAFF-213A182C7027}"/>
              </a:ext>
            </a:extLst>
          </p:cNvPr>
          <p:cNvSpPr txBox="1">
            <a:spLocks/>
          </p:cNvSpPr>
          <p:nvPr/>
        </p:nvSpPr>
        <p:spPr>
          <a:xfrm>
            <a:off x="855311" y="745621"/>
            <a:ext cx="8221782" cy="9144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371246" indent="-371246" algn="l" defTabSz="1484986" rtl="0" eaLnBrk="1" latinLnBrk="0" hangingPunct="1">
              <a:lnSpc>
                <a:spcPct val="90000"/>
              </a:lnSpc>
              <a:spcBef>
                <a:spcPts val="1624"/>
              </a:spcBef>
              <a:buFont typeface="Arial" panose="020B0604020202020204" pitchFamily="34" charset="0"/>
              <a:buChar char="•"/>
              <a:defRPr sz="45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373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56232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2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8725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1218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3710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26203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68696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18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5400" b="1" dirty="0">
                <a:latin typeface="Cocogoose Classic Trial" panose="020B0003020200000002" pitchFamily="34" charset="0"/>
              </a:rPr>
              <a:t>Описание данных </a:t>
            </a:r>
            <a:r>
              <a:rPr lang="en-US" sz="5400" b="1" dirty="0">
                <a:latin typeface="Cocogoose Classic Trial" panose="020B0003020200000002" pitchFamily="34" charset="0"/>
              </a:rPr>
              <a:t>I</a:t>
            </a:r>
            <a:endParaRPr lang="ru-RU" sz="5400" b="1" dirty="0">
              <a:latin typeface="Cocogoose Classic Trial" panose="020B00030202000000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7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9">
            <a:extLst>
              <a:ext uri="{FF2B5EF4-FFF2-40B4-BE49-F238E27FC236}">
                <a16:creationId xmlns:a16="http://schemas.microsoft.com/office/drawing/2014/main" id="{FCDD98B9-1154-7ED9-CAFF-213A182C7027}"/>
              </a:ext>
            </a:extLst>
          </p:cNvPr>
          <p:cNvSpPr txBox="1">
            <a:spLocks/>
          </p:cNvSpPr>
          <p:nvPr/>
        </p:nvSpPr>
        <p:spPr>
          <a:xfrm>
            <a:off x="855311" y="745621"/>
            <a:ext cx="8221782" cy="9144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371246" indent="-371246" algn="l" defTabSz="1484986" rtl="0" eaLnBrk="1" latinLnBrk="0" hangingPunct="1">
              <a:lnSpc>
                <a:spcPct val="90000"/>
              </a:lnSpc>
              <a:spcBef>
                <a:spcPts val="1624"/>
              </a:spcBef>
              <a:buFont typeface="Arial" panose="020B0604020202020204" pitchFamily="34" charset="0"/>
              <a:buChar char="•"/>
              <a:defRPr sz="45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373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56232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2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8725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1218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3710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26203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68696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18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5400" b="1" dirty="0">
                <a:latin typeface="Cocogoose Classic Trial" panose="020B0003020200000002" pitchFamily="34" charset="0"/>
              </a:rPr>
              <a:t>Описание данных </a:t>
            </a:r>
            <a:r>
              <a:rPr lang="en-US" sz="5400" b="1" dirty="0">
                <a:latin typeface="Cocogoose Classic Trial" panose="020B0003020200000002" pitchFamily="34" charset="0"/>
              </a:rPr>
              <a:t>II</a:t>
            </a:r>
            <a:endParaRPr lang="ru-RU" sz="5400" b="1" dirty="0">
              <a:latin typeface="Cocogoose Classic Trial" panose="020B0003020200000002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6B18E70-1924-FEF2-DC7B-9FF914D91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62246"/>
              </p:ext>
            </p:extLst>
          </p:nvPr>
        </p:nvGraphicFramePr>
        <p:xfrm>
          <a:off x="817735" y="2133598"/>
          <a:ext cx="18154476" cy="8280904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5390942">
                  <a:extLst>
                    <a:ext uri="{9D8B030D-6E8A-4147-A177-3AD203B41FA5}">
                      <a16:colId xmlns:a16="http://schemas.microsoft.com/office/drawing/2014/main" val="2085092295"/>
                    </a:ext>
                  </a:extLst>
                </a:gridCol>
                <a:gridCol w="12763534">
                  <a:extLst>
                    <a:ext uri="{9D8B030D-6E8A-4147-A177-3AD203B41FA5}">
                      <a16:colId xmlns:a16="http://schemas.microsoft.com/office/drawing/2014/main" val="1866742342"/>
                    </a:ext>
                  </a:extLst>
                </a:gridCol>
              </a:tblGrid>
              <a:tr h="1484587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gender_code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Пол клиента: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M</a:t>
                      </a: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 - мужчина,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F</a:t>
                      </a: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 - женщина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817485"/>
                  </a:ext>
                </a:extLst>
              </a:tr>
              <a:tr h="1484587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car_flg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Флаг наличия авто у клиента: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Futura New Book" panose="020B0502020204020303" pitchFamily="34" charset="0"/>
                          <a:ea typeface="+mn-ea"/>
                          <a:sym typeface=""/>
                        </a:rPr>
                        <a:t>0</a:t>
                      </a: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 - нет авто,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Futura New Book" panose="020B0502020204020303" pitchFamily="34" charset="0"/>
                          <a:ea typeface="+mn-ea"/>
                          <a:cs typeface="+mn-cs"/>
                          <a:sym typeface=""/>
                        </a:rPr>
                        <a:t>1</a:t>
                      </a: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 - есть авто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67121"/>
                  </a:ext>
                </a:extLst>
              </a:tr>
              <a:tr h="995863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car_price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Цена авто клиента (если известна), Условные денежные единицы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826090"/>
                  </a:ext>
                </a:extLst>
              </a:tr>
              <a:tr h="1484587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realty_flg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Флаг наличия недвижимости у клиента: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Futura New Book" panose="020B0502020204020303" pitchFamily="34" charset="0"/>
                          <a:ea typeface="+mn-ea"/>
                          <a:cs typeface="+mn-cs"/>
                          <a:sym typeface=""/>
                        </a:rPr>
                        <a:t>0</a:t>
                      </a: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 - нет недвижимости,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Futura New Book" panose="020B0502020204020303" pitchFamily="34" charset="0"/>
                          <a:ea typeface="+mn-ea"/>
                          <a:cs typeface="+mn-cs"/>
                          <a:sym typeface=""/>
                        </a:rPr>
                        <a:t>1</a:t>
                      </a: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 - есть недвижимость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755395"/>
                  </a:ext>
                </a:extLst>
              </a:tr>
              <a:tr h="1426507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realty_price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Цена недвижимости клиента (если известна), Условные денежные единицы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341908"/>
                  </a:ext>
                </a:extLst>
              </a:tr>
              <a:tr h="1404773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cc_flg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Флаг наличия кредитной карты у клиента: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Futura New Book" panose="020B0502020204020303" pitchFamily="34" charset="0"/>
                          <a:ea typeface="+mn-ea"/>
                          <a:cs typeface="+mn-cs"/>
                          <a:sym typeface=""/>
                        </a:rPr>
                        <a:t>0 </a:t>
                      </a: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- нет КК,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Futura New Book" panose="020B0502020204020303" pitchFamily="34" charset="0"/>
                          <a:ea typeface="+mn-ea"/>
                          <a:cs typeface="+mn-cs"/>
                          <a:sym typeface=""/>
                        </a:rPr>
                        <a:t>1 </a:t>
                      </a: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- есть КК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0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51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9">
            <a:extLst>
              <a:ext uri="{FF2B5EF4-FFF2-40B4-BE49-F238E27FC236}">
                <a16:creationId xmlns:a16="http://schemas.microsoft.com/office/drawing/2014/main" id="{FCDD98B9-1154-7ED9-CAFF-213A182C7027}"/>
              </a:ext>
            </a:extLst>
          </p:cNvPr>
          <p:cNvSpPr txBox="1">
            <a:spLocks/>
          </p:cNvSpPr>
          <p:nvPr/>
        </p:nvSpPr>
        <p:spPr>
          <a:xfrm>
            <a:off x="855311" y="745621"/>
            <a:ext cx="8221782" cy="9144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371246" indent="-371246" algn="l" defTabSz="1484986" rtl="0" eaLnBrk="1" latinLnBrk="0" hangingPunct="1">
              <a:lnSpc>
                <a:spcPct val="90000"/>
              </a:lnSpc>
              <a:spcBef>
                <a:spcPts val="1624"/>
              </a:spcBef>
              <a:buFont typeface="Arial" panose="020B0604020202020204" pitchFamily="34" charset="0"/>
              <a:buChar char="•"/>
              <a:defRPr sz="45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373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56232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2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8725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1218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3710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26203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68696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18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5400" b="1" dirty="0">
                <a:latin typeface="Cocogoose Classic Trial" panose="020B0003020200000002" pitchFamily="34" charset="0"/>
              </a:rPr>
              <a:t>Описание данных </a:t>
            </a:r>
            <a:r>
              <a:rPr lang="en-US" sz="5400" b="1" dirty="0">
                <a:latin typeface="Cocogoose Classic Trial" panose="020B0003020200000002" pitchFamily="34" charset="0"/>
              </a:rPr>
              <a:t>III</a:t>
            </a:r>
            <a:endParaRPr lang="ru-RU" sz="5400" b="1" dirty="0">
              <a:latin typeface="Cocogoose Classic Trial" panose="020B0003020200000002" pitchFamily="3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78ACAC9-A3EB-1AA4-C799-D8B4AC35D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11843"/>
              </p:ext>
            </p:extLst>
          </p:nvPr>
        </p:nvGraphicFramePr>
        <p:xfrm>
          <a:off x="817735" y="2133600"/>
          <a:ext cx="18154476" cy="82809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5390942">
                  <a:extLst>
                    <a:ext uri="{9D8B030D-6E8A-4147-A177-3AD203B41FA5}">
                      <a16:colId xmlns:a16="http://schemas.microsoft.com/office/drawing/2014/main" val="780510376"/>
                    </a:ext>
                  </a:extLst>
                </a:gridCol>
                <a:gridCol w="12763534">
                  <a:extLst>
                    <a:ext uri="{9D8B030D-6E8A-4147-A177-3AD203B41FA5}">
                      <a16:colId xmlns:a16="http://schemas.microsoft.com/office/drawing/2014/main" val="2357062855"/>
                    </a:ext>
                  </a:extLst>
                </a:gridCol>
              </a:tblGrid>
              <a:tr h="920100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cl_approve_amt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Одобренная банком сумма КН (если одобрен), Условные денежные единицы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8427"/>
                  </a:ext>
                </a:extLst>
              </a:tr>
              <a:tr h="920100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cl_rate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Одобренная банком ставка КН (если одобрен)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634114"/>
                  </a:ext>
                </a:extLst>
              </a:tr>
              <a:tr h="920100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clc_approve_amt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Одобренная банком сумма КНА (если одобрен), Условные денежные единицы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31601"/>
                  </a:ext>
                </a:extLst>
              </a:tr>
              <a:tr h="920100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clc_rate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Одобренная банком ставка КНА (если одобрен)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84157"/>
                  </a:ext>
                </a:extLst>
              </a:tr>
              <a:tr h="920100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clr_approve_amt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Одобренная банком сумма КНН (если одобрен), Условные денежные единицы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936663"/>
                  </a:ext>
                </a:extLst>
              </a:tr>
              <a:tr h="920100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clr_rate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Одобренная банком ставка КНН (если одобрен)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26008"/>
                  </a:ext>
                </a:extLst>
              </a:tr>
              <a:tr h="920100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cc_approve_amt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Одобренный банком лимит КК (если одобрена), Условные денежные единицы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56272"/>
                  </a:ext>
                </a:extLst>
              </a:tr>
              <a:tr h="920100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agreement_id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ID </a:t>
                      </a: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согласования условия (СУ)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2465"/>
                  </a:ext>
                </a:extLst>
              </a:tr>
              <a:tr h="920100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agreement_dttm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Дата и время проведения согласования условий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7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25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9">
            <a:extLst>
              <a:ext uri="{FF2B5EF4-FFF2-40B4-BE49-F238E27FC236}">
                <a16:creationId xmlns:a16="http://schemas.microsoft.com/office/drawing/2014/main" id="{FCDD98B9-1154-7ED9-CAFF-213A182C7027}"/>
              </a:ext>
            </a:extLst>
          </p:cNvPr>
          <p:cNvSpPr txBox="1">
            <a:spLocks/>
          </p:cNvSpPr>
          <p:nvPr/>
        </p:nvSpPr>
        <p:spPr>
          <a:xfrm>
            <a:off x="855311" y="745621"/>
            <a:ext cx="8221782" cy="9144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371246" indent="-371246" algn="l" defTabSz="1484986" rtl="0" eaLnBrk="1" latinLnBrk="0" hangingPunct="1">
              <a:lnSpc>
                <a:spcPct val="90000"/>
              </a:lnSpc>
              <a:spcBef>
                <a:spcPts val="1624"/>
              </a:spcBef>
              <a:buFont typeface="Arial" panose="020B0604020202020204" pitchFamily="34" charset="0"/>
              <a:buChar char="•"/>
              <a:defRPr sz="45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373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56232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2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8725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1218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3710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26203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68696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18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5400" b="1" dirty="0">
                <a:latin typeface="Cocogoose Classic Trial" panose="020B0003020200000002" pitchFamily="34" charset="0"/>
              </a:rPr>
              <a:t>Описание данных </a:t>
            </a:r>
            <a:r>
              <a:rPr lang="en-US" sz="5400" b="1" dirty="0">
                <a:latin typeface="Cocogoose Classic Trial" panose="020B0003020200000002" pitchFamily="34" charset="0"/>
              </a:rPr>
              <a:t>IV</a:t>
            </a:r>
            <a:endParaRPr lang="ru-RU" sz="5400" b="1" dirty="0">
              <a:latin typeface="Cocogoose Classic Trial" panose="020B0003020200000002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96B7DED-10DE-3113-2D1C-5D7B302E9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92193"/>
              </p:ext>
            </p:extLst>
          </p:nvPr>
        </p:nvGraphicFramePr>
        <p:xfrm>
          <a:off x="817735" y="2133600"/>
          <a:ext cx="18154476" cy="82809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5390942">
                  <a:extLst>
                    <a:ext uri="{9D8B030D-6E8A-4147-A177-3AD203B41FA5}">
                      <a16:colId xmlns:a16="http://schemas.microsoft.com/office/drawing/2014/main" val="1570353110"/>
                    </a:ext>
                  </a:extLst>
                </a:gridCol>
                <a:gridCol w="12763534">
                  <a:extLst>
                    <a:ext uri="{9D8B030D-6E8A-4147-A177-3AD203B41FA5}">
                      <a16:colId xmlns:a16="http://schemas.microsoft.com/office/drawing/2014/main" val="2702710573"/>
                    </a:ext>
                  </a:extLst>
                </a:gridCol>
              </a:tblGrid>
              <a:tr h="832983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product_sale_priority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Приоритет продаж продуктов на согласовании условий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940740"/>
                  </a:ext>
                </a:extLst>
              </a:tr>
              <a:tr h="3440089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agreement_product_code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Код согласованного с клиентом продукта: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CC - КК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CL - КН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CLC - КНА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CLR - КНН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To CLC - оставление залога и переход на КНА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To CLR - оставление залога и переход на КНН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Unsuccess</a:t>
                      </a: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 - неуспешные СУ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01356"/>
                  </a:ext>
                </a:extLst>
              </a:tr>
              <a:tr h="950779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account_amt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Согласованная сумма открытого счета по заявке, Условные денежные единицы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209271"/>
                  </a:ext>
                </a:extLst>
              </a:tr>
              <a:tr h="832983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account_term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Согласованный срок открытого счета по заявке, Месяцы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07287"/>
                  </a:ext>
                </a:extLst>
              </a:tr>
              <a:tr h="832983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account_rate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Согласованная ставка открытого счета по заявке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85800"/>
                  </a:ext>
                </a:extLst>
              </a:tr>
              <a:tr h="1391083"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success_activate_flg</a:t>
                      </a:r>
                      <a:endParaRPr lang="en-US" sz="24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effectLst/>
                        <a:latin typeface="Cocogoose Classic Trial" panose="020B0003020200000002" pitchFamily="34" charset="0"/>
                        <a:ea typeface="+mn-ea"/>
                        <a:sym typeface=""/>
                      </a:endParaRP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Флаг успешной активации кредита по заявке: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Futura New Book" panose="020B0502020204020303" pitchFamily="34" charset="0"/>
                          <a:ea typeface="+mn-ea"/>
                          <a:sym typeface=""/>
                        </a:rPr>
                        <a:t>0</a:t>
                      </a: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 - нет активации</a:t>
                      </a:r>
                    </a:p>
                    <a:p>
                      <a:pPr marL="0" marR="0" lvl="0" indent="0" algn="l" defTabSz="1484986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Futura New Book" panose="020B0502020204020303" pitchFamily="34" charset="0"/>
                          <a:ea typeface="+mn-ea"/>
                          <a:cs typeface="+mn-cs"/>
                          <a:sym typeface=""/>
                        </a:rPr>
                        <a:t>1</a:t>
                      </a:r>
                      <a:r>
                        <a:rPr lang="ru-RU" sz="24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effectLst/>
                          <a:latin typeface="Cocogoose Classic Trial" panose="020B0003020200000002" pitchFamily="34" charset="0"/>
                          <a:ea typeface="+mn-ea"/>
                          <a:sym typeface=""/>
                        </a:rPr>
                        <a:t> - есть активация</a:t>
                      </a:r>
                    </a:p>
                  </a:txBody>
                  <a:tcPr marL="540000" marR="148495" marT="74247" marB="74247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7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99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1">
            <a:extLst>
              <a:ext uri="{FF2B5EF4-FFF2-40B4-BE49-F238E27FC236}">
                <a16:creationId xmlns:a16="http://schemas.microsoft.com/office/drawing/2014/main" id="{C184993E-A527-D32B-6347-AD4C49579BC4}"/>
              </a:ext>
            </a:extLst>
          </p:cNvPr>
          <p:cNvSpPr txBox="1">
            <a:spLocks/>
          </p:cNvSpPr>
          <p:nvPr/>
        </p:nvSpPr>
        <p:spPr>
          <a:xfrm>
            <a:off x="1673223" y="3916475"/>
            <a:ext cx="17083147" cy="3481722"/>
          </a:xfrm>
          <a:prstGeom prst="rect">
            <a:avLst/>
          </a:prstGeom>
          <a:noFill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>
              <a:defRPr sz="8000" b="1">
                <a:latin typeface="Cocogoose Classic Trial" panose="020B0003020200000002" pitchFamily="34" charset="0"/>
              </a:defRPr>
            </a:lvl1pPr>
            <a:lvl2pPr marL="0" marR="0" indent="0" algn="l" defTabSz="1509582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2pPr>
            <a:lvl3pPr marL="0" marR="0" indent="0" algn="l" defTabSz="1509582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3pPr>
            <a:lvl4pPr marL="0" marR="0" indent="0" algn="l" defTabSz="1509582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4pPr>
            <a:lvl5pPr marL="0" marR="0" indent="0" algn="l" defTabSz="1509582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5pPr>
            <a:lvl6pPr marL="0" marR="0" indent="0" algn="l" defTabSz="1509582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6pPr>
            <a:lvl7pPr marL="0" marR="0" indent="0" algn="l" defTabSz="1509582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7pPr>
            <a:lvl8pPr marL="0" marR="0" indent="0" algn="l" defTabSz="1509582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8pPr>
            <a:lvl9pPr marL="0" marR="0" indent="0" algn="l" defTabSz="1509582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9pPr>
          </a:lstStyle>
          <a:p>
            <a:pPr>
              <a:lnSpc>
                <a:spcPts val="9000"/>
              </a:lnSpc>
            </a:pPr>
            <a:r>
              <a:rPr lang="ru-RU" dirty="0">
                <a:solidFill>
                  <a:schemeClr val="bg1"/>
                </a:solidFill>
              </a:rPr>
              <a:t>Какие характеристики клиента определяют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ru-RU" dirty="0">
                <a:solidFill>
                  <a:schemeClr val="bg1"/>
                </a:solidFill>
              </a:rPr>
              <a:t> какой вид кредитования для него наиболее актуален?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47DB4F-F2F2-2715-30F4-8B18A881EDDA}"/>
              </a:ext>
            </a:extLst>
          </p:cNvPr>
          <p:cNvSpPr/>
          <p:nvPr/>
        </p:nvSpPr>
        <p:spPr>
          <a:xfrm>
            <a:off x="844551" y="3046872"/>
            <a:ext cx="18110199" cy="5066381"/>
          </a:xfrm>
          <a:prstGeom prst="rect">
            <a:avLst/>
          </a:prstGeom>
          <a:noFill/>
          <a:ln w="76200">
            <a:solidFill>
              <a:srgbClr val="FFD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3D72FAC-61C3-B1A4-8EDF-32D2BF9D1EE3}"/>
              </a:ext>
            </a:extLst>
          </p:cNvPr>
          <p:cNvGrpSpPr/>
          <p:nvPr/>
        </p:nvGrpSpPr>
        <p:grpSpPr>
          <a:xfrm>
            <a:off x="17879333" y="1957675"/>
            <a:ext cx="1080000" cy="1080000"/>
            <a:chOff x="15407827" y="1738732"/>
            <a:chExt cx="1080000" cy="1080000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4EB5E0C0-297D-651F-A1F3-213DAA521C9A}"/>
                </a:ext>
              </a:extLst>
            </p:cNvPr>
            <p:cNvSpPr/>
            <p:nvPr/>
          </p:nvSpPr>
          <p:spPr>
            <a:xfrm>
              <a:off x="15407827" y="1738732"/>
              <a:ext cx="1080000" cy="1080000"/>
            </a:xfrm>
            <a:prstGeom prst="rect">
              <a:avLst/>
            </a:prstGeom>
            <a:noFill/>
            <a:ln w="76200">
              <a:solidFill>
                <a:srgbClr val="FFD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FE8BF046-DD6A-F8E6-AA7D-A1A95ADDC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5643447" y="1974352"/>
              <a:ext cx="608760" cy="608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103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9">
            <a:extLst>
              <a:ext uri="{FF2B5EF4-FFF2-40B4-BE49-F238E27FC236}">
                <a16:creationId xmlns:a16="http://schemas.microsoft.com/office/drawing/2014/main" id="{FCDD98B9-1154-7ED9-CAFF-213A182C7027}"/>
              </a:ext>
            </a:extLst>
          </p:cNvPr>
          <p:cNvSpPr txBox="1">
            <a:spLocks/>
          </p:cNvSpPr>
          <p:nvPr/>
        </p:nvSpPr>
        <p:spPr>
          <a:xfrm>
            <a:off x="855311" y="745621"/>
            <a:ext cx="8221782" cy="9144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371246" indent="-371246" algn="l" defTabSz="1484986" rtl="0" eaLnBrk="1" latinLnBrk="0" hangingPunct="1">
              <a:lnSpc>
                <a:spcPct val="90000"/>
              </a:lnSpc>
              <a:spcBef>
                <a:spcPts val="1624"/>
              </a:spcBef>
              <a:buFont typeface="Arial" panose="020B0604020202020204" pitchFamily="34" charset="0"/>
              <a:buChar char="•"/>
              <a:defRPr sz="45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373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56232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2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8725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1218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3710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26203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68696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18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5400" b="1" dirty="0">
                <a:latin typeface="Cocogoose Classic Trial" panose="020B0003020200000002" pitchFamily="34" charset="0"/>
              </a:rPr>
              <a:t>С чего стоит начать</a:t>
            </a:r>
          </a:p>
        </p:txBody>
      </p:sp>
      <p:sp>
        <p:nvSpPr>
          <p:cNvPr id="2" name="Текст 10">
            <a:extLst>
              <a:ext uri="{FF2B5EF4-FFF2-40B4-BE49-F238E27FC236}">
                <a16:creationId xmlns:a16="http://schemas.microsoft.com/office/drawing/2014/main" id="{937C902D-D70D-49C9-E631-44029A15E53D}"/>
              </a:ext>
            </a:extLst>
          </p:cNvPr>
          <p:cNvSpPr txBox="1">
            <a:spLocks/>
          </p:cNvSpPr>
          <p:nvPr/>
        </p:nvSpPr>
        <p:spPr>
          <a:xfrm>
            <a:off x="1518962" y="7101188"/>
            <a:ext cx="5337589" cy="85536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ts val="3400"/>
              </a:lnSpc>
              <a:spcAft>
                <a:spcPts val="600"/>
              </a:spcAft>
              <a:defRPr sz="24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r>
              <a:rPr lang="ru-RU" dirty="0"/>
              <a:t>У каждого вида кредитования </a:t>
            </a:r>
            <a:br>
              <a:rPr lang="ru-RU" dirty="0"/>
            </a:br>
            <a:r>
              <a:rPr lang="ru-RU" dirty="0"/>
              <a:t>есть своя целевая аудитория (ЦА)</a:t>
            </a:r>
          </a:p>
        </p:txBody>
      </p:sp>
      <p:sp>
        <p:nvSpPr>
          <p:cNvPr id="4" name="Текст 11">
            <a:extLst>
              <a:ext uri="{FF2B5EF4-FFF2-40B4-BE49-F238E27FC236}">
                <a16:creationId xmlns:a16="http://schemas.microsoft.com/office/drawing/2014/main" id="{EDBE4EAF-CA39-46FA-2BC1-0DE2F3E507F6}"/>
              </a:ext>
            </a:extLst>
          </p:cNvPr>
          <p:cNvSpPr txBox="1"/>
          <p:nvPr/>
        </p:nvSpPr>
        <p:spPr>
          <a:xfrm>
            <a:off x="7545806" y="5584024"/>
            <a:ext cx="5047183" cy="1283685"/>
          </a:xfrm>
          <a:prstGeom prst="rect">
            <a:avLst/>
          </a:prstGeom>
          <a:noFill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ts val="3400"/>
              </a:lnSpc>
              <a:spcAft>
                <a:spcPts val="600"/>
              </a:spcAft>
              <a:defRPr sz="24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r>
              <a:rPr lang="ru-RU" dirty="0"/>
              <a:t>Подумайте, на какую ЦА направлен каждый из видов кредитования, представленных в базе</a:t>
            </a:r>
            <a:endParaRPr dirty="0"/>
          </a:p>
        </p:txBody>
      </p:sp>
      <p:sp>
        <p:nvSpPr>
          <p:cNvPr id="5" name="Текст 12">
            <a:extLst>
              <a:ext uri="{FF2B5EF4-FFF2-40B4-BE49-F238E27FC236}">
                <a16:creationId xmlns:a16="http://schemas.microsoft.com/office/drawing/2014/main" id="{1968C954-EEA8-F8C3-06BF-F6EAC4E24AC2}"/>
              </a:ext>
            </a:extLst>
          </p:cNvPr>
          <p:cNvSpPr txBox="1">
            <a:spLocks/>
          </p:cNvSpPr>
          <p:nvPr/>
        </p:nvSpPr>
        <p:spPr>
          <a:xfrm>
            <a:off x="13580061" y="5294073"/>
            <a:ext cx="5110706" cy="4369145"/>
          </a:xfrm>
          <a:prstGeom prst="rect">
            <a:avLst/>
          </a:prstGeom>
          <a:noFill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ts val="3400"/>
              </a:lnSpc>
              <a:spcAft>
                <a:spcPts val="600"/>
              </a:spcAft>
              <a:defRPr sz="24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pPr marL="342900" indent="-342900">
              <a:spcAft>
                <a:spcPts val="1800"/>
              </a:spcAft>
              <a:buFont typeface="Wingdings" pitchFamily="2" charset="2"/>
              <a:buChar char="§"/>
            </a:pPr>
            <a:r>
              <a:rPr lang="ru-RU" dirty="0"/>
              <a:t>Какие доступные в базе данных характеристики клиента могут </a:t>
            </a:r>
            <a:br>
              <a:rPr lang="ru-RU" dirty="0"/>
            </a:br>
            <a:r>
              <a:rPr lang="ru-RU" dirty="0"/>
              <a:t>быть связаны с выбором вида кредитования? </a:t>
            </a:r>
          </a:p>
          <a:p>
            <a:pPr marL="342900" indent="-342900">
              <a:spcAft>
                <a:spcPts val="1800"/>
              </a:spcAft>
              <a:buFont typeface="Wingdings" pitchFamily="2" charset="2"/>
              <a:buChar char="§"/>
            </a:pPr>
            <a:r>
              <a:rPr lang="ru-RU" dirty="0"/>
              <a:t>На что следует обращать </a:t>
            </a:r>
            <a:br>
              <a:rPr lang="ru-RU" dirty="0"/>
            </a:br>
            <a:r>
              <a:rPr lang="ru-RU" dirty="0"/>
              <a:t>внимание при выборе вида кредитования для клиента? </a:t>
            </a:r>
          </a:p>
          <a:p>
            <a:pPr marL="342900" indent="-342900">
              <a:spcAft>
                <a:spcPts val="1800"/>
              </a:spcAft>
              <a:buFont typeface="Wingdings" pitchFamily="2" charset="2"/>
              <a:buChar char="§"/>
            </a:pPr>
            <a:r>
              <a:rPr lang="ru-RU" dirty="0"/>
              <a:t>Какие зависимости между переменными вы ожидаете?</a:t>
            </a:r>
          </a:p>
        </p:txBody>
      </p:sp>
      <p:sp>
        <p:nvSpPr>
          <p:cNvPr id="6" name="Текст 13">
            <a:extLst>
              <a:ext uri="{FF2B5EF4-FFF2-40B4-BE49-F238E27FC236}">
                <a16:creationId xmlns:a16="http://schemas.microsoft.com/office/drawing/2014/main" id="{3541D49F-E1A2-630B-14DE-4984E8747F0D}"/>
              </a:ext>
            </a:extLst>
          </p:cNvPr>
          <p:cNvSpPr txBox="1">
            <a:spLocks/>
          </p:cNvSpPr>
          <p:nvPr/>
        </p:nvSpPr>
        <p:spPr>
          <a:xfrm>
            <a:off x="13580061" y="4066860"/>
            <a:ext cx="4984708" cy="1025922"/>
          </a:xfrm>
          <a:prstGeom prst="rect">
            <a:avLst/>
          </a:prstGeom>
          <a:noFill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ts val="3400"/>
              </a:lnSpc>
              <a:spcAft>
                <a:spcPts val="600"/>
              </a:spcAft>
              <a:defRPr sz="24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pPr>
              <a:lnSpc>
                <a:spcPts val="4000"/>
              </a:lnSpc>
            </a:pPr>
            <a:r>
              <a:rPr lang="ru-RU" sz="3000" b="1" dirty="0"/>
              <a:t>На какие вопросы </a:t>
            </a:r>
            <a:br>
              <a:rPr lang="ru-RU" sz="3000" b="1" dirty="0"/>
            </a:br>
            <a:r>
              <a:rPr lang="ru-RU" sz="3000" b="1" dirty="0"/>
              <a:t>стоит ответить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3ADB90-19AF-4D79-2794-959BA76F3596}"/>
              </a:ext>
            </a:extLst>
          </p:cNvPr>
          <p:cNvSpPr>
            <a:spLocks/>
          </p:cNvSpPr>
          <p:nvPr/>
        </p:nvSpPr>
        <p:spPr>
          <a:xfrm>
            <a:off x="844551" y="5338094"/>
            <a:ext cx="6012000" cy="506638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97" name="Прямоугольник 3296">
            <a:extLst>
              <a:ext uri="{FF2B5EF4-FFF2-40B4-BE49-F238E27FC236}">
                <a16:creationId xmlns:a16="http://schemas.microsoft.com/office/drawing/2014/main" id="{ACD1CE7B-5769-7320-0B6E-F3BD596074E4}"/>
              </a:ext>
            </a:extLst>
          </p:cNvPr>
          <p:cNvSpPr>
            <a:spLocks/>
          </p:cNvSpPr>
          <p:nvPr/>
        </p:nvSpPr>
        <p:spPr>
          <a:xfrm>
            <a:off x="6871395" y="3820930"/>
            <a:ext cx="6012000" cy="65835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98" name="Прямоугольник 3297">
            <a:extLst>
              <a:ext uri="{FF2B5EF4-FFF2-40B4-BE49-F238E27FC236}">
                <a16:creationId xmlns:a16="http://schemas.microsoft.com/office/drawing/2014/main" id="{BB1012FA-15F3-759A-9EAB-045C363A605E}"/>
              </a:ext>
            </a:extLst>
          </p:cNvPr>
          <p:cNvSpPr>
            <a:spLocks/>
          </p:cNvSpPr>
          <p:nvPr/>
        </p:nvSpPr>
        <p:spPr>
          <a:xfrm>
            <a:off x="12905650" y="2303766"/>
            <a:ext cx="6012000" cy="810071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00" name="Рисунок 3299">
            <a:extLst>
              <a:ext uri="{FF2B5EF4-FFF2-40B4-BE49-F238E27FC236}">
                <a16:creationId xmlns:a16="http://schemas.microsoft.com/office/drawing/2014/main" id="{53AE4768-7097-F2DC-DD0B-EEF8F271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806" y="4547741"/>
            <a:ext cx="650744" cy="640248"/>
          </a:xfrm>
          <a:prstGeom prst="rect">
            <a:avLst/>
          </a:prstGeom>
        </p:spPr>
      </p:pic>
      <p:pic>
        <p:nvPicPr>
          <p:cNvPr id="3301" name="Рисунок 3300">
            <a:extLst>
              <a:ext uri="{FF2B5EF4-FFF2-40B4-BE49-F238E27FC236}">
                <a16:creationId xmlns:a16="http://schemas.microsoft.com/office/drawing/2014/main" id="{12AB4D0B-B8E7-B0FC-2BCC-59417B419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62" y="6064905"/>
            <a:ext cx="650744" cy="640248"/>
          </a:xfrm>
          <a:prstGeom prst="rect">
            <a:avLst/>
          </a:prstGeom>
        </p:spPr>
      </p:pic>
      <p:pic>
        <p:nvPicPr>
          <p:cNvPr id="3302" name="Рисунок 3301">
            <a:extLst>
              <a:ext uri="{FF2B5EF4-FFF2-40B4-BE49-F238E27FC236}">
                <a16:creationId xmlns:a16="http://schemas.microsoft.com/office/drawing/2014/main" id="{5A7FD9D2-A0F3-BE1F-6EFE-D3DBBACD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061" y="3030577"/>
            <a:ext cx="650744" cy="6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91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6C0B80-F4BD-4038-1FBD-704C8043AB71}"/>
              </a:ext>
            </a:extLst>
          </p:cNvPr>
          <p:cNvSpPr/>
          <p:nvPr/>
        </p:nvSpPr>
        <p:spPr>
          <a:xfrm>
            <a:off x="907084" y="915897"/>
            <a:ext cx="6712915" cy="944394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310823-1E41-7C16-48EA-613FBC3EF1FF}"/>
              </a:ext>
            </a:extLst>
          </p:cNvPr>
          <p:cNvSpPr/>
          <p:nvPr/>
        </p:nvSpPr>
        <p:spPr>
          <a:xfrm>
            <a:off x="6394313" y="915897"/>
            <a:ext cx="1225686" cy="1224000"/>
          </a:xfrm>
          <a:prstGeom prst="rect">
            <a:avLst/>
          </a:prstGeom>
          <a:solidFill>
            <a:srgbClr val="FFDD2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72455-7782-4BB0-D1CE-BAF7165B8690}"/>
              </a:ext>
            </a:extLst>
          </p:cNvPr>
          <p:cNvSpPr txBox="1"/>
          <p:nvPr/>
        </p:nvSpPr>
        <p:spPr>
          <a:xfrm>
            <a:off x="6790590" y="1064752"/>
            <a:ext cx="433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ocogoose Classic Trial" panose="020B0003020200000002" pitchFamily="34" charset="0"/>
              </a:rPr>
              <a:t>!</a:t>
            </a:r>
            <a:endParaRPr lang="ru-RU" sz="7200" b="1" dirty="0">
              <a:latin typeface="Cocogoose Classic Trial" panose="020B0003020200000002" pitchFamily="34" charset="0"/>
            </a:endParaRP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77A11399-16B6-4C77-8C82-8DBD17C9642E}"/>
              </a:ext>
            </a:extLst>
          </p:cNvPr>
          <p:cNvSpPr txBox="1">
            <a:spLocks/>
          </p:cNvSpPr>
          <p:nvPr/>
        </p:nvSpPr>
        <p:spPr>
          <a:xfrm>
            <a:off x="1807882" y="5180670"/>
            <a:ext cx="6054687" cy="9144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371246" indent="-371246" algn="l" defTabSz="1484986" rtl="0" eaLnBrk="1" latinLnBrk="0" hangingPunct="1">
              <a:lnSpc>
                <a:spcPct val="90000"/>
              </a:lnSpc>
              <a:spcBef>
                <a:spcPts val="1624"/>
              </a:spcBef>
              <a:buFont typeface="Arial" panose="020B0604020202020204" pitchFamily="34" charset="0"/>
              <a:buChar char="•"/>
              <a:defRPr sz="45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373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56232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2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8725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1218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3710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26203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68696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18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6400"/>
              </a:lnSpc>
              <a:spcBef>
                <a:spcPts val="0"/>
              </a:spcBef>
              <a:buNone/>
            </a:pPr>
            <a:r>
              <a:rPr lang="ru-RU" sz="5400" b="1" dirty="0">
                <a:latin typeface="Cocogoose Classic Trial" panose="020B0003020200000002" pitchFamily="34" charset="0"/>
              </a:rPr>
              <a:t>Предобработка данных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69D65C0-A144-D2F1-8D34-3BF928352871}"/>
              </a:ext>
            </a:extLst>
          </p:cNvPr>
          <p:cNvGrpSpPr/>
          <p:nvPr/>
        </p:nvGrpSpPr>
        <p:grpSpPr>
          <a:xfrm>
            <a:off x="8912601" y="4041179"/>
            <a:ext cx="10359340" cy="3077766"/>
            <a:chOff x="9200989" y="3028958"/>
            <a:chExt cx="10359340" cy="3077766"/>
          </a:xfrm>
        </p:grpSpPr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14260054-43A9-741D-07BB-33F5A8AA2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0989" y="3113427"/>
              <a:ext cx="608760" cy="608760"/>
            </a:xfrm>
            <a:prstGeom prst="rect">
              <a:avLst/>
            </a:prstGeom>
          </p:spPr>
        </p:pic>
        <p:sp>
          <p:nvSpPr>
            <p:cNvPr id="2" name="Текст 2">
              <a:extLst>
                <a:ext uri="{FF2B5EF4-FFF2-40B4-BE49-F238E27FC236}">
                  <a16:creationId xmlns:a16="http://schemas.microsoft.com/office/drawing/2014/main" id="{C9A3853C-66F7-2CA9-FDE3-607AD57A40B1}"/>
                </a:ext>
              </a:extLst>
            </p:cNvPr>
            <p:cNvSpPr txBox="1">
              <a:spLocks/>
            </p:cNvSpPr>
            <p:nvPr/>
          </p:nvSpPr>
          <p:spPr>
            <a:xfrm>
              <a:off x="10326124" y="3028958"/>
              <a:ext cx="9234205" cy="3077766"/>
            </a:xfrm>
            <a:prstGeom prst="rect">
              <a:avLst/>
            </a:prstGeom>
            <a:noFill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lnSpc>
                  <a:spcPts val="4000"/>
                </a:lnSpc>
                <a:spcAft>
                  <a:spcPts val="1200"/>
                </a:spcAft>
                <a:defRPr sz="3000">
                  <a:latin typeface="Cocogoose Classic Trial" panose="020B0003020200000002" pitchFamily="34" charset="0"/>
                </a:defRPr>
              </a:lvl1pPr>
              <a:lvl2pPr marL="720000" marR="0" indent="-445133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2pPr>
              <a:lvl3pPr marL="1440000" marR="0" indent="-526067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3pPr>
              <a:lvl4pPr marL="2160000" marR="0" indent="-598627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4pPr>
              <a:lvl5pPr marL="3617794" marR="0" indent="-598628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5pPr>
              <a:lvl6pPr marL="4372585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6pPr>
              <a:lvl7pPr marL="5127377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7pPr>
              <a:lvl8pPr marL="5882168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8pPr>
              <a:lvl9pPr marL="6636960" marR="0" indent="-598627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9pPr>
            </a:lstStyle>
            <a:p>
              <a:r>
                <a:rPr lang="ru-RU" dirty="0"/>
                <a:t>Чтобы исследовать связь между характеристиками клиента и их предпочтениями при кредитовании, </a:t>
              </a:r>
              <a:br>
                <a:rPr lang="ru-RU" dirty="0"/>
              </a:br>
              <a:r>
                <a:rPr lang="ru-RU" dirty="0"/>
                <a:t>вам необходимо будет перейти от базы, где единица наблюдения - активность согласования условий, </a:t>
              </a:r>
              <a:br>
                <a:rPr lang="ru-RU" dirty="0"/>
              </a:br>
              <a:r>
                <a:rPr lang="ru-RU" dirty="0"/>
                <a:t>к базе данных, где единицей наблюдения </a:t>
              </a:r>
              <a:br>
                <a:rPr lang="ru-RU" dirty="0"/>
              </a:br>
              <a:r>
                <a:rPr lang="ru-RU" dirty="0"/>
                <a:t>будет клиент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71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47DB4F-F2F2-2715-30F4-8B18A881EDDA}"/>
              </a:ext>
            </a:extLst>
          </p:cNvPr>
          <p:cNvSpPr/>
          <p:nvPr/>
        </p:nvSpPr>
        <p:spPr>
          <a:xfrm>
            <a:off x="844551" y="3046872"/>
            <a:ext cx="18110199" cy="5066381"/>
          </a:xfrm>
          <a:prstGeom prst="rect">
            <a:avLst/>
          </a:prstGeom>
          <a:noFill/>
          <a:ln w="76200">
            <a:solidFill>
              <a:srgbClr val="FFD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3D72FAC-61C3-B1A4-8EDF-32D2BF9D1EE3}"/>
              </a:ext>
            </a:extLst>
          </p:cNvPr>
          <p:cNvGrpSpPr/>
          <p:nvPr/>
        </p:nvGrpSpPr>
        <p:grpSpPr>
          <a:xfrm>
            <a:off x="17879333" y="1957675"/>
            <a:ext cx="1080000" cy="1080000"/>
            <a:chOff x="15407827" y="1738732"/>
            <a:chExt cx="1080000" cy="1080000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4EB5E0C0-297D-651F-A1F3-213DAA521C9A}"/>
                </a:ext>
              </a:extLst>
            </p:cNvPr>
            <p:cNvSpPr/>
            <p:nvPr/>
          </p:nvSpPr>
          <p:spPr>
            <a:xfrm>
              <a:off x="15407827" y="1738732"/>
              <a:ext cx="1080000" cy="1080000"/>
            </a:xfrm>
            <a:prstGeom prst="rect">
              <a:avLst/>
            </a:prstGeom>
            <a:noFill/>
            <a:ln w="76200">
              <a:solidFill>
                <a:srgbClr val="FFD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FE8BF046-DD6A-F8E6-AA7D-A1A95ADDC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5643447" y="1974352"/>
              <a:ext cx="608760" cy="608760"/>
            </a:xfrm>
            <a:prstGeom prst="rect">
              <a:avLst/>
            </a:prstGeom>
          </p:spPr>
        </p:pic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1AFA0E2-2865-BBCF-6BFB-2FA420DCE6F9}"/>
              </a:ext>
            </a:extLst>
          </p:cNvPr>
          <p:cNvGrpSpPr/>
          <p:nvPr/>
        </p:nvGrpSpPr>
        <p:grpSpPr>
          <a:xfrm>
            <a:off x="1673223" y="3833409"/>
            <a:ext cx="16518169" cy="3493307"/>
            <a:chOff x="1673223" y="3916475"/>
            <a:chExt cx="16518169" cy="3493307"/>
          </a:xfrm>
        </p:grpSpPr>
        <p:sp>
          <p:nvSpPr>
            <p:cNvPr id="3" name="Заголовок 21">
              <a:extLst>
                <a:ext uri="{FF2B5EF4-FFF2-40B4-BE49-F238E27FC236}">
                  <a16:creationId xmlns:a16="http://schemas.microsoft.com/office/drawing/2014/main" id="{459DCE7B-9C4F-31DB-F805-3910144CA9A1}"/>
                </a:ext>
              </a:extLst>
            </p:cNvPr>
            <p:cNvSpPr txBox="1">
              <a:spLocks/>
            </p:cNvSpPr>
            <p:nvPr/>
          </p:nvSpPr>
          <p:spPr>
            <a:xfrm>
              <a:off x="1673223" y="6383860"/>
              <a:ext cx="16518169" cy="1025922"/>
            </a:xfrm>
            <a:prstGeom prst="rect">
              <a:avLst/>
            </a:prstGeom>
            <a:noFill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lnSpc>
                  <a:spcPts val="4000"/>
                </a:lnSpc>
                <a:spcAft>
                  <a:spcPts val="1200"/>
                </a:spcAft>
                <a:defRPr sz="3000">
                  <a:latin typeface="Cocogoose Classic Trial" panose="020B0003020200000002" pitchFamily="34" charset="0"/>
                </a:defRPr>
              </a:lvl1pPr>
              <a:lvl2pPr marL="720000" marR="0" indent="-445133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2pPr>
              <a:lvl3pPr marL="1440000" marR="0" indent="-526067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3pPr>
              <a:lvl4pPr marL="2160000" marR="0" indent="-598627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4pPr>
              <a:lvl5pPr marL="3617794" marR="0" indent="-598628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5pPr>
              <a:lvl6pPr marL="4372585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6pPr>
              <a:lvl7pPr marL="5127377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7pPr>
              <a:lvl8pPr marL="5882168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8pPr>
              <a:lvl9pPr marL="6636960" marR="0" indent="-598627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9pPr>
            </a:lstStyle>
            <a:p>
              <a:r>
                <a:rPr lang="ru-RU" dirty="0">
                  <a:solidFill>
                    <a:schemeClr val="bg1"/>
                  </a:solidFill>
                </a:rPr>
                <a:t>Банк всегда стремится получить наибольшую выгоду, поэтому продать залоговый </a:t>
              </a:r>
              <a:br>
                <a:rPr lang="ru-RU" dirty="0">
                  <a:solidFill>
                    <a:schemeClr val="bg1"/>
                  </a:solidFill>
                </a:rPr>
              </a:br>
              <a:r>
                <a:rPr lang="ru-RU" dirty="0">
                  <a:solidFill>
                    <a:schemeClr val="bg1"/>
                  </a:solidFill>
                </a:rPr>
                <a:t>продукт для банка намного лучше, чем продать клиенту кредитную карту</a:t>
              </a:r>
            </a:p>
          </p:txBody>
        </p:sp>
        <p:sp>
          <p:nvSpPr>
            <p:cNvPr id="8" name="Заголовок 21">
              <a:extLst>
                <a:ext uri="{FF2B5EF4-FFF2-40B4-BE49-F238E27FC236}">
                  <a16:creationId xmlns:a16="http://schemas.microsoft.com/office/drawing/2014/main" id="{56C5C3FC-42B4-6278-BBF5-A27116217DA8}"/>
                </a:ext>
              </a:extLst>
            </p:cNvPr>
            <p:cNvSpPr txBox="1">
              <a:spLocks/>
            </p:cNvSpPr>
            <p:nvPr/>
          </p:nvSpPr>
          <p:spPr>
            <a:xfrm>
              <a:off x="1673223" y="3916475"/>
              <a:ext cx="16518169" cy="2327560"/>
            </a:xfrm>
            <a:prstGeom prst="rect">
              <a:avLst/>
            </a:prstGeom>
            <a:noFill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 algn="ctr">
                <a:lnSpc>
                  <a:spcPts val="9000"/>
                </a:lnSpc>
                <a:defRPr sz="8000" b="1">
                  <a:solidFill>
                    <a:schemeClr val="bg1"/>
                  </a:solidFill>
                  <a:latin typeface="Cocogoose Classic Trial" panose="020B0003020200000002" pitchFamily="34" charset="0"/>
                </a:defRPr>
              </a:lvl1pPr>
              <a:lvl2pPr marL="0" marR="0" indent="0" defTabSz="1509582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72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2pPr>
              <a:lvl3pPr marL="0" marR="0" indent="0" defTabSz="1509582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72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3pPr>
              <a:lvl4pPr marL="0" marR="0" indent="0" defTabSz="1509582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72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4pPr>
              <a:lvl5pPr marL="0" marR="0" indent="0" defTabSz="1509582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72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5pPr>
              <a:lvl6pPr marL="0" marR="0" indent="0" defTabSz="1509582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72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6pPr>
              <a:lvl7pPr marL="0" marR="0" indent="0" defTabSz="1509582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72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7pPr>
              <a:lvl8pPr marL="0" marR="0" indent="0" defTabSz="1509582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72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8pPr>
              <a:lvl9pPr marL="0" marR="0" indent="0" defTabSz="1509582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72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9pPr>
            </a:lstStyle>
            <a:p>
              <a:pPr algn="l"/>
              <a:r>
                <a:rPr lang="ru-RU" dirty="0"/>
                <a:t>Обратите внимание на процесс </a:t>
              </a:r>
              <a:r>
                <a:rPr lang="ru-RU" dirty="0" err="1"/>
                <a:t>UpSell</a:t>
              </a:r>
              <a:r>
                <a:rPr lang="ru-RU" dirty="0"/>
                <a:t>-а у клиентов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622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E2770BE-EE5C-B71B-5AC3-2AF7EC253505}"/>
              </a:ext>
            </a:extLst>
          </p:cNvPr>
          <p:cNvGrpSpPr/>
          <p:nvPr/>
        </p:nvGrpSpPr>
        <p:grpSpPr>
          <a:xfrm>
            <a:off x="2018963" y="1812779"/>
            <a:ext cx="15761374" cy="7534567"/>
            <a:chOff x="1694985" y="837884"/>
            <a:chExt cx="15761374" cy="7534567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E6CE7FA9-5935-6841-3DBF-79ED1CD736D8}"/>
                </a:ext>
              </a:extLst>
            </p:cNvPr>
            <p:cNvSpPr/>
            <p:nvPr/>
          </p:nvSpPr>
          <p:spPr>
            <a:xfrm>
              <a:off x="1694985" y="837884"/>
              <a:ext cx="14524162" cy="583054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A6615D83-A1C4-2B45-9B98-965DF250D2F9}"/>
                </a:ext>
              </a:extLst>
            </p:cNvPr>
            <p:cNvGrpSpPr/>
            <p:nvPr/>
          </p:nvGrpSpPr>
          <p:grpSpPr>
            <a:xfrm rot="10800000" flipH="1">
              <a:off x="1694985" y="6668429"/>
              <a:ext cx="1706369" cy="1704022"/>
              <a:chOff x="16777500" y="1294348"/>
              <a:chExt cx="1225686" cy="1224000"/>
            </a:xfrm>
          </p:grpSpPr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B4955BB-8592-DABC-7455-D4319DA9548C}"/>
                  </a:ext>
                </a:extLst>
              </p:cNvPr>
              <p:cNvSpPr/>
              <p:nvPr/>
            </p:nvSpPr>
            <p:spPr>
              <a:xfrm>
                <a:off x="16777500" y="1294348"/>
                <a:ext cx="1225686" cy="1224000"/>
              </a:xfrm>
              <a:prstGeom prst="rect">
                <a:avLst/>
              </a:prstGeom>
              <a:solidFill>
                <a:srgbClr val="FFDD2D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BB243EAC-A20D-C4CC-339C-845C74D778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676" t="29434" r="30712" b="41951"/>
              <a:stretch/>
            </p:blipFill>
            <p:spPr>
              <a:xfrm>
                <a:off x="16923895" y="1486623"/>
                <a:ext cx="926684" cy="839450"/>
              </a:xfrm>
              <a:prstGeom prst="rect">
                <a:avLst/>
              </a:prstGeom>
            </p:spPr>
          </p:pic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FDE73CE0-4254-10C0-AE04-A305DA0FE37D}"/>
                </a:ext>
              </a:extLst>
            </p:cNvPr>
            <p:cNvGrpSpPr/>
            <p:nvPr/>
          </p:nvGrpSpPr>
          <p:grpSpPr>
            <a:xfrm>
              <a:off x="16230673" y="838533"/>
              <a:ext cx="1225686" cy="1224000"/>
              <a:chOff x="13424169" y="808206"/>
              <a:chExt cx="1225686" cy="1224000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FD65C903-982D-F7B4-7538-C60B2251CF30}"/>
                  </a:ext>
                </a:extLst>
              </p:cNvPr>
              <p:cNvSpPr/>
              <p:nvPr/>
            </p:nvSpPr>
            <p:spPr>
              <a:xfrm>
                <a:off x="13424170" y="808206"/>
                <a:ext cx="1225685" cy="1224000"/>
              </a:xfrm>
              <a:prstGeom prst="rect">
                <a:avLst/>
              </a:prstGeom>
              <a:solidFill>
                <a:srgbClr val="FFDD2D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108000" rIns="288000" bIns="108000" rtlCol="0" anchor="ctr"/>
              <a:lstStyle/>
              <a:p>
                <a:endParaRPr lang="ru-RU" sz="5400" b="1">
                  <a:solidFill>
                    <a:schemeClr val="tx1"/>
                  </a:solidFill>
                  <a:latin typeface="Cocogoose Classic Trial" panose="020B0003020200000002" pitchFamily="34" charset="0"/>
                </a:endParaRPr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211AFF9F-2260-EF11-783F-427563B36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296" r="7296" b="24112"/>
              <a:stretch/>
            </p:blipFill>
            <p:spPr>
              <a:xfrm>
                <a:off x="13424169" y="808206"/>
                <a:ext cx="1225685" cy="1224000"/>
              </a:xfrm>
              <a:prstGeom prst="rect">
                <a:avLst/>
              </a:prstGeom>
            </p:spPr>
          </p:pic>
        </p:grpSp>
        <p:sp>
          <p:nvSpPr>
            <p:cNvPr id="17" name="Уровень текста 1…">
              <a:extLst>
                <a:ext uri="{FF2B5EF4-FFF2-40B4-BE49-F238E27FC236}">
                  <a16:creationId xmlns:a16="http://schemas.microsoft.com/office/drawing/2014/main" id="{4E8FD442-BC8D-4E22-F259-49E449007869}"/>
                </a:ext>
              </a:extLst>
            </p:cNvPr>
            <p:cNvSpPr txBox="1">
              <a:spLocks/>
            </p:cNvSpPr>
            <p:nvPr/>
          </p:nvSpPr>
          <p:spPr>
            <a:xfrm>
              <a:off x="8096280" y="3439821"/>
              <a:ext cx="8447537" cy="1727396"/>
            </a:xfrm>
            <a:prstGeom prst="rect">
              <a:avLst/>
            </a:prstGeom>
            <a:noFill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lnSpc>
                  <a:spcPts val="4000"/>
                </a:lnSpc>
                <a:spcAft>
                  <a:spcPts val="1200"/>
                </a:spcAft>
                <a:defRPr sz="3000">
                  <a:latin typeface="Cocogoose Classic Trial" panose="020B0003020200000002" pitchFamily="34" charset="0"/>
                </a:defRPr>
              </a:lvl1pPr>
              <a:lvl2pPr marL="720000" marR="0" indent="-445133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2pPr>
              <a:lvl3pPr marL="1440000" marR="0" indent="-526067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3pPr>
              <a:lvl4pPr marL="2160000" marR="0" indent="-598627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4pPr>
              <a:lvl5pPr marL="3617794" marR="0" indent="-598628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5pPr>
              <a:lvl6pPr marL="4372585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6pPr>
              <a:lvl7pPr marL="5127377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7pPr>
              <a:lvl8pPr marL="5882168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8pPr>
              <a:lvl9pPr marL="6636960" marR="0" indent="-598627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9pPr>
            </a:lstStyle>
            <a:p>
              <a:pPr>
                <a:lnSpc>
                  <a:spcPts val="3400"/>
                </a:lnSpc>
              </a:pPr>
              <a:r>
                <a:rPr lang="ru-RU" sz="2400" dirty="0"/>
                <a:t>Не забывайте, что даже если кредитную карту берут </a:t>
              </a:r>
              <a:br>
                <a:rPr lang="ru-RU" sz="2400" dirty="0"/>
              </a:br>
              <a:r>
                <a:rPr lang="ru-RU" sz="2400" dirty="0"/>
                <a:t>все клиенты, это не значит, что ее нужно предлагать </a:t>
              </a:r>
              <a:br>
                <a:rPr lang="ru-RU" sz="2400" dirty="0"/>
              </a:br>
              <a:r>
                <a:rPr lang="ru-RU" sz="2400" dirty="0"/>
                <a:t>всем клиентам и перестать развивать другие </a:t>
              </a:r>
              <a:br>
                <a:rPr lang="ru-RU" sz="2400" dirty="0"/>
              </a:br>
              <a:r>
                <a:rPr lang="ru-RU" sz="2400" dirty="0"/>
                <a:t>кредитные продукты</a:t>
              </a:r>
            </a:p>
          </p:txBody>
        </p:sp>
        <p:sp>
          <p:nvSpPr>
            <p:cNvPr id="18" name="Уровень текста 1…">
              <a:extLst>
                <a:ext uri="{FF2B5EF4-FFF2-40B4-BE49-F238E27FC236}">
                  <a16:creationId xmlns:a16="http://schemas.microsoft.com/office/drawing/2014/main" id="{530791E8-61FF-C752-7E09-DAFEB551AB43}"/>
                </a:ext>
              </a:extLst>
            </p:cNvPr>
            <p:cNvSpPr txBox="1">
              <a:spLocks/>
            </p:cNvSpPr>
            <p:nvPr/>
          </p:nvSpPr>
          <p:spPr>
            <a:xfrm>
              <a:off x="8096280" y="2062533"/>
              <a:ext cx="8447537" cy="855362"/>
            </a:xfrm>
            <a:prstGeom prst="rect">
              <a:avLst/>
            </a:prstGeom>
            <a:noFill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lnSpc>
                  <a:spcPts val="4000"/>
                </a:lnSpc>
                <a:spcAft>
                  <a:spcPts val="1200"/>
                </a:spcAft>
                <a:defRPr sz="3000">
                  <a:latin typeface="Cocogoose Classic Trial" panose="020B0003020200000002" pitchFamily="34" charset="0"/>
                </a:defRPr>
              </a:lvl1pPr>
              <a:lvl2pPr marL="720000" marR="0" indent="-445133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2pPr>
              <a:lvl3pPr marL="1440000" marR="0" indent="-526067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3pPr>
              <a:lvl4pPr marL="2160000" marR="0" indent="-598627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4pPr>
              <a:lvl5pPr marL="3617794" marR="0" indent="-598628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5pPr>
              <a:lvl6pPr marL="4372585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6pPr>
              <a:lvl7pPr marL="5127377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7pPr>
              <a:lvl8pPr marL="5882168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8pPr>
              <a:lvl9pPr marL="6636960" marR="0" indent="-598627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9pPr>
            </a:lstStyle>
            <a:p>
              <a:pPr>
                <a:lnSpc>
                  <a:spcPts val="3400"/>
                </a:lnSpc>
              </a:pPr>
              <a:r>
                <a:rPr lang="ru-RU" sz="2400" dirty="0"/>
                <a:t>Проведите анализ данных и выявите ключевые факторы, влияющие на клиентский выбор вида кредитования</a:t>
              </a:r>
            </a:p>
          </p:txBody>
        </p:sp>
        <p:sp>
          <p:nvSpPr>
            <p:cNvPr id="22" name="Текст 9">
              <a:extLst>
                <a:ext uri="{FF2B5EF4-FFF2-40B4-BE49-F238E27FC236}">
                  <a16:creationId xmlns:a16="http://schemas.microsoft.com/office/drawing/2014/main" id="{5106E836-142F-AF13-3F38-3704C1241D4E}"/>
                </a:ext>
              </a:extLst>
            </p:cNvPr>
            <p:cNvSpPr txBox="1">
              <a:spLocks/>
            </p:cNvSpPr>
            <p:nvPr/>
          </p:nvSpPr>
          <p:spPr>
            <a:xfrm>
              <a:off x="2543845" y="2093406"/>
              <a:ext cx="3449970" cy="914400"/>
            </a:xfrm>
            <a:prstGeom prst="rect">
              <a:avLst/>
            </a:prstGeom>
          </p:spPr>
          <p:txBody>
            <a:bodyPr lIns="0" tIns="0" rIns="0" bIns="0" anchor="t" anchorCtr="0"/>
            <a:lstStyle>
              <a:lvl1pPr marL="371246" indent="-371246" algn="l" defTabSz="1484986" rtl="0" eaLnBrk="1" latinLnBrk="0" hangingPunct="1">
                <a:lnSpc>
                  <a:spcPct val="90000"/>
                </a:lnSpc>
                <a:spcBef>
                  <a:spcPts val="1624"/>
                </a:spcBef>
                <a:buFont typeface="Arial" panose="020B0604020202020204" pitchFamily="34" charset="0"/>
                <a:buChar char="•"/>
                <a:defRPr sz="45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3739" indent="-371246" algn="l" defTabSz="1484986" rtl="0" eaLnBrk="1" latinLnBrk="0" hangingPunct="1">
                <a:lnSpc>
                  <a:spcPct val="90000"/>
                </a:lnSpc>
                <a:spcBef>
                  <a:spcPts val="812"/>
                </a:spcBef>
                <a:buFont typeface="Arial" panose="020B0604020202020204" pitchFamily="34" charset="0"/>
                <a:buChar char="•"/>
                <a:defRPr sz="38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56232" indent="-371246" algn="l" defTabSz="1484986" rtl="0" eaLnBrk="1" latinLnBrk="0" hangingPunct="1">
                <a:lnSpc>
                  <a:spcPct val="90000"/>
                </a:lnSpc>
                <a:spcBef>
                  <a:spcPts val="812"/>
                </a:spcBef>
                <a:buFont typeface="Arial" panose="020B0604020202020204" pitchFamily="34" charset="0"/>
                <a:buChar char="•"/>
                <a:defRPr sz="32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8725" indent="-371246" algn="l" defTabSz="1484986" rtl="0" eaLnBrk="1" latinLnBrk="0" hangingPunct="1">
                <a:lnSpc>
                  <a:spcPct val="90000"/>
                </a:lnSpc>
                <a:spcBef>
                  <a:spcPts val="812"/>
                </a:spcBef>
                <a:buFont typeface="Arial" panose="020B0604020202020204" pitchFamily="34" charset="0"/>
                <a:buChar char="•"/>
                <a:defRPr sz="292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1218" indent="-371246" algn="l" defTabSz="1484986" rtl="0" eaLnBrk="1" latinLnBrk="0" hangingPunct="1">
                <a:lnSpc>
                  <a:spcPct val="90000"/>
                </a:lnSpc>
                <a:spcBef>
                  <a:spcPts val="812"/>
                </a:spcBef>
                <a:buFont typeface="Arial" panose="020B0604020202020204" pitchFamily="34" charset="0"/>
                <a:buChar char="•"/>
                <a:defRPr sz="292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83710" indent="-371246" algn="l" defTabSz="1484986" rtl="0" eaLnBrk="1" latinLnBrk="0" hangingPunct="1">
                <a:lnSpc>
                  <a:spcPct val="90000"/>
                </a:lnSpc>
                <a:spcBef>
                  <a:spcPts val="812"/>
                </a:spcBef>
                <a:buFont typeface="Arial" panose="020B0604020202020204" pitchFamily="34" charset="0"/>
                <a:buChar char="•"/>
                <a:defRPr sz="292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26203" indent="-371246" algn="l" defTabSz="1484986" rtl="0" eaLnBrk="1" latinLnBrk="0" hangingPunct="1">
                <a:lnSpc>
                  <a:spcPct val="90000"/>
                </a:lnSpc>
                <a:spcBef>
                  <a:spcPts val="812"/>
                </a:spcBef>
                <a:buFont typeface="Arial" panose="020B0604020202020204" pitchFamily="34" charset="0"/>
                <a:buChar char="•"/>
                <a:defRPr sz="292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68696" indent="-371246" algn="l" defTabSz="1484986" rtl="0" eaLnBrk="1" latinLnBrk="0" hangingPunct="1">
                <a:lnSpc>
                  <a:spcPct val="90000"/>
                </a:lnSpc>
                <a:spcBef>
                  <a:spcPts val="812"/>
                </a:spcBef>
                <a:buFont typeface="Arial" panose="020B0604020202020204" pitchFamily="34" charset="0"/>
                <a:buChar char="•"/>
                <a:defRPr sz="292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11189" indent="-371246" algn="l" defTabSz="1484986" rtl="0" eaLnBrk="1" latinLnBrk="0" hangingPunct="1">
                <a:lnSpc>
                  <a:spcPct val="90000"/>
                </a:lnSpc>
                <a:spcBef>
                  <a:spcPts val="812"/>
                </a:spcBef>
                <a:buFont typeface="Arial" panose="020B0604020202020204" pitchFamily="34" charset="0"/>
                <a:buChar char="•"/>
                <a:defRPr sz="292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6400"/>
                </a:lnSpc>
                <a:spcBef>
                  <a:spcPts val="0"/>
                </a:spcBef>
                <a:buNone/>
              </a:pPr>
              <a:r>
                <a:rPr lang="en-US" sz="5400" b="1" dirty="0" err="1">
                  <a:latin typeface="Cocogoose Classic Trial" panose="020B0003020200000002" pitchFamily="34" charset="0"/>
                </a:rPr>
                <a:t>П</a:t>
              </a:r>
              <a:r>
                <a:rPr lang="ru-RU" sz="5400" b="1" dirty="0" err="1">
                  <a:latin typeface="Cocogoose Classic Trial" panose="020B0003020200000002" pitchFamily="34" charset="0"/>
                </a:rPr>
                <a:t>роведите</a:t>
              </a:r>
              <a:r>
                <a:rPr lang="ru-RU" sz="5400" b="1" dirty="0">
                  <a:latin typeface="Cocogoose Classic Trial" panose="020B0003020200000002" pitchFamily="34" charset="0"/>
                </a:rPr>
                <a:t> </a:t>
              </a:r>
              <a:br>
                <a:rPr lang="ru-RU" sz="5400" b="1" dirty="0">
                  <a:latin typeface="Cocogoose Classic Trial" panose="020B0003020200000002" pitchFamily="34" charset="0"/>
                </a:rPr>
              </a:br>
              <a:r>
                <a:rPr lang="ru-RU" sz="5400" b="1" dirty="0">
                  <a:latin typeface="Cocogoose Classic Trial" panose="020B0003020200000002" pitchFamily="34" charset="0"/>
                </a:rPr>
                <a:t>анализ</a:t>
              </a:r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92C60775-B748-5836-15D4-E5EC4858E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7825" y="2150998"/>
              <a:ext cx="608760" cy="608760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1C35F87C-748C-FADE-E585-43AF2C0EA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7825" y="3511882"/>
              <a:ext cx="608760" cy="608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719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6A311CE-C765-AFE0-D8F9-1EEA55FDDEE2}"/>
              </a:ext>
            </a:extLst>
          </p:cNvPr>
          <p:cNvSpPr/>
          <p:nvPr/>
        </p:nvSpPr>
        <p:spPr>
          <a:xfrm>
            <a:off x="13074184" y="3439945"/>
            <a:ext cx="5868001" cy="586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B334D08-6BB8-72F2-6377-EFF60D648B24}"/>
              </a:ext>
            </a:extLst>
          </p:cNvPr>
          <p:cNvSpPr/>
          <p:nvPr/>
        </p:nvSpPr>
        <p:spPr>
          <a:xfrm>
            <a:off x="6965650" y="3439945"/>
            <a:ext cx="5868001" cy="586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04B32C55-0833-8743-97EB-23D834CCA5F3}"/>
              </a:ext>
            </a:extLst>
          </p:cNvPr>
          <p:cNvSpPr txBox="1">
            <a:spLocks/>
          </p:cNvSpPr>
          <p:nvPr/>
        </p:nvSpPr>
        <p:spPr>
          <a:xfrm>
            <a:off x="841336" y="1852180"/>
            <a:ext cx="9099394" cy="9144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371246" indent="-371246" algn="l" defTabSz="1484986" rtl="0" eaLnBrk="1" latinLnBrk="0" hangingPunct="1">
              <a:lnSpc>
                <a:spcPct val="90000"/>
              </a:lnSpc>
              <a:spcBef>
                <a:spcPts val="1624"/>
              </a:spcBef>
              <a:buFont typeface="Arial" panose="020B0604020202020204" pitchFamily="34" charset="0"/>
              <a:buChar char="•"/>
              <a:defRPr sz="45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373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56232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2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8725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1218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3710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26203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68696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18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5400" b="1" dirty="0">
                <a:latin typeface="Cocogoose Classic Trial" panose="020B0003020200000002" pitchFamily="34" charset="0"/>
              </a:rPr>
              <a:t>Виды кредитования</a:t>
            </a:r>
            <a:endParaRPr lang="ru-RU" sz="5400" b="1" dirty="0">
              <a:latin typeface="Cocogoose Classic Trial" panose="020B0003020200000002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69953D0-BF86-523D-9A48-4BF854B9D619}"/>
              </a:ext>
            </a:extLst>
          </p:cNvPr>
          <p:cNvSpPr/>
          <p:nvPr/>
        </p:nvSpPr>
        <p:spPr>
          <a:xfrm>
            <a:off x="841336" y="3439945"/>
            <a:ext cx="5867999" cy="58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Текст 26">
            <a:extLst>
              <a:ext uri="{FF2B5EF4-FFF2-40B4-BE49-F238E27FC236}">
                <a16:creationId xmlns:a16="http://schemas.microsoft.com/office/drawing/2014/main" id="{2A471F39-7212-3863-6E8C-5848A2E06163}"/>
              </a:ext>
            </a:extLst>
          </p:cNvPr>
          <p:cNvSpPr txBox="1">
            <a:spLocks/>
          </p:cNvSpPr>
          <p:nvPr/>
        </p:nvSpPr>
        <p:spPr>
          <a:xfrm>
            <a:off x="13699426" y="5245791"/>
            <a:ext cx="3682001" cy="56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defPPr>
              <a:defRPr lang="en-US"/>
            </a:defPPr>
            <a:lvl1pPr marR="5085" indent="12715" defTabSz="1509582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 sz="4000" b="1" i="0" u="none" strike="noStrike" cap="none" spc="0" baseline="0">
                <a:solidFill>
                  <a:srgbClr val="000000"/>
                </a:solidFill>
                <a:uFillTx/>
                <a:latin typeface="Cocogoose Classic Trial Medium" panose="020B0003020200000002" pitchFamily="34" charset="0"/>
                <a:ea typeface="Tinkoff Sans"/>
                <a:cs typeface="Tinkoff Sans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pPr indent="0">
              <a:lnSpc>
                <a:spcPts val="4600"/>
              </a:lnSpc>
            </a:pPr>
            <a:r>
              <a:rPr lang="ru-RU" sz="3600" dirty="0"/>
              <a:t>Револьверные</a:t>
            </a:r>
          </a:p>
        </p:txBody>
      </p:sp>
      <p:sp>
        <p:nvSpPr>
          <p:cNvPr id="13" name="Текст 19">
            <a:extLst>
              <a:ext uri="{FF2B5EF4-FFF2-40B4-BE49-F238E27FC236}">
                <a16:creationId xmlns:a16="http://schemas.microsoft.com/office/drawing/2014/main" id="{69BE3369-B091-69B5-BD1D-D2E1E5104ADB}"/>
              </a:ext>
            </a:extLst>
          </p:cNvPr>
          <p:cNvSpPr txBox="1">
            <a:spLocks/>
          </p:cNvSpPr>
          <p:nvPr/>
        </p:nvSpPr>
        <p:spPr>
          <a:xfrm>
            <a:off x="1331920" y="5245791"/>
            <a:ext cx="3675786" cy="56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defPPr>
              <a:defRPr lang="en-US"/>
            </a:defPPr>
            <a:lvl1pPr marR="5085" indent="12715" defTabSz="1509582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 sz="4000" b="1" i="0" u="none" strike="noStrike" cap="none" spc="0" baseline="0">
                <a:solidFill>
                  <a:srgbClr val="000000"/>
                </a:solidFill>
                <a:uFillTx/>
                <a:latin typeface="Cocogoose Classic Trial Medium" panose="020B0003020200000002" pitchFamily="34" charset="0"/>
                <a:ea typeface="Tinkoff Sans"/>
                <a:cs typeface="Tinkoff Sans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pPr indent="0">
              <a:lnSpc>
                <a:spcPts val="4600"/>
              </a:lnSpc>
            </a:pPr>
            <a:r>
              <a:rPr lang="ru-RU" sz="3600" dirty="0"/>
              <a:t>Беззалоговые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527CE9EE-11A6-A535-EA34-00907F3DAB50}"/>
              </a:ext>
            </a:extLst>
          </p:cNvPr>
          <p:cNvSpPr txBox="1">
            <a:spLocks/>
          </p:cNvSpPr>
          <p:nvPr/>
        </p:nvSpPr>
        <p:spPr>
          <a:xfrm>
            <a:off x="1365172" y="5859728"/>
            <a:ext cx="4763815" cy="855362"/>
          </a:xfrm>
          <a:prstGeom prst="rect">
            <a:avLst/>
          </a:prstGeom>
          <a:noFill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ts val="3400"/>
              </a:lnSpc>
              <a:defRPr sz="24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r>
              <a:rPr lang="ru-RU" dirty="0"/>
              <a:t>Кредит наличными (КН) – </a:t>
            </a:r>
            <a:br>
              <a:rPr lang="ru-RU" dirty="0"/>
            </a:br>
            <a:r>
              <a:rPr lang="ru-RU" dirty="0" err="1"/>
              <a:t>cash</a:t>
            </a:r>
            <a:r>
              <a:rPr lang="ru-RU" dirty="0"/>
              <a:t> </a:t>
            </a:r>
            <a:r>
              <a:rPr lang="ru-RU" dirty="0" err="1"/>
              <a:t>loan</a:t>
            </a:r>
            <a:r>
              <a:rPr lang="ru-RU" dirty="0"/>
              <a:t> (CL)</a:t>
            </a:r>
          </a:p>
        </p:txBody>
      </p:sp>
      <p:sp>
        <p:nvSpPr>
          <p:cNvPr id="9" name="Текст 20">
            <a:extLst>
              <a:ext uri="{FF2B5EF4-FFF2-40B4-BE49-F238E27FC236}">
                <a16:creationId xmlns:a16="http://schemas.microsoft.com/office/drawing/2014/main" id="{6ECCB5CB-57B3-9AFC-C505-A3C400A90BE0}"/>
              </a:ext>
            </a:extLst>
          </p:cNvPr>
          <p:cNvSpPr txBox="1">
            <a:spLocks/>
          </p:cNvSpPr>
          <p:nvPr/>
        </p:nvSpPr>
        <p:spPr>
          <a:xfrm>
            <a:off x="7556815" y="5859728"/>
            <a:ext cx="5254470" cy="2753318"/>
          </a:xfrm>
          <a:prstGeom prst="rect">
            <a:avLst/>
          </a:prstGeom>
          <a:noFill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ts val="3400"/>
              </a:lnSpc>
              <a:defRPr sz="24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pPr>
              <a:spcAft>
                <a:spcPts val="1200"/>
              </a:spcAft>
            </a:pPr>
            <a:r>
              <a:rPr lang="ru-RU" dirty="0"/>
              <a:t>Кредит наличными под залог автомобиля (КНА) – </a:t>
            </a:r>
            <a:r>
              <a:rPr lang="en-US" dirty="0"/>
              <a:t>cash loan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secured by  car (CLC)</a:t>
            </a:r>
          </a:p>
          <a:p>
            <a:r>
              <a:rPr lang="ru-RU" dirty="0"/>
              <a:t>Кредит наличными под залог недвижимости (КНН) – </a:t>
            </a:r>
            <a:r>
              <a:rPr lang="en-US" dirty="0"/>
              <a:t>cash loan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secured by realty (CLR)</a:t>
            </a:r>
          </a:p>
        </p:txBody>
      </p:sp>
      <p:sp>
        <p:nvSpPr>
          <p:cNvPr id="11" name="Текст 25">
            <a:extLst>
              <a:ext uri="{FF2B5EF4-FFF2-40B4-BE49-F238E27FC236}">
                <a16:creationId xmlns:a16="http://schemas.microsoft.com/office/drawing/2014/main" id="{1D37420F-91CB-669B-AE56-A54576D84C91}"/>
              </a:ext>
            </a:extLst>
          </p:cNvPr>
          <p:cNvSpPr txBox="1">
            <a:spLocks/>
          </p:cNvSpPr>
          <p:nvPr/>
        </p:nvSpPr>
        <p:spPr>
          <a:xfrm>
            <a:off x="13732678" y="5859728"/>
            <a:ext cx="4763536" cy="855362"/>
          </a:xfrm>
          <a:prstGeom prst="rect">
            <a:avLst/>
          </a:prstGeom>
          <a:noFill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ts val="3400"/>
              </a:lnSpc>
              <a:defRPr sz="24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r>
              <a:rPr lang="ru-RU" dirty="0"/>
              <a:t>Кредитная карта (КК) – </a:t>
            </a:r>
            <a:br>
              <a:rPr lang="ru-RU" dirty="0"/>
            </a:br>
            <a:r>
              <a:rPr lang="ru-RU" dirty="0" err="1"/>
              <a:t>credit</a:t>
            </a:r>
            <a:r>
              <a:rPr lang="ru-RU" dirty="0"/>
              <a:t> </a:t>
            </a:r>
            <a:r>
              <a:rPr lang="ru-RU" dirty="0" err="1"/>
              <a:t>card</a:t>
            </a:r>
            <a:r>
              <a:rPr lang="ru-RU" dirty="0"/>
              <a:t> (CC)</a:t>
            </a:r>
          </a:p>
        </p:txBody>
      </p:sp>
      <p:sp>
        <p:nvSpPr>
          <p:cNvPr id="15" name="Текст 26">
            <a:extLst>
              <a:ext uri="{FF2B5EF4-FFF2-40B4-BE49-F238E27FC236}">
                <a16:creationId xmlns:a16="http://schemas.microsoft.com/office/drawing/2014/main" id="{1E36AA2F-503A-2A1D-E070-6B7351657520}"/>
              </a:ext>
            </a:extLst>
          </p:cNvPr>
          <p:cNvSpPr txBox="1">
            <a:spLocks/>
          </p:cNvSpPr>
          <p:nvPr/>
        </p:nvSpPr>
        <p:spPr>
          <a:xfrm>
            <a:off x="7523563" y="5245791"/>
            <a:ext cx="3682001" cy="56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defPPr>
              <a:defRPr lang="en-US"/>
            </a:defPPr>
            <a:lvl1pPr marR="5085" indent="12715" defTabSz="1509582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 sz="4000" b="1" i="0" u="none" strike="noStrike" cap="none" spc="0" baseline="0">
                <a:solidFill>
                  <a:srgbClr val="000000"/>
                </a:solidFill>
                <a:uFillTx/>
                <a:latin typeface="Cocogoose Classic Trial Medium" panose="020B0003020200000002" pitchFamily="34" charset="0"/>
                <a:ea typeface="Tinkoff Sans"/>
                <a:cs typeface="Tinkoff Sans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pPr indent="0">
              <a:lnSpc>
                <a:spcPts val="4600"/>
              </a:lnSpc>
            </a:pPr>
            <a:r>
              <a:rPr lang="ru-RU" sz="3600" dirty="0"/>
              <a:t>Залоговые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45DA443-40F2-F70E-DB09-725B0A61F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678" y="4134845"/>
            <a:ext cx="650744" cy="64024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45FBE943-CCC8-F33B-1853-29BBAA362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72" y="4134845"/>
            <a:ext cx="650744" cy="640248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AC8182A-FF7E-5C30-4D97-C76E64CA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815" y="4134845"/>
            <a:ext cx="650744" cy="6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3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75B02DF-A74E-FE77-F14F-CA61FA079FAA}"/>
              </a:ext>
            </a:extLst>
          </p:cNvPr>
          <p:cNvGrpSpPr/>
          <p:nvPr/>
        </p:nvGrpSpPr>
        <p:grpSpPr>
          <a:xfrm>
            <a:off x="841336" y="1375908"/>
            <a:ext cx="18101810" cy="8408309"/>
            <a:chOff x="841336" y="899636"/>
            <a:chExt cx="18101810" cy="8408309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C6A311CE-C765-AFE0-D8F9-1EEA55FDDEE2}"/>
                </a:ext>
              </a:extLst>
            </p:cNvPr>
            <p:cNvSpPr/>
            <p:nvPr/>
          </p:nvSpPr>
          <p:spPr>
            <a:xfrm>
              <a:off x="13074184" y="3439945"/>
              <a:ext cx="5868001" cy="5868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8B334D08-6BB8-72F2-6377-EFF60D648B24}"/>
                </a:ext>
              </a:extLst>
            </p:cNvPr>
            <p:cNvSpPr/>
            <p:nvPr/>
          </p:nvSpPr>
          <p:spPr>
            <a:xfrm>
              <a:off x="6965650" y="3439945"/>
              <a:ext cx="5868001" cy="5868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969953D0-BF86-523D-9A48-4BF854B9D619}"/>
                </a:ext>
              </a:extLst>
            </p:cNvPr>
            <p:cNvSpPr/>
            <p:nvPr/>
          </p:nvSpPr>
          <p:spPr>
            <a:xfrm>
              <a:off x="841336" y="3439945"/>
              <a:ext cx="5867999" cy="5868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45DA443-40F2-F70E-DB09-725B0A61F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32678" y="4134845"/>
              <a:ext cx="650744" cy="640248"/>
            </a:xfrm>
            <a:prstGeom prst="rect">
              <a:avLst/>
            </a:prstGeom>
          </p:spPr>
        </p:pic>
        <p:pic>
          <p:nvPicPr>
            <p:cNvPr id="58" name="Рисунок 57">
              <a:extLst>
                <a:ext uri="{FF2B5EF4-FFF2-40B4-BE49-F238E27FC236}">
                  <a16:creationId xmlns:a16="http://schemas.microsoft.com/office/drawing/2014/main" id="{45FBE943-CCC8-F33B-1853-29BBAA362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72" y="4134845"/>
              <a:ext cx="650744" cy="640248"/>
            </a:xfrm>
            <a:prstGeom prst="rect">
              <a:avLst/>
            </a:prstGeom>
          </p:spPr>
        </p:pic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3AC8182A-FF7E-5C30-4D97-C76E64CA9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6815" y="4134845"/>
              <a:ext cx="650744" cy="640248"/>
            </a:xfrm>
            <a:prstGeom prst="rect">
              <a:avLst/>
            </a:prstGeom>
          </p:spPr>
        </p:pic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5132A387-A4FD-2775-2823-9DD8D487AF50}"/>
                </a:ext>
              </a:extLst>
            </p:cNvPr>
            <p:cNvSpPr/>
            <p:nvPr/>
          </p:nvSpPr>
          <p:spPr>
            <a:xfrm>
              <a:off x="855311" y="900479"/>
              <a:ext cx="16856782" cy="1224000"/>
            </a:xfrm>
            <a:prstGeom prst="rect">
              <a:avLst/>
            </a:prstGeom>
            <a:solidFill>
              <a:srgbClr val="FFDD2D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BCA4429A-F227-CC60-5996-C44F719B3E4B}"/>
                </a:ext>
              </a:extLst>
            </p:cNvPr>
            <p:cNvGrpSpPr/>
            <p:nvPr/>
          </p:nvGrpSpPr>
          <p:grpSpPr>
            <a:xfrm rot="5400000">
              <a:off x="17718303" y="900479"/>
              <a:ext cx="1225686" cy="1224000"/>
              <a:chOff x="16777500" y="1294348"/>
              <a:chExt cx="1225686" cy="1224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EC5DFEA-6541-73F8-165F-19C2EA7CE791}"/>
                  </a:ext>
                </a:extLst>
              </p:cNvPr>
              <p:cNvSpPr/>
              <p:nvPr/>
            </p:nvSpPr>
            <p:spPr>
              <a:xfrm>
                <a:off x="16777500" y="1294348"/>
                <a:ext cx="1225686" cy="1224000"/>
              </a:xfrm>
              <a:prstGeom prst="rect">
                <a:avLst/>
              </a:prstGeom>
              <a:solidFill>
                <a:srgbClr val="FFDD2D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5" name="Рисунок 4">
                <a:extLst>
                  <a:ext uri="{FF2B5EF4-FFF2-40B4-BE49-F238E27FC236}">
                    <a16:creationId xmlns:a16="http://schemas.microsoft.com/office/drawing/2014/main" id="{B8405DD3-E7AF-7732-0DE3-21ADB04BE9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1676" t="29434" r="30712" b="41951"/>
              <a:stretch/>
            </p:blipFill>
            <p:spPr>
              <a:xfrm>
                <a:off x="16923895" y="1486623"/>
                <a:ext cx="926684" cy="839450"/>
              </a:xfrm>
              <a:prstGeom prst="rect">
                <a:avLst/>
              </a:prstGeom>
            </p:spPr>
          </p:pic>
        </p:grpSp>
        <p:sp>
          <p:nvSpPr>
            <p:cNvPr id="22" name="Текст 9">
              <a:extLst>
                <a:ext uri="{FF2B5EF4-FFF2-40B4-BE49-F238E27FC236}">
                  <a16:creationId xmlns:a16="http://schemas.microsoft.com/office/drawing/2014/main" id="{04B32C55-0833-8743-97EB-23D834CCA5F3}"/>
                </a:ext>
              </a:extLst>
            </p:cNvPr>
            <p:cNvSpPr txBox="1">
              <a:spLocks/>
            </p:cNvSpPr>
            <p:nvPr/>
          </p:nvSpPr>
          <p:spPr>
            <a:xfrm>
              <a:off x="1331920" y="1093329"/>
              <a:ext cx="9099394" cy="914400"/>
            </a:xfrm>
            <a:prstGeom prst="rect">
              <a:avLst/>
            </a:prstGeom>
          </p:spPr>
          <p:txBody>
            <a:bodyPr lIns="0" tIns="0" rIns="0" bIns="0" anchor="ctr" anchorCtr="0"/>
            <a:lstStyle>
              <a:lvl1pPr marL="371246" indent="-371246" algn="l" defTabSz="1484986" rtl="0" eaLnBrk="1" latinLnBrk="0" hangingPunct="1">
                <a:lnSpc>
                  <a:spcPct val="90000"/>
                </a:lnSpc>
                <a:spcBef>
                  <a:spcPts val="1624"/>
                </a:spcBef>
                <a:buFont typeface="Arial" panose="020B0604020202020204" pitchFamily="34" charset="0"/>
                <a:buChar char="•"/>
                <a:defRPr sz="45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3739" indent="-371246" algn="l" defTabSz="1484986" rtl="0" eaLnBrk="1" latinLnBrk="0" hangingPunct="1">
                <a:lnSpc>
                  <a:spcPct val="90000"/>
                </a:lnSpc>
                <a:spcBef>
                  <a:spcPts val="812"/>
                </a:spcBef>
                <a:buFont typeface="Arial" panose="020B0604020202020204" pitchFamily="34" charset="0"/>
                <a:buChar char="•"/>
                <a:defRPr sz="38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56232" indent="-371246" algn="l" defTabSz="1484986" rtl="0" eaLnBrk="1" latinLnBrk="0" hangingPunct="1">
                <a:lnSpc>
                  <a:spcPct val="90000"/>
                </a:lnSpc>
                <a:spcBef>
                  <a:spcPts val="812"/>
                </a:spcBef>
                <a:buFont typeface="Arial" panose="020B0604020202020204" pitchFamily="34" charset="0"/>
                <a:buChar char="•"/>
                <a:defRPr sz="32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8725" indent="-371246" algn="l" defTabSz="1484986" rtl="0" eaLnBrk="1" latinLnBrk="0" hangingPunct="1">
                <a:lnSpc>
                  <a:spcPct val="90000"/>
                </a:lnSpc>
                <a:spcBef>
                  <a:spcPts val="812"/>
                </a:spcBef>
                <a:buFont typeface="Arial" panose="020B0604020202020204" pitchFamily="34" charset="0"/>
                <a:buChar char="•"/>
                <a:defRPr sz="292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1218" indent="-371246" algn="l" defTabSz="1484986" rtl="0" eaLnBrk="1" latinLnBrk="0" hangingPunct="1">
                <a:lnSpc>
                  <a:spcPct val="90000"/>
                </a:lnSpc>
                <a:spcBef>
                  <a:spcPts val="812"/>
                </a:spcBef>
                <a:buFont typeface="Arial" panose="020B0604020202020204" pitchFamily="34" charset="0"/>
                <a:buChar char="•"/>
                <a:defRPr sz="292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83710" indent="-371246" algn="l" defTabSz="1484986" rtl="0" eaLnBrk="1" latinLnBrk="0" hangingPunct="1">
                <a:lnSpc>
                  <a:spcPct val="90000"/>
                </a:lnSpc>
                <a:spcBef>
                  <a:spcPts val="812"/>
                </a:spcBef>
                <a:buFont typeface="Arial" panose="020B0604020202020204" pitchFamily="34" charset="0"/>
                <a:buChar char="•"/>
                <a:defRPr sz="292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26203" indent="-371246" algn="l" defTabSz="1484986" rtl="0" eaLnBrk="1" latinLnBrk="0" hangingPunct="1">
                <a:lnSpc>
                  <a:spcPct val="90000"/>
                </a:lnSpc>
                <a:spcBef>
                  <a:spcPts val="812"/>
                </a:spcBef>
                <a:buFont typeface="Arial" panose="020B0604020202020204" pitchFamily="34" charset="0"/>
                <a:buChar char="•"/>
                <a:defRPr sz="292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68696" indent="-371246" algn="l" defTabSz="1484986" rtl="0" eaLnBrk="1" latinLnBrk="0" hangingPunct="1">
                <a:lnSpc>
                  <a:spcPct val="90000"/>
                </a:lnSpc>
                <a:spcBef>
                  <a:spcPts val="812"/>
                </a:spcBef>
                <a:buFont typeface="Arial" panose="020B0604020202020204" pitchFamily="34" charset="0"/>
                <a:buChar char="•"/>
                <a:defRPr sz="292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11189" indent="-371246" algn="l" defTabSz="1484986" rtl="0" eaLnBrk="1" latinLnBrk="0" hangingPunct="1">
                <a:lnSpc>
                  <a:spcPct val="90000"/>
                </a:lnSpc>
                <a:spcBef>
                  <a:spcPts val="812"/>
                </a:spcBef>
                <a:buFont typeface="Arial" panose="020B0604020202020204" pitchFamily="34" charset="0"/>
                <a:buChar char="•"/>
                <a:defRPr sz="292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ru" sz="5400" b="1" dirty="0">
                  <a:latin typeface="Cocogoose Classic Trial" panose="020B0003020200000002" pitchFamily="34" charset="0"/>
                </a:rPr>
                <a:t>Подведите итоги</a:t>
              </a:r>
              <a:endParaRPr lang="ru-RU" sz="5400" b="1" dirty="0">
                <a:latin typeface="Cocogoose Classic Trial" panose="020B0003020200000002" pitchFamily="34" charset="0"/>
              </a:endParaRPr>
            </a:p>
          </p:txBody>
        </p:sp>
        <p:sp>
          <p:nvSpPr>
            <p:cNvPr id="6" name="Текст 2">
              <a:extLst>
                <a:ext uri="{FF2B5EF4-FFF2-40B4-BE49-F238E27FC236}">
                  <a16:creationId xmlns:a16="http://schemas.microsoft.com/office/drawing/2014/main" id="{C1C13AA1-380D-7B62-3854-9C9B06C9BAC2}"/>
                </a:ext>
              </a:extLst>
            </p:cNvPr>
            <p:cNvSpPr txBox="1">
              <a:spLocks/>
            </p:cNvSpPr>
            <p:nvPr/>
          </p:nvSpPr>
          <p:spPr>
            <a:xfrm>
              <a:off x="1331920" y="5245791"/>
              <a:ext cx="4763815" cy="419346"/>
            </a:xfrm>
            <a:prstGeom prst="rect">
              <a:avLst/>
            </a:prstGeom>
            <a:noFill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342900" indent="-342900">
                <a:lnSpc>
                  <a:spcPts val="3400"/>
                </a:lnSpc>
                <a:spcAft>
                  <a:spcPts val="1800"/>
                </a:spcAft>
                <a:buFont typeface="Wingdings" pitchFamily="2" charset="2"/>
                <a:buChar char="§"/>
                <a:defRPr sz="2400">
                  <a:latin typeface="Cocogoose Classic Trial" panose="020B0003020200000002" pitchFamily="34" charset="0"/>
                </a:defRPr>
              </a:lvl1pPr>
              <a:lvl2pPr marL="720000" marR="0" indent="-445133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2pPr>
              <a:lvl3pPr marL="1440000" marR="0" indent="-526067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3pPr>
              <a:lvl4pPr marL="2160000" marR="0" indent="-598627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4pPr>
              <a:lvl5pPr marL="3617794" marR="0" indent="-598628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5pPr>
              <a:lvl6pPr marL="4372585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6pPr>
              <a:lvl7pPr marL="5127377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7pPr>
              <a:lvl8pPr marL="5882168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8pPr>
              <a:lvl9pPr marL="6636960" marR="0" indent="-598627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9pPr>
            </a:lstStyle>
            <a:p>
              <a:r>
                <a:rPr lang="ru-RU" dirty="0"/>
                <a:t>Что именно вы хотели выяснить? </a:t>
              </a:r>
            </a:p>
          </p:txBody>
        </p:sp>
        <p:sp>
          <p:nvSpPr>
            <p:cNvPr id="8" name="Текст 20">
              <a:extLst>
                <a:ext uri="{FF2B5EF4-FFF2-40B4-BE49-F238E27FC236}">
                  <a16:creationId xmlns:a16="http://schemas.microsoft.com/office/drawing/2014/main" id="{3BD7306B-C99A-4C1F-492E-776662673CAA}"/>
                </a:ext>
              </a:extLst>
            </p:cNvPr>
            <p:cNvSpPr txBox="1">
              <a:spLocks/>
            </p:cNvSpPr>
            <p:nvPr/>
          </p:nvSpPr>
          <p:spPr>
            <a:xfrm>
              <a:off x="7523563" y="5245791"/>
              <a:ext cx="5254470" cy="1522212"/>
            </a:xfrm>
            <a:prstGeom prst="rect">
              <a:avLst/>
            </a:prstGeom>
            <a:noFill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342900" indent="-342900">
                <a:lnSpc>
                  <a:spcPts val="3400"/>
                </a:lnSpc>
                <a:spcAft>
                  <a:spcPts val="1800"/>
                </a:spcAft>
                <a:buFont typeface="Wingdings" pitchFamily="2" charset="2"/>
                <a:buChar char="§"/>
                <a:defRPr sz="2400">
                  <a:latin typeface="Cocogoose Classic Trial" panose="020B0003020200000002" pitchFamily="34" charset="0"/>
                </a:defRPr>
              </a:lvl1pPr>
              <a:lvl2pPr marL="720000" marR="0" indent="-445133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2pPr>
              <a:lvl3pPr marL="1440000" marR="0" indent="-526067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3pPr>
              <a:lvl4pPr marL="2160000" marR="0" indent="-598627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4pPr>
              <a:lvl5pPr marL="3617794" marR="0" indent="-598628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5pPr>
              <a:lvl6pPr marL="4372585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6pPr>
              <a:lvl7pPr marL="5127377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7pPr>
              <a:lvl8pPr marL="5882168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8pPr>
              <a:lvl9pPr marL="6636960" marR="0" indent="-598627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9pPr>
            </a:lstStyle>
            <a:p>
              <a:r>
                <a:rPr lang="ru-RU" dirty="0"/>
                <a:t>Какие результаты были получены? </a:t>
              </a:r>
            </a:p>
            <a:p>
              <a:r>
                <a:rPr lang="ru-RU" dirty="0"/>
                <a:t>Как эти результаты могут быть использованы на практике? </a:t>
              </a:r>
            </a:p>
          </p:txBody>
        </p:sp>
        <p:sp>
          <p:nvSpPr>
            <p:cNvPr id="10" name="Текст 25">
              <a:extLst>
                <a:ext uri="{FF2B5EF4-FFF2-40B4-BE49-F238E27FC236}">
                  <a16:creationId xmlns:a16="http://schemas.microsoft.com/office/drawing/2014/main" id="{2BCD1A13-F905-FF26-F1B3-4E6EC79D5016}"/>
                </a:ext>
              </a:extLst>
            </p:cNvPr>
            <p:cNvSpPr txBox="1">
              <a:spLocks/>
            </p:cNvSpPr>
            <p:nvPr/>
          </p:nvSpPr>
          <p:spPr>
            <a:xfrm>
              <a:off x="13699426" y="5245791"/>
              <a:ext cx="4763536" cy="3702296"/>
            </a:xfrm>
            <a:prstGeom prst="rect">
              <a:avLst/>
            </a:prstGeom>
            <a:noFill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342900" indent="-342900">
                <a:lnSpc>
                  <a:spcPts val="3400"/>
                </a:lnSpc>
                <a:spcAft>
                  <a:spcPts val="1800"/>
                </a:spcAft>
                <a:buFont typeface="Wingdings" pitchFamily="2" charset="2"/>
                <a:buChar char="§"/>
                <a:defRPr sz="2400">
                  <a:latin typeface="Cocogoose Classic Trial" panose="020B0003020200000002" pitchFamily="34" charset="0"/>
                </a:defRPr>
              </a:lvl1pPr>
              <a:lvl2pPr marL="720000" marR="0" indent="-445133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2pPr>
              <a:lvl3pPr marL="1440000" marR="0" indent="-526067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3pPr>
              <a:lvl4pPr marL="2160000" marR="0" indent="-598627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4pPr>
              <a:lvl5pPr marL="3617794" marR="0" indent="-598628" defTabSz="1509582">
                <a:lnSpc>
                  <a:spcPct val="118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§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5pPr>
              <a:lvl6pPr marL="4372585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6pPr>
              <a:lvl7pPr marL="5127377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7pPr>
              <a:lvl8pPr marL="5882168" marR="0" indent="-598628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8pPr>
              <a:lvl9pPr marL="6636960" marR="0" indent="-598627" defTabSz="1509582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4600" b="0" i="0" u="none" strike="noStrike" cap="none" spc="0" baseline="0">
                  <a:solidFill>
                    <a:srgbClr val="000000"/>
                  </a:solidFill>
                  <a:uFillTx/>
                  <a:latin typeface="Tinkoff Sans"/>
                  <a:ea typeface="Tinkoff Sans"/>
                  <a:cs typeface="Tinkoff Sans"/>
                </a:defRPr>
              </a:lvl9pPr>
            </a:lstStyle>
            <a:p>
              <a:r>
                <a:rPr lang="ru-RU" dirty="0"/>
                <a:t>Какие ограничения в рамках своего исследования вы видите? </a:t>
              </a:r>
            </a:p>
            <a:p>
              <a:r>
                <a:rPr lang="ru-RU" dirty="0"/>
                <a:t>Если бы у вас было больше времени и не было ограничений, связанных с доступностью данных, как вы могли бы дополнить и улучшить свое исследование?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60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2506D075-45A1-FDF2-154C-6739168B6A92}"/>
              </a:ext>
            </a:extLst>
          </p:cNvPr>
          <p:cNvSpPr txBox="1">
            <a:spLocks/>
          </p:cNvSpPr>
          <p:nvPr/>
        </p:nvSpPr>
        <p:spPr>
          <a:xfrm>
            <a:off x="1401842" y="5741854"/>
            <a:ext cx="13605108" cy="205260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indent="0" defTabSz="1484986">
              <a:lnSpc>
                <a:spcPts val="7600"/>
              </a:lnSpc>
              <a:spcBef>
                <a:spcPts val="0"/>
              </a:spcBef>
              <a:buFont typeface="Arial" panose="020B0604020202020204" pitchFamily="34" charset="0"/>
              <a:buNone/>
              <a:defRPr sz="6600" b="1">
                <a:latin typeface="Cocogoose Classic Trial" panose="020B0003020200000002" pitchFamily="34" charset="0"/>
              </a:defRPr>
            </a:lvl1pPr>
            <a:lvl2pPr marL="1113739" indent="-371246" defTabSz="1484986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898"/>
            </a:lvl2pPr>
            <a:lvl3pPr marL="1856232" indent="-371246" defTabSz="1484986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248"/>
            </a:lvl3pPr>
            <a:lvl4pPr marL="2598725" indent="-371246" defTabSz="1484986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/>
            </a:lvl4pPr>
            <a:lvl5pPr marL="3341218" indent="-371246" defTabSz="1484986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/>
            </a:lvl5pPr>
            <a:lvl6pPr marL="4083710" indent="-371246" defTabSz="1484986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/>
            </a:lvl6pPr>
            <a:lvl7pPr marL="4826203" indent="-371246" defTabSz="1484986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/>
            </a:lvl7pPr>
            <a:lvl8pPr marL="5568696" indent="-371246" defTabSz="1484986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/>
            </a:lvl8pPr>
            <a:lvl9pPr marL="6311189" indent="-371246" defTabSz="1484986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/>
            </a:lvl9pPr>
          </a:lstStyle>
          <a:p>
            <a:pPr>
              <a:lnSpc>
                <a:spcPts val="9000"/>
              </a:lnSpc>
            </a:pPr>
            <a:r>
              <a:rPr lang="ru-RU" sz="8000" dirty="0"/>
              <a:t>СПАСИБО</a:t>
            </a:r>
            <a:endParaRPr lang="en" sz="8000" dirty="0"/>
          </a:p>
        </p:txBody>
      </p:sp>
    </p:spTree>
    <p:extLst>
      <p:ext uri="{BB962C8B-B14F-4D97-AF65-F5344CB8AC3E}">
        <p14:creationId xmlns:p14="http://schemas.microsoft.com/office/powerpoint/2010/main" val="297982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A93E0F97-25F0-602E-AF76-646577FF88E1}"/>
              </a:ext>
            </a:extLst>
          </p:cNvPr>
          <p:cNvGrpSpPr/>
          <p:nvPr/>
        </p:nvGrpSpPr>
        <p:grpSpPr>
          <a:xfrm>
            <a:off x="855311" y="1086217"/>
            <a:ext cx="18551730" cy="8987690"/>
            <a:chOff x="855311" y="1086217"/>
            <a:chExt cx="18551730" cy="8987690"/>
          </a:xfrm>
        </p:grpSpPr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7CA947C9-EE55-1766-2D9E-AA43AA2267F6}"/>
                </a:ext>
              </a:extLst>
            </p:cNvPr>
            <p:cNvGrpSpPr/>
            <p:nvPr/>
          </p:nvGrpSpPr>
          <p:grpSpPr>
            <a:xfrm>
              <a:off x="855311" y="6425173"/>
              <a:ext cx="18088677" cy="3648734"/>
              <a:chOff x="855311" y="6725216"/>
              <a:chExt cx="18088677" cy="3648734"/>
            </a:xfrm>
          </p:grpSpPr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98196853-8E8C-F0B2-7580-56C884D8B875}"/>
                  </a:ext>
                </a:extLst>
              </p:cNvPr>
              <p:cNvSpPr/>
              <p:nvPr/>
            </p:nvSpPr>
            <p:spPr>
              <a:xfrm>
                <a:off x="855311" y="6726059"/>
                <a:ext cx="18088677" cy="3647891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E1B27CDF-9896-0447-7210-5E1D5CDD442B}"/>
                  </a:ext>
                </a:extLst>
              </p:cNvPr>
              <p:cNvSpPr/>
              <p:nvPr/>
            </p:nvSpPr>
            <p:spPr>
              <a:xfrm>
                <a:off x="855311" y="6726059"/>
                <a:ext cx="16856782" cy="1224000"/>
              </a:xfrm>
              <a:prstGeom prst="rect">
                <a:avLst/>
              </a:prstGeom>
              <a:solidFill>
                <a:srgbClr val="FFDD2D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44" name="Группа 43">
                <a:extLst>
                  <a:ext uri="{FF2B5EF4-FFF2-40B4-BE49-F238E27FC236}">
                    <a16:creationId xmlns:a16="http://schemas.microsoft.com/office/drawing/2014/main" id="{3693D341-41F5-BF36-DFFB-E52FB5237DEE}"/>
                  </a:ext>
                </a:extLst>
              </p:cNvPr>
              <p:cNvGrpSpPr/>
              <p:nvPr/>
            </p:nvGrpSpPr>
            <p:grpSpPr>
              <a:xfrm rot="5400000">
                <a:off x="17718303" y="6726059"/>
                <a:ext cx="1225686" cy="1224000"/>
                <a:chOff x="16777500" y="1294348"/>
                <a:chExt cx="1225686" cy="1224000"/>
              </a:xfrm>
            </p:grpSpPr>
            <p:sp>
              <p:nvSpPr>
                <p:cNvPr id="45" name="Прямоугольник 44">
                  <a:extLst>
                    <a:ext uri="{FF2B5EF4-FFF2-40B4-BE49-F238E27FC236}">
                      <a16:creationId xmlns:a16="http://schemas.microsoft.com/office/drawing/2014/main" id="{1EFA761E-4047-2011-3BAE-EEBBBFC124EC}"/>
                    </a:ext>
                  </a:extLst>
                </p:cNvPr>
                <p:cNvSpPr/>
                <p:nvPr/>
              </p:nvSpPr>
              <p:spPr>
                <a:xfrm>
                  <a:off x="16777500" y="1294348"/>
                  <a:ext cx="1225686" cy="1224000"/>
                </a:xfrm>
                <a:prstGeom prst="rect">
                  <a:avLst/>
                </a:prstGeom>
                <a:solidFill>
                  <a:srgbClr val="FFDD2D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pic>
              <p:nvPicPr>
                <p:cNvPr id="46" name="Рисунок 45">
                  <a:extLst>
                    <a:ext uri="{FF2B5EF4-FFF2-40B4-BE49-F238E27FC236}">
                      <a16:creationId xmlns:a16="http://schemas.microsoft.com/office/drawing/2014/main" id="{0EE89ECE-73AB-95E2-0090-C97AE682F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1676" t="29434" r="30712" b="41951"/>
                <a:stretch/>
              </p:blipFill>
              <p:spPr>
                <a:xfrm>
                  <a:off x="16923895" y="1486623"/>
                  <a:ext cx="926684" cy="839450"/>
                </a:xfrm>
                <a:prstGeom prst="rect">
                  <a:avLst/>
                </a:prstGeom>
              </p:spPr>
            </p:pic>
          </p:grpSp>
          <p:sp>
            <p:nvSpPr>
              <p:cNvPr id="28" name="Текст 9">
                <a:extLst>
                  <a:ext uri="{FF2B5EF4-FFF2-40B4-BE49-F238E27FC236}">
                    <a16:creationId xmlns:a16="http://schemas.microsoft.com/office/drawing/2014/main" id="{3117325B-52A0-9CC0-A570-AB9B43143B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5036" y="7011508"/>
                <a:ext cx="10891646" cy="653102"/>
              </a:xfrm>
              <a:prstGeom prst="rect">
                <a:avLst/>
              </a:prstGeom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0" tIns="0" rIns="0" bIns="0" anchor="ctr" anchorCtr="0"/>
              <a:lstStyle>
                <a:defPPr>
                  <a:defRPr lang="en-US"/>
                </a:defPPr>
                <a:lvl1pPr indent="0" defTabSz="1484986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5400" b="1">
                    <a:latin typeface="Cocogoose Classic Trial" panose="020B0003020200000002" pitchFamily="34" charset="0"/>
                  </a:defRPr>
                </a:lvl1pPr>
                <a:lvl2pPr marL="1113739" indent="-371246" defTabSz="1484986">
                  <a:lnSpc>
                    <a:spcPct val="90000"/>
                  </a:lnSpc>
                  <a:spcBef>
                    <a:spcPts val="812"/>
                  </a:spcBef>
                  <a:buFont typeface="Arial" panose="020B0604020202020204" pitchFamily="34" charset="0"/>
                  <a:buChar char="•"/>
                  <a:defRPr sz="3898"/>
                </a:lvl2pPr>
                <a:lvl3pPr marL="1856232" indent="-371246" defTabSz="1484986">
                  <a:lnSpc>
                    <a:spcPct val="90000"/>
                  </a:lnSpc>
                  <a:spcBef>
                    <a:spcPts val="812"/>
                  </a:spcBef>
                  <a:buFont typeface="Arial" panose="020B0604020202020204" pitchFamily="34" charset="0"/>
                  <a:buChar char="•"/>
                  <a:defRPr sz="3248"/>
                </a:lvl3pPr>
                <a:lvl4pPr marL="2598725" indent="-371246" defTabSz="1484986">
                  <a:lnSpc>
                    <a:spcPct val="90000"/>
                  </a:lnSpc>
                  <a:spcBef>
                    <a:spcPts val="812"/>
                  </a:spcBef>
                  <a:buFont typeface="Arial" panose="020B0604020202020204" pitchFamily="34" charset="0"/>
                  <a:buChar char="•"/>
                  <a:defRPr sz="2923"/>
                </a:lvl4pPr>
                <a:lvl5pPr marL="3341218" indent="-371246" defTabSz="1484986">
                  <a:lnSpc>
                    <a:spcPct val="90000"/>
                  </a:lnSpc>
                  <a:spcBef>
                    <a:spcPts val="812"/>
                  </a:spcBef>
                  <a:buFont typeface="Arial" panose="020B0604020202020204" pitchFamily="34" charset="0"/>
                  <a:buChar char="•"/>
                  <a:defRPr sz="2923"/>
                </a:lvl5pPr>
                <a:lvl6pPr marL="4083710" indent="-371246" defTabSz="1484986">
                  <a:lnSpc>
                    <a:spcPct val="90000"/>
                  </a:lnSpc>
                  <a:spcBef>
                    <a:spcPts val="812"/>
                  </a:spcBef>
                  <a:buFont typeface="Arial" panose="020B0604020202020204" pitchFamily="34" charset="0"/>
                  <a:buChar char="•"/>
                  <a:defRPr sz="2923"/>
                </a:lvl6pPr>
                <a:lvl7pPr marL="4826203" indent="-371246" defTabSz="1484986">
                  <a:lnSpc>
                    <a:spcPct val="90000"/>
                  </a:lnSpc>
                  <a:spcBef>
                    <a:spcPts val="812"/>
                  </a:spcBef>
                  <a:buFont typeface="Arial" panose="020B0604020202020204" pitchFamily="34" charset="0"/>
                  <a:buChar char="•"/>
                  <a:defRPr sz="2923"/>
                </a:lvl7pPr>
                <a:lvl8pPr marL="5568696" indent="-371246" defTabSz="1484986">
                  <a:lnSpc>
                    <a:spcPct val="90000"/>
                  </a:lnSpc>
                  <a:spcBef>
                    <a:spcPts val="812"/>
                  </a:spcBef>
                  <a:buFont typeface="Arial" panose="020B0604020202020204" pitchFamily="34" charset="0"/>
                  <a:buChar char="•"/>
                  <a:defRPr sz="2923"/>
                </a:lvl8pPr>
                <a:lvl9pPr marL="6311189" indent="-371246" defTabSz="1484986">
                  <a:lnSpc>
                    <a:spcPct val="90000"/>
                  </a:lnSpc>
                  <a:spcBef>
                    <a:spcPts val="812"/>
                  </a:spcBef>
                  <a:buFont typeface="Arial" panose="020B0604020202020204" pitchFamily="34" charset="0"/>
                  <a:buChar char="•"/>
                  <a:defRPr sz="2923"/>
                </a:lvl9pPr>
              </a:lstStyle>
              <a:p>
                <a:r>
                  <a:rPr lang="ru-RU" sz="4500" dirty="0">
                    <a:solidFill>
                      <a:srgbClr val="1A1919"/>
                    </a:solidFill>
                  </a:rPr>
                  <a:t>Виды продажи похожих товаров</a:t>
                </a:r>
              </a:p>
            </p:txBody>
          </p:sp>
          <p:sp>
            <p:nvSpPr>
              <p:cNvPr id="22" name="Текст 12">
                <a:extLst>
                  <a:ext uri="{FF2B5EF4-FFF2-40B4-BE49-F238E27FC236}">
                    <a16:creationId xmlns:a16="http://schemas.microsoft.com/office/drawing/2014/main" id="{AF72569F-CB61-C931-98AE-0296ECB667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9774" y="8533991"/>
                <a:ext cx="1973296" cy="44242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>
                  <a:lnSpc>
                    <a:spcPts val="3400"/>
                  </a:lnSpc>
                  <a:defRPr sz="2400">
                    <a:latin typeface="Cocogoose Classic Trial" panose="020B0003020200000002" pitchFamily="34" charset="0"/>
                  </a:defRPr>
                </a:lvl1pPr>
                <a:lvl2pPr marL="720000" marR="0" indent="-445133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2pPr>
                <a:lvl3pPr marL="1440000" marR="0" indent="-52606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3pPr>
                <a:lvl4pPr marL="2160000" marR="0" indent="-59862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4pPr>
                <a:lvl5pPr marL="3617794" marR="0" indent="-598628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5pPr>
                <a:lvl6pPr marL="4372585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6pPr>
                <a:lvl7pPr marL="5127377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7pPr>
                <a:lvl8pPr marL="5882168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8pPr>
                <a:lvl9pPr marL="6636960" marR="0" indent="-598627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9pPr>
              </a:lstStyle>
              <a:p>
                <a:r>
                  <a:rPr lang="en-US" sz="3000" b="1" dirty="0" err="1"/>
                  <a:t>DownSell</a:t>
                </a:r>
                <a:endParaRPr lang="en" sz="3000" b="1" dirty="0"/>
              </a:p>
            </p:txBody>
          </p:sp>
          <p:sp>
            <p:nvSpPr>
              <p:cNvPr id="23" name="Текст 13">
                <a:extLst>
                  <a:ext uri="{FF2B5EF4-FFF2-40B4-BE49-F238E27FC236}">
                    <a16:creationId xmlns:a16="http://schemas.microsoft.com/office/drawing/2014/main" id="{F8DA9B14-84E4-8388-7FC9-DCF8D85CA1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9774" y="9076542"/>
                <a:ext cx="2497587" cy="851515"/>
              </a:xfrm>
              <a:prstGeom prst="rect">
                <a:avLst/>
              </a:prstGeom>
              <a:noFill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>
                  <a:lnSpc>
                    <a:spcPts val="3400"/>
                  </a:lnSpc>
                  <a:defRPr sz="2400">
                    <a:latin typeface="Cocogoose Classic Trial" panose="020B0003020200000002" pitchFamily="34" charset="0"/>
                  </a:defRPr>
                </a:lvl1pPr>
                <a:lvl2pPr marL="720000" marR="0" indent="-445133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2pPr>
                <a:lvl3pPr marL="1440000" marR="0" indent="-52606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3pPr>
                <a:lvl4pPr marL="2160000" marR="0" indent="-59862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4pPr>
                <a:lvl5pPr marL="3617794" marR="0" indent="-598628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5pPr>
                <a:lvl6pPr marL="4372585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6pPr>
                <a:lvl7pPr marL="5127377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7pPr>
                <a:lvl8pPr marL="5882168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8pPr>
                <a:lvl9pPr marL="6636960" marR="0" indent="-598627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9pPr>
              </a:lstStyle>
              <a:p>
                <a:r>
                  <a:rPr lang="ru-RU" dirty="0"/>
                  <a:t>Продажа более </a:t>
                </a:r>
                <a:br>
                  <a:rPr lang="ru-RU" dirty="0"/>
                </a:br>
                <a:r>
                  <a:rPr lang="ru-RU" dirty="0"/>
                  <a:t>дешевого продукта</a:t>
                </a:r>
              </a:p>
            </p:txBody>
          </p:sp>
          <p:sp>
            <p:nvSpPr>
              <p:cNvPr id="24" name="Текст 10">
                <a:extLst>
                  <a:ext uri="{FF2B5EF4-FFF2-40B4-BE49-F238E27FC236}">
                    <a16:creationId xmlns:a16="http://schemas.microsoft.com/office/drawing/2014/main" id="{3FA983B3-E9FD-7A06-81FA-2D07D0B29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5036" y="8533991"/>
                <a:ext cx="1973296" cy="442429"/>
              </a:xfrm>
              <a:prstGeom prst="rect">
                <a:avLst/>
              </a:prstGeom>
              <a:noFill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>
                  <a:lnSpc>
                    <a:spcPts val="3400"/>
                  </a:lnSpc>
                  <a:defRPr sz="2400">
                    <a:latin typeface="Cocogoose Classic Trial" panose="020B0003020200000002" pitchFamily="34" charset="0"/>
                  </a:defRPr>
                </a:lvl1pPr>
                <a:lvl2pPr marL="720000" marR="0" indent="-445133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2pPr>
                <a:lvl3pPr marL="1440000" marR="0" indent="-52606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3pPr>
                <a:lvl4pPr marL="2160000" marR="0" indent="-59862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4pPr>
                <a:lvl5pPr marL="3617794" marR="0" indent="-598628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5pPr>
                <a:lvl6pPr marL="4372585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6pPr>
                <a:lvl7pPr marL="5127377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7pPr>
                <a:lvl8pPr marL="5882168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8pPr>
                <a:lvl9pPr marL="6636960" marR="0" indent="-598627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9pPr>
              </a:lstStyle>
              <a:p>
                <a:r>
                  <a:rPr lang="en-US" sz="3000" b="1" dirty="0" err="1"/>
                  <a:t>CrossSell</a:t>
                </a:r>
                <a:endParaRPr lang="en" sz="3000" b="1" dirty="0"/>
              </a:p>
            </p:txBody>
          </p:sp>
          <p:sp>
            <p:nvSpPr>
              <p:cNvPr id="25" name="Текст 11">
                <a:extLst>
                  <a:ext uri="{FF2B5EF4-FFF2-40B4-BE49-F238E27FC236}">
                    <a16:creationId xmlns:a16="http://schemas.microsoft.com/office/drawing/2014/main" id="{835C339E-A8D2-EC1D-6950-A3B1E6597B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5036" y="9076542"/>
                <a:ext cx="3495322" cy="855362"/>
              </a:xfrm>
              <a:prstGeom prst="rect">
                <a:avLst/>
              </a:prstGeom>
              <a:noFill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>
                  <a:lnSpc>
                    <a:spcPts val="3400"/>
                  </a:lnSpc>
                  <a:defRPr sz="2400">
                    <a:latin typeface="Cocogoose Classic Trial" panose="020B0003020200000002" pitchFamily="34" charset="0"/>
                  </a:defRPr>
                </a:lvl1pPr>
                <a:lvl2pPr marL="720000" marR="0" indent="-445133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2pPr>
                <a:lvl3pPr marL="1440000" marR="0" indent="-52606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3pPr>
                <a:lvl4pPr marL="2160000" marR="0" indent="-59862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4pPr>
                <a:lvl5pPr marL="3617794" marR="0" indent="-598628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5pPr>
                <a:lvl6pPr marL="4372585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6pPr>
                <a:lvl7pPr marL="5127377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7pPr>
                <a:lvl8pPr marL="5882168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8pPr>
                <a:lvl9pPr marL="6636960" marR="0" indent="-598627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9pPr>
              </a:lstStyle>
              <a:p>
                <a:r>
                  <a:rPr lang="ru-RU" dirty="0"/>
                  <a:t>Продажа одного продукта </a:t>
                </a:r>
                <a:br>
                  <a:rPr lang="ru-RU" dirty="0"/>
                </a:br>
                <a:r>
                  <a:rPr lang="ru-RU" dirty="0"/>
                  <a:t>при другом запрошенном</a:t>
                </a:r>
              </a:p>
            </p:txBody>
          </p:sp>
          <p:sp>
            <p:nvSpPr>
              <p:cNvPr id="26" name="Текст 14">
                <a:extLst>
                  <a:ext uri="{FF2B5EF4-FFF2-40B4-BE49-F238E27FC236}">
                    <a16:creationId xmlns:a16="http://schemas.microsoft.com/office/drawing/2014/main" id="{6B0D56AD-98F6-6388-892A-791EAC0E58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86776" y="8533991"/>
                <a:ext cx="1791729" cy="442429"/>
              </a:xfrm>
              <a:prstGeom prst="rect">
                <a:avLst/>
              </a:prstGeom>
              <a:noFill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>
                  <a:lnSpc>
                    <a:spcPts val="3400"/>
                  </a:lnSpc>
                  <a:defRPr sz="2400">
                    <a:latin typeface="Cocogoose Classic Trial" panose="020B0003020200000002" pitchFamily="34" charset="0"/>
                  </a:defRPr>
                </a:lvl1pPr>
                <a:lvl2pPr marL="720000" marR="0" indent="-445133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2pPr>
                <a:lvl3pPr marL="1440000" marR="0" indent="-52606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3pPr>
                <a:lvl4pPr marL="2160000" marR="0" indent="-59862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4pPr>
                <a:lvl5pPr marL="3617794" marR="0" indent="-598628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5pPr>
                <a:lvl6pPr marL="4372585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6pPr>
                <a:lvl7pPr marL="5127377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7pPr>
                <a:lvl8pPr marL="5882168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8pPr>
                <a:lvl9pPr marL="6636960" marR="0" indent="-598627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9pPr>
              </a:lstStyle>
              <a:p>
                <a:r>
                  <a:rPr lang="en-US" sz="3000" b="1" dirty="0" err="1"/>
                  <a:t>UpSell</a:t>
                </a:r>
                <a:endParaRPr lang="en" sz="3000" b="1" dirty="0"/>
              </a:p>
            </p:txBody>
          </p:sp>
          <p:sp>
            <p:nvSpPr>
              <p:cNvPr id="27" name="Текст 15">
                <a:extLst>
                  <a:ext uri="{FF2B5EF4-FFF2-40B4-BE49-F238E27FC236}">
                    <a16:creationId xmlns:a16="http://schemas.microsoft.com/office/drawing/2014/main" id="{EA9451B5-549F-60A8-0681-BB8AE359D3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86776" y="9076542"/>
                <a:ext cx="3495322" cy="851515"/>
              </a:xfrm>
              <a:prstGeom prst="rect">
                <a:avLst/>
              </a:prstGeom>
              <a:noFill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>
                  <a:lnSpc>
                    <a:spcPts val="3400"/>
                  </a:lnSpc>
                  <a:defRPr sz="2400">
                    <a:latin typeface="Cocogoose Classic Trial" panose="020B0003020200000002" pitchFamily="34" charset="0"/>
                  </a:defRPr>
                </a:lvl1pPr>
                <a:lvl2pPr marL="720000" marR="0" indent="-445133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2pPr>
                <a:lvl3pPr marL="1440000" marR="0" indent="-52606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3pPr>
                <a:lvl4pPr marL="2160000" marR="0" indent="-59862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4pPr>
                <a:lvl5pPr marL="3617794" marR="0" indent="-598628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5pPr>
                <a:lvl6pPr marL="4372585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6pPr>
                <a:lvl7pPr marL="5127377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7pPr>
                <a:lvl8pPr marL="5882168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8pPr>
                <a:lvl9pPr marL="6636960" marR="0" indent="-598627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9pPr>
              </a:lstStyle>
              <a:p>
                <a:r>
                  <a:rPr lang="ru-RU" dirty="0"/>
                  <a:t>Продажа более дорогого </a:t>
                </a:r>
                <a:br>
                  <a:rPr lang="ru-RU" dirty="0"/>
                </a:br>
                <a:r>
                  <a:rPr lang="ru-RU" dirty="0"/>
                  <a:t>и тяжелого продукта</a:t>
                </a:r>
              </a:p>
            </p:txBody>
          </p:sp>
        </p:grpSp>
        <p:grpSp>
          <p:nvGrpSpPr>
            <p:cNvPr id="49" name="Группа 48">
              <a:extLst>
                <a:ext uri="{FF2B5EF4-FFF2-40B4-BE49-F238E27FC236}">
                  <a16:creationId xmlns:a16="http://schemas.microsoft.com/office/drawing/2014/main" id="{C0D529AB-E167-06F9-F793-D41AE648AF72}"/>
                </a:ext>
              </a:extLst>
            </p:cNvPr>
            <p:cNvGrpSpPr/>
            <p:nvPr/>
          </p:nvGrpSpPr>
          <p:grpSpPr>
            <a:xfrm>
              <a:off x="855311" y="1086217"/>
              <a:ext cx="18551730" cy="3806810"/>
              <a:chOff x="855311" y="862942"/>
              <a:chExt cx="18551730" cy="3806810"/>
            </a:xfrm>
          </p:grpSpPr>
          <p:sp>
            <p:nvSpPr>
              <p:cNvPr id="16" name="Прямоугольник: скругленные углы 44">
                <a:extLst>
                  <a:ext uri="{FF2B5EF4-FFF2-40B4-BE49-F238E27FC236}">
                    <a16:creationId xmlns:a16="http://schemas.microsoft.com/office/drawing/2014/main" id="{1C43EC46-3C7B-A1C2-C7F4-F691459680AD}"/>
                  </a:ext>
                </a:extLst>
              </p:cNvPr>
              <p:cNvSpPr/>
              <p:nvPr/>
            </p:nvSpPr>
            <p:spPr>
              <a:xfrm>
                <a:off x="855311" y="3105322"/>
                <a:ext cx="5317705" cy="156443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ym typeface="Tinkoff Sans"/>
                </a:endParaRPr>
              </a:p>
            </p:txBody>
          </p:sp>
          <p:sp>
            <p:nvSpPr>
              <p:cNvPr id="12" name="Прямоугольник: скругленные углы 5">
                <a:extLst>
                  <a:ext uri="{FF2B5EF4-FFF2-40B4-BE49-F238E27FC236}">
                    <a16:creationId xmlns:a16="http://schemas.microsoft.com/office/drawing/2014/main" id="{886435BB-1B66-8E13-77C7-0B056BDC80B6}"/>
                  </a:ext>
                </a:extLst>
              </p:cNvPr>
              <p:cNvSpPr/>
              <p:nvPr/>
            </p:nvSpPr>
            <p:spPr>
              <a:xfrm>
                <a:off x="13626283" y="3105322"/>
                <a:ext cx="5317705" cy="156443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ym typeface="Tinkoff Sans"/>
                </a:endParaRPr>
              </a:p>
            </p:txBody>
          </p:sp>
          <p:sp>
            <p:nvSpPr>
              <p:cNvPr id="15" name="Прямоугольник: скругленные углы 41">
                <a:extLst>
                  <a:ext uri="{FF2B5EF4-FFF2-40B4-BE49-F238E27FC236}">
                    <a16:creationId xmlns:a16="http://schemas.microsoft.com/office/drawing/2014/main" id="{FA4C8921-6EFB-E4E9-0AD0-D858303522CD}"/>
                  </a:ext>
                </a:extLst>
              </p:cNvPr>
              <p:cNvSpPr/>
              <p:nvPr/>
            </p:nvSpPr>
            <p:spPr>
              <a:xfrm>
                <a:off x="13626283" y="862942"/>
                <a:ext cx="5317705" cy="156443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ym typeface="Tinkoff Sans"/>
                </a:endParaRPr>
              </a:p>
            </p:txBody>
          </p:sp>
          <p:sp>
            <p:nvSpPr>
              <p:cNvPr id="67" name="Полилиния 66">
                <a:extLst>
                  <a:ext uri="{FF2B5EF4-FFF2-40B4-BE49-F238E27FC236}">
                    <a16:creationId xmlns:a16="http://schemas.microsoft.com/office/drawing/2014/main" id="{6BC933F5-0369-948B-0BE8-C6BBCA9802E3}"/>
                  </a:ext>
                </a:extLst>
              </p:cNvPr>
              <p:cNvSpPr/>
              <p:nvPr/>
            </p:nvSpPr>
            <p:spPr>
              <a:xfrm flipH="1">
                <a:off x="7240796" y="1114933"/>
                <a:ext cx="5317705" cy="1060448"/>
              </a:xfrm>
              <a:custGeom>
                <a:avLst/>
                <a:gdLst>
                  <a:gd name="connsiteX0" fmla="*/ 4660039 w 5090286"/>
                  <a:gd name="connsiteY0" fmla="*/ 0 h 860495"/>
                  <a:gd name="connsiteX1" fmla="*/ 3816657 w 5090286"/>
                  <a:gd name="connsiteY1" fmla="*/ 0 h 860495"/>
                  <a:gd name="connsiteX2" fmla="*/ 1273629 w 5090286"/>
                  <a:gd name="connsiteY2" fmla="*/ 0 h 860495"/>
                  <a:gd name="connsiteX3" fmla="*/ 430247 w 5090286"/>
                  <a:gd name="connsiteY3" fmla="*/ 0 h 860495"/>
                  <a:gd name="connsiteX4" fmla="*/ 0 w 5090286"/>
                  <a:gd name="connsiteY4" fmla="*/ 430248 h 860495"/>
                  <a:gd name="connsiteX5" fmla="*/ 430247 w 5090286"/>
                  <a:gd name="connsiteY5" fmla="*/ 860495 h 860495"/>
                  <a:gd name="connsiteX6" fmla="*/ 1273629 w 5090286"/>
                  <a:gd name="connsiteY6" fmla="*/ 860495 h 860495"/>
                  <a:gd name="connsiteX7" fmla="*/ 3816657 w 5090286"/>
                  <a:gd name="connsiteY7" fmla="*/ 860495 h 860495"/>
                  <a:gd name="connsiteX8" fmla="*/ 4660039 w 5090286"/>
                  <a:gd name="connsiteY8" fmla="*/ 860495 h 860495"/>
                  <a:gd name="connsiteX9" fmla="*/ 5090286 w 5090286"/>
                  <a:gd name="connsiteY9" fmla="*/ 430248 h 86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90286" h="860495">
                    <a:moveTo>
                      <a:pt x="4660039" y="0"/>
                    </a:moveTo>
                    <a:lnTo>
                      <a:pt x="3816657" y="0"/>
                    </a:lnTo>
                    <a:lnTo>
                      <a:pt x="1273629" y="0"/>
                    </a:lnTo>
                    <a:lnTo>
                      <a:pt x="430247" y="0"/>
                    </a:lnTo>
                    <a:lnTo>
                      <a:pt x="0" y="430248"/>
                    </a:lnTo>
                    <a:lnTo>
                      <a:pt x="430247" y="860495"/>
                    </a:lnTo>
                    <a:lnTo>
                      <a:pt x="1273629" y="860495"/>
                    </a:lnTo>
                    <a:lnTo>
                      <a:pt x="3816657" y="860495"/>
                    </a:lnTo>
                    <a:lnTo>
                      <a:pt x="4660039" y="860495"/>
                    </a:lnTo>
                    <a:lnTo>
                      <a:pt x="5090286" y="430248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17" name="Прямоугольник: скругленные углы 47">
                <a:extLst>
                  <a:ext uri="{FF2B5EF4-FFF2-40B4-BE49-F238E27FC236}">
                    <a16:creationId xmlns:a16="http://schemas.microsoft.com/office/drawing/2014/main" id="{100B2D27-4308-D1A0-9D2B-CFB4D94E2BC0}"/>
                  </a:ext>
                </a:extLst>
              </p:cNvPr>
              <p:cNvSpPr/>
              <p:nvPr/>
            </p:nvSpPr>
            <p:spPr>
              <a:xfrm>
                <a:off x="7240798" y="3105322"/>
                <a:ext cx="5317705" cy="156443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ym typeface="Tinkoff Sans"/>
                </a:endParaRPr>
              </a:p>
            </p:txBody>
          </p:sp>
          <p:sp>
            <p:nvSpPr>
              <p:cNvPr id="30" name="Прямоугольник: скругленные углы 36">
                <a:extLst>
                  <a:ext uri="{FF2B5EF4-FFF2-40B4-BE49-F238E27FC236}">
                    <a16:creationId xmlns:a16="http://schemas.microsoft.com/office/drawing/2014/main" id="{EEFB7339-B293-1034-5B1A-605E7F819615}"/>
                  </a:ext>
                </a:extLst>
              </p:cNvPr>
              <p:cNvSpPr/>
              <p:nvPr/>
            </p:nvSpPr>
            <p:spPr>
              <a:xfrm>
                <a:off x="16745936" y="3761675"/>
                <a:ext cx="2661105" cy="459544"/>
              </a:xfrm>
              <a:prstGeom prst="roundRect">
                <a:avLst>
                  <a:gd name="adj" fmla="val 7647"/>
                </a:avLst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ts val="3400"/>
                  </a:lnSpc>
                </a:pPr>
                <a:r>
                  <a:rPr lang="ru-RU" sz="3000" b="1" dirty="0">
                    <a:latin typeface="Cocogoose Classic Trial" panose="020B0003020200000002" pitchFamily="34" charset="0"/>
                  </a:rPr>
                  <a:t>КНН</a:t>
                </a:r>
                <a:endParaRPr lang="ru-RU" sz="3000" b="1" dirty="0">
                  <a:latin typeface="Cocogoose Classic Trial" panose="020B0003020200000002" pitchFamily="34" charset="0"/>
                  <a:sym typeface="Tinkoff Sans"/>
                </a:endParaRPr>
              </a:p>
            </p:txBody>
          </p:sp>
          <p:sp>
            <p:nvSpPr>
              <p:cNvPr id="38" name="Прямоугольник: скругленные углы 42">
                <a:extLst>
                  <a:ext uri="{FF2B5EF4-FFF2-40B4-BE49-F238E27FC236}">
                    <a16:creationId xmlns:a16="http://schemas.microsoft.com/office/drawing/2014/main" id="{E6F6F336-120E-78E2-E236-8A42F5ABF3A5}"/>
                  </a:ext>
                </a:extLst>
              </p:cNvPr>
              <p:cNvSpPr/>
              <p:nvPr/>
            </p:nvSpPr>
            <p:spPr>
              <a:xfrm>
                <a:off x="16745936" y="1519295"/>
                <a:ext cx="2661105" cy="459544"/>
              </a:xfrm>
              <a:prstGeom prst="roundRect">
                <a:avLst>
                  <a:gd name="adj" fmla="val 7647"/>
                </a:avLst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ts val="3400"/>
                  </a:lnSpc>
                </a:pPr>
                <a:r>
                  <a:rPr lang="ru-RU" sz="3000" b="1" dirty="0">
                    <a:latin typeface="Cocogoose Classic Trial" panose="020B0003020200000002" pitchFamily="34" charset="0"/>
                  </a:rPr>
                  <a:t>КНА</a:t>
                </a:r>
                <a:endParaRPr lang="ru-RU" sz="3000" b="1" dirty="0">
                  <a:latin typeface="Cocogoose Classic Trial" panose="020B0003020200000002" pitchFamily="34" charset="0"/>
                  <a:sym typeface="Tinkoff Sans"/>
                </a:endParaRPr>
              </a:p>
            </p:txBody>
          </p:sp>
          <p:sp>
            <p:nvSpPr>
              <p:cNvPr id="39" name="Прямоугольник: скругленные углы 45">
                <a:extLst>
                  <a:ext uri="{FF2B5EF4-FFF2-40B4-BE49-F238E27FC236}">
                    <a16:creationId xmlns:a16="http://schemas.microsoft.com/office/drawing/2014/main" id="{D6D8EBDB-5312-D893-C4A5-E52D3DCEC680}"/>
                  </a:ext>
                </a:extLst>
              </p:cNvPr>
              <p:cNvSpPr/>
              <p:nvPr/>
            </p:nvSpPr>
            <p:spPr>
              <a:xfrm>
                <a:off x="3974964" y="3761675"/>
                <a:ext cx="2661105" cy="459544"/>
              </a:xfrm>
              <a:prstGeom prst="roundRect">
                <a:avLst>
                  <a:gd name="adj" fmla="val 7647"/>
                </a:avLst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ts val="3400"/>
                  </a:lnSpc>
                </a:pPr>
                <a:r>
                  <a:rPr lang="ru-RU" sz="3000" b="1" dirty="0">
                    <a:latin typeface="Cocogoose Classic Trial" panose="020B0003020200000002" pitchFamily="34" charset="0"/>
                  </a:rPr>
                  <a:t>КК</a:t>
                </a:r>
                <a:endParaRPr lang="ru-RU" sz="3000" b="1" dirty="0">
                  <a:latin typeface="Cocogoose Classic Trial" panose="020B0003020200000002" pitchFamily="34" charset="0"/>
                  <a:sym typeface="Tinkoff Sans"/>
                </a:endParaRPr>
              </a:p>
            </p:txBody>
          </p:sp>
          <p:sp>
            <p:nvSpPr>
              <p:cNvPr id="40" name="Прямоугольник: скругленные углы 48">
                <a:extLst>
                  <a:ext uri="{FF2B5EF4-FFF2-40B4-BE49-F238E27FC236}">
                    <a16:creationId xmlns:a16="http://schemas.microsoft.com/office/drawing/2014/main" id="{CAB3AEA5-16F2-A843-ADFC-420EE9B5B85A}"/>
                  </a:ext>
                </a:extLst>
              </p:cNvPr>
              <p:cNvSpPr/>
              <p:nvPr/>
            </p:nvSpPr>
            <p:spPr>
              <a:xfrm>
                <a:off x="10360451" y="3761675"/>
                <a:ext cx="2661105" cy="459544"/>
              </a:xfrm>
              <a:prstGeom prst="roundRect">
                <a:avLst>
                  <a:gd name="adj" fmla="val 7647"/>
                </a:avLst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ts val="3400"/>
                  </a:lnSpc>
                </a:pPr>
                <a:r>
                  <a:rPr lang="ru-RU" sz="3000" b="1" dirty="0">
                    <a:latin typeface="Cocogoose Classic Trial" panose="020B0003020200000002" pitchFamily="34" charset="0"/>
                  </a:rPr>
                  <a:t>КН</a:t>
                </a:r>
                <a:endParaRPr lang="ru-RU" sz="3000" b="1" dirty="0">
                  <a:latin typeface="Cocogoose Classic Trial" panose="020B0003020200000002" pitchFamily="34" charset="0"/>
                  <a:sym typeface="Tinkoff Sans"/>
                </a:endParaRPr>
              </a:p>
            </p:txBody>
          </p:sp>
          <p:sp>
            <p:nvSpPr>
              <p:cNvPr id="53" name="Текст 9">
                <a:extLst>
                  <a:ext uri="{FF2B5EF4-FFF2-40B4-BE49-F238E27FC236}">
                    <a16:creationId xmlns:a16="http://schemas.microsoft.com/office/drawing/2014/main" id="{0E9A7071-80BF-0FD2-6136-0B33F46B86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311" y="1187957"/>
                <a:ext cx="9099394" cy="914400"/>
              </a:xfrm>
              <a:prstGeom prst="rect">
                <a:avLst/>
              </a:prstGeom>
            </p:spPr>
            <p:txBody>
              <a:bodyPr lIns="0" tIns="0" rIns="0" bIns="0" anchor="ctr" anchorCtr="0"/>
              <a:lstStyle>
                <a:lvl1pPr marL="371246" indent="-371246" algn="l" defTabSz="1484986" rtl="0" eaLnBrk="1" latinLnBrk="0" hangingPunct="1">
                  <a:lnSpc>
                    <a:spcPct val="90000"/>
                  </a:lnSpc>
                  <a:spcBef>
                    <a:spcPts val="1624"/>
                  </a:spcBef>
                  <a:buFont typeface="Arial" panose="020B0604020202020204" pitchFamily="34" charset="0"/>
                  <a:buChar char="•"/>
                  <a:defRPr sz="454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3739" indent="-371246" algn="l" defTabSz="1484986" rtl="0" eaLnBrk="1" latinLnBrk="0" hangingPunct="1">
                  <a:lnSpc>
                    <a:spcPct val="90000"/>
                  </a:lnSpc>
                  <a:spcBef>
                    <a:spcPts val="812"/>
                  </a:spcBef>
                  <a:buFont typeface="Arial" panose="020B0604020202020204" pitchFamily="34" charset="0"/>
                  <a:buChar char="•"/>
                  <a:defRPr sz="38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56232" indent="-371246" algn="l" defTabSz="1484986" rtl="0" eaLnBrk="1" latinLnBrk="0" hangingPunct="1">
                  <a:lnSpc>
                    <a:spcPct val="90000"/>
                  </a:lnSpc>
                  <a:spcBef>
                    <a:spcPts val="812"/>
                  </a:spcBef>
                  <a:buFont typeface="Arial" panose="020B0604020202020204" pitchFamily="34" charset="0"/>
                  <a:buChar char="•"/>
                  <a:defRPr sz="324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598725" indent="-371246" algn="l" defTabSz="1484986" rtl="0" eaLnBrk="1" latinLnBrk="0" hangingPunct="1">
                  <a:lnSpc>
                    <a:spcPct val="90000"/>
                  </a:lnSpc>
                  <a:spcBef>
                    <a:spcPts val="812"/>
                  </a:spcBef>
                  <a:buFont typeface="Arial" panose="020B0604020202020204" pitchFamily="34" charset="0"/>
                  <a:buChar char="•"/>
                  <a:defRPr sz="29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1218" indent="-371246" algn="l" defTabSz="1484986" rtl="0" eaLnBrk="1" latinLnBrk="0" hangingPunct="1">
                  <a:lnSpc>
                    <a:spcPct val="90000"/>
                  </a:lnSpc>
                  <a:spcBef>
                    <a:spcPts val="812"/>
                  </a:spcBef>
                  <a:buFont typeface="Arial" panose="020B0604020202020204" pitchFamily="34" charset="0"/>
                  <a:buChar char="•"/>
                  <a:defRPr sz="29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83710" indent="-371246" algn="l" defTabSz="1484986" rtl="0" eaLnBrk="1" latinLnBrk="0" hangingPunct="1">
                  <a:lnSpc>
                    <a:spcPct val="90000"/>
                  </a:lnSpc>
                  <a:spcBef>
                    <a:spcPts val="812"/>
                  </a:spcBef>
                  <a:buFont typeface="Arial" panose="020B0604020202020204" pitchFamily="34" charset="0"/>
                  <a:buChar char="•"/>
                  <a:defRPr sz="29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26203" indent="-371246" algn="l" defTabSz="1484986" rtl="0" eaLnBrk="1" latinLnBrk="0" hangingPunct="1">
                  <a:lnSpc>
                    <a:spcPct val="90000"/>
                  </a:lnSpc>
                  <a:spcBef>
                    <a:spcPts val="812"/>
                  </a:spcBef>
                  <a:buFont typeface="Arial" panose="020B0604020202020204" pitchFamily="34" charset="0"/>
                  <a:buChar char="•"/>
                  <a:defRPr sz="29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68696" indent="-371246" algn="l" defTabSz="1484986" rtl="0" eaLnBrk="1" latinLnBrk="0" hangingPunct="1">
                  <a:lnSpc>
                    <a:spcPct val="90000"/>
                  </a:lnSpc>
                  <a:spcBef>
                    <a:spcPts val="812"/>
                  </a:spcBef>
                  <a:buFont typeface="Arial" panose="020B0604020202020204" pitchFamily="34" charset="0"/>
                  <a:buChar char="•"/>
                  <a:defRPr sz="29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11189" indent="-371246" algn="l" defTabSz="1484986" rtl="0" eaLnBrk="1" latinLnBrk="0" hangingPunct="1">
                  <a:lnSpc>
                    <a:spcPct val="90000"/>
                  </a:lnSpc>
                  <a:spcBef>
                    <a:spcPts val="812"/>
                  </a:spcBef>
                  <a:buFont typeface="Arial" panose="020B0604020202020204" pitchFamily="34" charset="0"/>
                  <a:buChar char="•"/>
                  <a:defRPr sz="29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" sz="5400" b="1" dirty="0">
                    <a:latin typeface="Cocogoose Classic Trial" panose="020B0003020200000002" pitchFamily="34" charset="0"/>
                  </a:rPr>
                  <a:t>C</a:t>
                </a:r>
                <a:r>
                  <a:rPr lang="en-US" sz="5400" b="1" dirty="0" err="1">
                    <a:latin typeface="Cocogoose Classic Trial" panose="020B0003020200000002" pitchFamily="34" charset="0"/>
                  </a:rPr>
                  <a:t>rossSell</a:t>
                </a:r>
                <a:endParaRPr lang="ru-RU" sz="5400" b="1" dirty="0">
                  <a:latin typeface="Cocogoose Classic Trial" panose="020B0003020200000002" pitchFamily="34" charset="0"/>
                </a:endParaRPr>
              </a:p>
            </p:txBody>
          </p:sp>
          <p:sp>
            <p:nvSpPr>
              <p:cNvPr id="42" name="Прямоугольник: скругленные углы 50">
                <a:extLst>
                  <a:ext uri="{FF2B5EF4-FFF2-40B4-BE49-F238E27FC236}">
                    <a16:creationId xmlns:a16="http://schemas.microsoft.com/office/drawing/2014/main" id="{DEA66C3E-D6DC-78F4-2549-B4A1EFD3B8F0}"/>
                  </a:ext>
                </a:extLst>
              </p:cNvPr>
              <p:cNvSpPr/>
              <p:nvPr/>
            </p:nvSpPr>
            <p:spPr>
              <a:xfrm>
                <a:off x="8551172" y="1466363"/>
                <a:ext cx="3356260" cy="459544"/>
              </a:xfrm>
              <a:prstGeom prst="roundRect">
                <a:avLst>
                  <a:gd name="adj" fmla="val 7647"/>
                </a:avLst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lnSpc>
                    <a:spcPts val="3400"/>
                  </a:lnSpc>
                </a:pPr>
                <a:r>
                  <a:rPr lang="en-US" sz="3000" b="1" dirty="0" err="1">
                    <a:latin typeface="Cocogoose Classic Trial" panose="020B0003020200000002" pitchFamily="34" charset="0"/>
                  </a:rPr>
                  <a:t>UpSell</a:t>
                </a:r>
                <a:endParaRPr lang="en-US" sz="3000" b="1" dirty="0">
                  <a:latin typeface="Cocogoose Classic Trial" panose="020B0003020200000002" pitchFamily="34" charset="0"/>
                  <a:sym typeface="Tinkoff Sans"/>
                </a:endParaRPr>
              </a:p>
            </p:txBody>
          </p:sp>
          <p:sp>
            <p:nvSpPr>
              <p:cNvPr id="68" name="Прямоугольник: скругленные углы 50">
                <a:extLst>
                  <a:ext uri="{FF2B5EF4-FFF2-40B4-BE49-F238E27FC236}">
                    <a16:creationId xmlns:a16="http://schemas.microsoft.com/office/drawing/2014/main" id="{92CDF098-8FF6-4D1D-5188-6CBBA7A16A1F}"/>
                  </a:ext>
                </a:extLst>
              </p:cNvPr>
              <p:cNvSpPr/>
              <p:nvPr/>
            </p:nvSpPr>
            <p:spPr>
              <a:xfrm>
                <a:off x="7891865" y="1466363"/>
                <a:ext cx="3356260" cy="459544"/>
              </a:xfrm>
              <a:prstGeom prst="roundRect">
                <a:avLst>
                  <a:gd name="adj" fmla="val 7647"/>
                </a:avLst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ts val="3400"/>
                  </a:lnSpc>
                </a:pPr>
                <a:r>
                  <a:rPr lang="en-US" sz="3000" b="1" dirty="0" err="1">
                    <a:latin typeface="Cocogoose Classic Trial" panose="020B0003020200000002" pitchFamily="34" charset="0"/>
                  </a:rPr>
                  <a:t>DownSell</a:t>
                </a:r>
                <a:endParaRPr lang="en-US" sz="3000" b="1" dirty="0">
                  <a:latin typeface="Cocogoose Classic Trial" panose="020B0003020200000002" pitchFamily="34" charset="0"/>
                  <a:sym typeface="Tinkoff Sans"/>
                </a:endParaRPr>
              </a:p>
            </p:txBody>
          </p:sp>
          <p:pic>
            <p:nvPicPr>
              <p:cNvPr id="3" name="Рисунок 2">
                <a:extLst>
                  <a:ext uri="{FF2B5EF4-FFF2-40B4-BE49-F238E27FC236}">
                    <a16:creationId xmlns:a16="http://schemas.microsoft.com/office/drawing/2014/main" id="{23B14E57-C4FB-4DFE-9EF2-A83998CAD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7796607" y="3182986"/>
                <a:ext cx="1409103" cy="1409103"/>
              </a:xfrm>
              <a:prstGeom prst="rect">
                <a:avLst/>
              </a:prstGeom>
            </p:spPr>
          </p:pic>
          <p:pic>
            <p:nvPicPr>
              <p:cNvPr id="5" name="Рисунок 4">
                <a:extLst>
                  <a:ext uri="{FF2B5EF4-FFF2-40B4-BE49-F238E27FC236}">
                    <a16:creationId xmlns:a16="http://schemas.microsoft.com/office/drawing/2014/main" id="{10D6DCBB-D4FE-9FB7-265F-B219DC709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1411120" y="3133491"/>
                <a:ext cx="1508093" cy="1508093"/>
              </a:xfrm>
              <a:prstGeom prst="rect">
                <a:avLst/>
              </a:prstGeom>
            </p:spPr>
          </p:pic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A99319BE-BDD5-D480-3F3E-1F6AA1875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14182092" y="1202888"/>
                <a:ext cx="1179384" cy="884538"/>
              </a:xfrm>
              <a:prstGeom prst="rect">
                <a:avLst/>
              </a:prstGeom>
            </p:spPr>
          </p:pic>
          <p:pic>
            <p:nvPicPr>
              <p:cNvPr id="47" name="Рисунок 46">
                <a:extLst>
                  <a:ext uri="{FF2B5EF4-FFF2-40B4-BE49-F238E27FC236}">
                    <a16:creationId xmlns:a16="http://schemas.microsoft.com/office/drawing/2014/main" id="{4A08BE25-9AF3-3493-D07B-7FF7F29B9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240056" y="3368947"/>
                <a:ext cx="1063457" cy="106345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5843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8A1E79-DD69-775E-44AE-8A26F82C52FB}"/>
              </a:ext>
            </a:extLst>
          </p:cNvPr>
          <p:cNvSpPr/>
          <p:nvPr/>
        </p:nvSpPr>
        <p:spPr>
          <a:xfrm>
            <a:off x="907084" y="915897"/>
            <a:ext cx="6712915" cy="944394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9">
            <a:extLst>
              <a:ext uri="{FF2B5EF4-FFF2-40B4-BE49-F238E27FC236}">
                <a16:creationId xmlns:a16="http://schemas.microsoft.com/office/drawing/2014/main" id="{2B722889-2BB2-BD0D-0714-3FF50C080D72}"/>
              </a:ext>
            </a:extLst>
          </p:cNvPr>
          <p:cNvSpPr txBox="1">
            <a:spLocks/>
          </p:cNvSpPr>
          <p:nvPr/>
        </p:nvSpPr>
        <p:spPr>
          <a:xfrm>
            <a:off x="1807882" y="5180670"/>
            <a:ext cx="6054687" cy="9144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371246" indent="-371246" algn="l" defTabSz="1484986" rtl="0" eaLnBrk="1" latinLnBrk="0" hangingPunct="1">
              <a:lnSpc>
                <a:spcPct val="90000"/>
              </a:lnSpc>
              <a:spcBef>
                <a:spcPts val="1624"/>
              </a:spcBef>
              <a:buFont typeface="Arial" panose="020B0604020202020204" pitchFamily="34" charset="0"/>
              <a:buChar char="•"/>
              <a:defRPr sz="45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373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56232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2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8725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1218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3710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26203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68696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18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6400"/>
              </a:lnSpc>
              <a:spcBef>
                <a:spcPts val="0"/>
              </a:spcBef>
              <a:buNone/>
            </a:pPr>
            <a:r>
              <a:rPr lang="ru-RU" sz="5400" b="1" dirty="0">
                <a:latin typeface="Cocogoose Classic Trial" panose="020B0003020200000002" pitchFamily="34" charset="0"/>
              </a:rPr>
              <a:t>Данные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854CB762-151B-AD5F-4604-78C0906E3FD8}"/>
              </a:ext>
            </a:extLst>
          </p:cNvPr>
          <p:cNvGrpSpPr/>
          <p:nvPr/>
        </p:nvGrpSpPr>
        <p:grpSpPr>
          <a:xfrm>
            <a:off x="8912601" y="3028958"/>
            <a:ext cx="9110455" cy="5102209"/>
            <a:chOff x="9899650" y="3028958"/>
            <a:chExt cx="9110455" cy="5102209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0E0F4080-FA2C-7ABB-05F5-C8D2993C750C}"/>
                </a:ext>
              </a:extLst>
            </p:cNvPr>
            <p:cNvGrpSpPr/>
            <p:nvPr/>
          </p:nvGrpSpPr>
          <p:grpSpPr>
            <a:xfrm>
              <a:off x="11024785" y="3028958"/>
              <a:ext cx="7985320" cy="5102209"/>
              <a:chOff x="9147347" y="2946319"/>
              <a:chExt cx="7985320" cy="5102209"/>
            </a:xfrm>
          </p:grpSpPr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DE64F52-21F9-4ACA-66D5-EF98A4E14E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7347" y="2946319"/>
                <a:ext cx="7985320" cy="1526059"/>
              </a:xfrm>
              <a:prstGeom prst="rect">
                <a:avLst/>
              </a:prstGeom>
              <a:noFill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>
                  <a:lnSpc>
                    <a:spcPts val="3400"/>
                  </a:lnSpc>
                  <a:spcAft>
                    <a:spcPts val="1200"/>
                  </a:spcAft>
                  <a:defRPr sz="2400">
                    <a:latin typeface="Cocogoose Classic Trial" panose="020B0003020200000002" pitchFamily="34" charset="0"/>
                  </a:defRPr>
                </a:lvl1pPr>
                <a:lvl2pPr marL="720000" marR="0" indent="-445133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2pPr>
                <a:lvl3pPr marL="1440000" marR="0" indent="-52606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3pPr>
                <a:lvl4pPr marL="2160000" marR="0" indent="-59862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4pPr>
                <a:lvl5pPr marL="3617794" marR="0" indent="-598628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5pPr>
                <a:lvl6pPr marL="4372585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6pPr>
                <a:lvl7pPr marL="5127377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7pPr>
                <a:lvl8pPr marL="5882168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8pPr>
                <a:lvl9pPr marL="6636960" marR="0" indent="-598627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9pPr>
              </a:lstStyle>
              <a:p>
                <a:pPr>
                  <a:lnSpc>
                    <a:spcPts val="4000"/>
                  </a:lnSpc>
                </a:pPr>
                <a:r>
                  <a:rPr lang="ru-RU" sz="3000" dirty="0"/>
                  <a:t>В </a:t>
                </a:r>
                <a:r>
                  <a:rPr lang="ru-RU" sz="3000" dirty="0" err="1"/>
                  <a:t>датасете</a:t>
                </a:r>
                <a:r>
                  <a:rPr lang="ru-RU" sz="3000" dirty="0"/>
                  <a:t> представлены данные о заявках </a:t>
                </a:r>
                <a:r>
                  <a:rPr lang="en-US" sz="3000" dirty="0"/>
                  <a:t/>
                </a:r>
                <a:br>
                  <a:rPr lang="en-US" sz="3000" dirty="0"/>
                </a:br>
                <a:r>
                  <a:rPr lang="ru-RU" sz="3000" dirty="0"/>
                  <a:t>клиентов Тинькофф Банка на кредитование </a:t>
                </a:r>
                <a:r>
                  <a:rPr lang="en-US" sz="3000" dirty="0"/>
                  <a:t/>
                </a:r>
                <a:br>
                  <a:rPr lang="en-US" sz="3000" dirty="0"/>
                </a:br>
                <a:r>
                  <a:rPr lang="ru-RU" sz="3000" dirty="0"/>
                  <a:t>в период с марта </a:t>
                </a:r>
                <a:r>
                  <a:rPr lang="ru-RU" sz="3000" dirty="0">
                    <a:latin typeface="Futura New Book" panose="020B0502020204020303" pitchFamily="34" charset="0"/>
                  </a:rPr>
                  <a:t>2021</a:t>
                </a:r>
                <a:r>
                  <a:rPr lang="ru-RU" sz="3000" dirty="0"/>
                  <a:t> года по ноябрь </a:t>
                </a:r>
                <a:r>
                  <a:rPr lang="ru-RU" sz="3000" dirty="0">
                    <a:latin typeface="Futura New Book" panose="020B0502020204020303" pitchFamily="34" charset="0"/>
                  </a:rPr>
                  <a:t>2022</a:t>
                </a:r>
                <a:r>
                  <a:rPr lang="ru-RU" sz="3000" dirty="0"/>
                  <a:t> года</a:t>
                </a:r>
              </a:p>
            </p:txBody>
          </p:sp>
          <p:sp>
            <p:nvSpPr>
              <p:cNvPr id="17" name="Текст 2">
                <a:extLst>
                  <a:ext uri="{FF2B5EF4-FFF2-40B4-BE49-F238E27FC236}">
                    <a16:creationId xmlns:a16="http://schemas.microsoft.com/office/drawing/2014/main" id="{F7EF10FA-295D-209A-8A9B-BDC344BC3F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7347" y="7022606"/>
                <a:ext cx="6766120" cy="1025922"/>
              </a:xfrm>
              <a:prstGeom prst="rect">
                <a:avLst/>
              </a:prstGeom>
              <a:noFill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>
                  <a:lnSpc>
                    <a:spcPts val="3400"/>
                  </a:lnSpc>
                  <a:spcAft>
                    <a:spcPts val="1200"/>
                  </a:spcAft>
                  <a:defRPr sz="2400">
                    <a:latin typeface="Cocogoose Classic Trial" panose="020B0003020200000002" pitchFamily="34" charset="0"/>
                  </a:defRPr>
                </a:lvl1pPr>
                <a:lvl2pPr marL="720000" marR="0" indent="-445133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2pPr>
                <a:lvl3pPr marL="1440000" marR="0" indent="-52606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3pPr>
                <a:lvl4pPr marL="2160000" marR="0" indent="-59862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4pPr>
                <a:lvl5pPr marL="3617794" marR="0" indent="-598628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5pPr>
                <a:lvl6pPr marL="4372585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6pPr>
                <a:lvl7pPr marL="5127377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7pPr>
                <a:lvl8pPr marL="5882168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8pPr>
                <a:lvl9pPr marL="6636960" marR="0" indent="-598627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9pPr>
              </a:lstStyle>
              <a:p>
                <a:pPr>
                  <a:lnSpc>
                    <a:spcPts val="4000"/>
                  </a:lnSpc>
                </a:pPr>
                <a:r>
                  <a:rPr lang="ru-RU" sz="3000" dirty="0"/>
                  <a:t>Всего представлено </a:t>
                </a:r>
                <a:r>
                  <a:rPr lang="ru-RU" sz="3000" dirty="0">
                    <a:latin typeface="Futura New Book" panose="020B0502020204020303" pitchFamily="34" charset="0"/>
                  </a:rPr>
                  <a:t>226k</a:t>
                </a:r>
                <a:r>
                  <a:rPr lang="ru-RU" sz="3000" dirty="0"/>
                  <a:t> записей, </a:t>
                </a:r>
                <a:r>
                  <a:rPr lang="en-US" sz="3000" dirty="0"/>
                  <a:t/>
                </a:r>
                <a:br>
                  <a:rPr lang="en-US" sz="3000" dirty="0"/>
                </a:br>
                <a:r>
                  <a:rPr lang="ru-RU" sz="3000" dirty="0"/>
                  <a:t>что соответствует </a:t>
                </a:r>
                <a:r>
                  <a:rPr lang="ru-RU" sz="3000" dirty="0">
                    <a:latin typeface="Futura New Book" panose="020B0502020204020303" pitchFamily="34" charset="0"/>
                  </a:rPr>
                  <a:t>211k</a:t>
                </a:r>
                <a:r>
                  <a:rPr lang="ru-RU" sz="3000" dirty="0"/>
                  <a:t> заявок от клиентов</a:t>
                </a:r>
              </a:p>
            </p:txBody>
          </p:sp>
          <p:sp>
            <p:nvSpPr>
              <p:cNvPr id="18" name="Текст 2">
                <a:extLst>
                  <a:ext uri="{FF2B5EF4-FFF2-40B4-BE49-F238E27FC236}">
                    <a16:creationId xmlns:a16="http://schemas.microsoft.com/office/drawing/2014/main" id="{627419C3-03B7-11AD-0871-ED2D579454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7347" y="5234531"/>
                <a:ext cx="5734489" cy="1025922"/>
              </a:xfrm>
              <a:prstGeom prst="rect">
                <a:avLst/>
              </a:prstGeom>
              <a:noFill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>
                  <a:lnSpc>
                    <a:spcPts val="3400"/>
                  </a:lnSpc>
                  <a:spcAft>
                    <a:spcPts val="1200"/>
                  </a:spcAft>
                  <a:defRPr sz="2400">
                    <a:latin typeface="Cocogoose Classic Trial" panose="020B0003020200000002" pitchFamily="34" charset="0"/>
                  </a:defRPr>
                </a:lvl1pPr>
                <a:lvl2pPr marL="720000" marR="0" indent="-445133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2pPr>
                <a:lvl3pPr marL="1440000" marR="0" indent="-52606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3pPr>
                <a:lvl4pPr marL="2160000" marR="0" indent="-598627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4pPr>
                <a:lvl5pPr marL="3617794" marR="0" indent="-598628" defTabSz="1509582">
                  <a:lnSpc>
                    <a:spcPct val="118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100000"/>
                  <a:buFont typeface="Wingdings" pitchFamily="2" charset="2"/>
                  <a:buChar char="§"/>
                  <a:tabLst/>
                  <a:defRPr sz="24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5pPr>
                <a:lvl6pPr marL="4372585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6pPr>
                <a:lvl7pPr marL="5127377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7pPr>
                <a:lvl8pPr marL="5882168" marR="0" indent="-598628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8pPr>
                <a:lvl9pPr marL="6636960" marR="0" indent="-598627" defTabSz="1509582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600" b="0" i="0" u="none" strike="noStrike" cap="none" spc="0" baseline="0">
                    <a:solidFill>
                      <a:srgbClr val="000000"/>
                    </a:solidFill>
                    <a:uFillTx/>
                    <a:latin typeface="Tinkoff Sans"/>
                    <a:ea typeface="Tinkoff Sans"/>
                    <a:cs typeface="Tinkoff Sans"/>
                  </a:defRPr>
                </a:lvl9pPr>
              </a:lstStyle>
              <a:p>
                <a:pPr>
                  <a:lnSpc>
                    <a:spcPts val="4000"/>
                  </a:lnSpc>
                </a:pPr>
                <a:r>
                  <a:rPr lang="ru-RU" sz="3000" dirty="0"/>
                  <a:t>Одна запись соответствует одной </a:t>
                </a:r>
                <a:r>
                  <a:rPr lang="en-US" sz="3000" dirty="0"/>
                  <a:t/>
                </a:r>
                <a:br>
                  <a:rPr lang="en-US" sz="3000" dirty="0"/>
                </a:br>
                <a:r>
                  <a:rPr lang="ru-RU" sz="3000" dirty="0"/>
                  <a:t>активности согласования условий</a:t>
                </a:r>
              </a:p>
            </p:txBody>
          </p:sp>
        </p:grp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14260054-43A9-741D-07BB-33F5A8AA2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9650" y="3113427"/>
              <a:ext cx="608760" cy="608760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F6CF185-D763-B6E5-6644-D70E841F4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9650" y="5400582"/>
              <a:ext cx="608760" cy="608760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40A42F53-5AF5-F4CC-2F2A-D3E69020E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9650" y="7180521"/>
              <a:ext cx="608760" cy="608760"/>
            </a:xfrm>
            <a:prstGeom prst="rect">
              <a:avLst/>
            </a:prstGeom>
          </p:spPr>
        </p:pic>
      </p:grp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DF32FAB-7D8B-860B-6B6B-2CB2792F6BDD}"/>
              </a:ext>
            </a:extLst>
          </p:cNvPr>
          <p:cNvSpPr/>
          <p:nvPr/>
        </p:nvSpPr>
        <p:spPr>
          <a:xfrm>
            <a:off x="6394313" y="915897"/>
            <a:ext cx="1225686" cy="1224000"/>
          </a:xfrm>
          <a:prstGeom prst="rect">
            <a:avLst/>
          </a:prstGeom>
          <a:solidFill>
            <a:srgbClr val="FFDD2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B0817-8FA2-C544-57F8-898CAD89F4EE}"/>
              </a:ext>
            </a:extLst>
          </p:cNvPr>
          <p:cNvSpPr txBox="1"/>
          <p:nvPr/>
        </p:nvSpPr>
        <p:spPr>
          <a:xfrm>
            <a:off x="6790590" y="1064752"/>
            <a:ext cx="433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ocogoose Classic Trial" panose="020B0003020200000002" pitchFamily="34" charset="0"/>
              </a:rPr>
              <a:t>!</a:t>
            </a:r>
            <a:endParaRPr lang="ru-RU" sz="7200" b="1" dirty="0">
              <a:latin typeface="Cocogoose Classic Trial" panose="020B00030202000000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3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2">
            <a:extLst>
              <a:ext uri="{FF2B5EF4-FFF2-40B4-BE49-F238E27FC236}">
                <a16:creationId xmlns:a16="http://schemas.microsoft.com/office/drawing/2014/main" id="{9F21EF4A-F3AC-6F46-F698-8F87BD44ADF6}"/>
              </a:ext>
            </a:extLst>
          </p:cNvPr>
          <p:cNvSpPr/>
          <p:nvPr/>
        </p:nvSpPr>
        <p:spPr>
          <a:xfrm>
            <a:off x="855311" y="5022962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Заявка на КН</a:t>
            </a:r>
          </a:p>
        </p:txBody>
      </p:sp>
      <p:sp>
        <p:nvSpPr>
          <p:cNvPr id="31" name="Текст 9">
            <a:extLst>
              <a:ext uri="{FF2B5EF4-FFF2-40B4-BE49-F238E27FC236}">
                <a16:creationId xmlns:a16="http://schemas.microsoft.com/office/drawing/2014/main" id="{597D7DB5-9A11-B649-332E-ADC0FB704E32}"/>
              </a:ext>
            </a:extLst>
          </p:cNvPr>
          <p:cNvSpPr txBox="1">
            <a:spLocks/>
          </p:cNvSpPr>
          <p:nvPr/>
        </p:nvSpPr>
        <p:spPr>
          <a:xfrm>
            <a:off x="855311" y="745621"/>
            <a:ext cx="5649398" cy="9144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371246" indent="-371246" algn="l" defTabSz="1484986" rtl="0" eaLnBrk="1" latinLnBrk="0" hangingPunct="1">
              <a:lnSpc>
                <a:spcPct val="90000"/>
              </a:lnSpc>
              <a:spcBef>
                <a:spcPts val="1624"/>
              </a:spcBef>
              <a:buFont typeface="Arial" panose="020B0604020202020204" pitchFamily="34" charset="0"/>
              <a:buChar char="•"/>
              <a:defRPr sz="45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373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56232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2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8725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1218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3710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26203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68696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18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5400" b="1" dirty="0">
                <a:latin typeface="Cocogoose Classic Trial" panose="020B0003020200000002" pitchFamily="34" charset="0"/>
              </a:rPr>
              <a:t>Процесс продажи</a:t>
            </a:r>
          </a:p>
        </p:txBody>
      </p:sp>
      <p:sp>
        <p:nvSpPr>
          <p:cNvPr id="60" name="Уровень текста 1…">
            <a:extLst>
              <a:ext uri="{FF2B5EF4-FFF2-40B4-BE49-F238E27FC236}">
                <a16:creationId xmlns:a16="http://schemas.microsoft.com/office/drawing/2014/main" id="{469D4418-2175-4806-2C78-4984AB9188C5}"/>
              </a:ext>
            </a:extLst>
          </p:cNvPr>
          <p:cNvSpPr txBox="1">
            <a:spLocks/>
          </p:cNvSpPr>
          <p:nvPr/>
        </p:nvSpPr>
        <p:spPr>
          <a:xfrm>
            <a:off x="855311" y="1899723"/>
            <a:ext cx="5472562" cy="1958228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ts val="4000"/>
              </a:lnSpc>
              <a:spcAft>
                <a:spcPts val="1200"/>
              </a:spcAft>
              <a:defRPr sz="30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 – кредит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КНА – кредит под авто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КНН – кредит под недвижимость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СУ – согласование условий</a:t>
            </a:r>
          </a:p>
        </p:txBody>
      </p:sp>
    </p:spTree>
    <p:extLst>
      <p:ext uri="{BB962C8B-B14F-4D97-AF65-F5344CB8AC3E}">
        <p14:creationId xmlns:p14="http://schemas.microsoft.com/office/powerpoint/2010/main" val="33733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2">
            <a:extLst>
              <a:ext uri="{FF2B5EF4-FFF2-40B4-BE49-F238E27FC236}">
                <a16:creationId xmlns:a16="http://schemas.microsoft.com/office/drawing/2014/main" id="{9F21EF4A-F3AC-6F46-F698-8F87BD44ADF6}"/>
              </a:ext>
            </a:extLst>
          </p:cNvPr>
          <p:cNvSpPr/>
          <p:nvPr/>
        </p:nvSpPr>
        <p:spPr>
          <a:xfrm>
            <a:off x="855311" y="5022962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Заявка на КН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C5125A3-C25D-B60E-CAE0-33296A1D951E}"/>
              </a:ext>
            </a:extLst>
          </p:cNvPr>
          <p:cNvSpPr/>
          <p:nvPr/>
        </p:nvSpPr>
        <p:spPr>
          <a:xfrm>
            <a:off x="8046814" y="5022963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chemeClr val="tx1"/>
                </a:solidFill>
                <a:latin typeface="Futura New Book" panose="020B0502020204020303" pitchFamily="34" charset="0"/>
                <a:sym typeface="Tinkoff Sans"/>
              </a:rPr>
              <a:t>1</a:t>
            </a: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 СУ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Приоритет продаж: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КН, КНН, КНА</a:t>
            </a:r>
            <a:endParaRPr kumimoji="0" lang="ru-RU" sz="3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cogoose Classic Trial" panose="020B0003020200000002" pitchFamily="34" charset="0"/>
              <a:ea typeface="Tinkoff Sans"/>
              <a:cs typeface="Tinkoff Sans"/>
              <a:sym typeface="Tinkoff Sans"/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D4388B-2A08-FC0A-B2C3-5140DDDDD2E9}"/>
              </a:ext>
            </a:extLst>
          </p:cNvPr>
          <p:cNvCxnSpPr>
            <a:cxnSpLocks/>
          </p:cNvCxnSpPr>
          <p:nvPr/>
        </p:nvCxnSpPr>
        <p:spPr>
          <a:xfrm>
            <a:off x="4455311" y="5922962"/>
            <a:ext cx="3591503" cy="1"/>
          </a:xfrm>
          <a:prstGeom prst="straightConnector1">
            <a:avLst/>
          </a:prstGeom>
          <a:ln w="19050">
            <a:solidFill>
              <a:schemeClr val="accent2">
                <a:lumMod val="90000"/>
              </a:schemeClr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8" name="Уровень текста 1…">
            <a:extLst>
              <a:ext uri="{FF2B5EF4-FFF2-40B4-BE49-F238E27FC236}">
                <a16:creationId xmlns:a16="http://schemas.microsoft.com/office/drawing/2014/main" id="{31000BE1-416E-3F24-B21C-D501DA66AD7B}"/>
              </a:ext>
            </a:extLst>
          </p:cNvPr>
          <p:cNvSpPr txBox="1">
            <a:spLocks/>
          </p:cNvSpPr>
          <p:nvPr/>
        </p:nvSpPr>
        <p:spPr>
          <a:xfrm>
            <a:off x="855311" y="1899723"/>
            <a:ext cx="5472562" cy="1958228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ts val="4000"/>
              </a:lnSpc>
              <a:spcAft>
                <a:spcPts val="1200"/>
              </a:spcAft>
              <a:defRPr sz="30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 – кредит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КНА – кредит под авто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КНН – кредит под недвижимость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СУ – согласование условий</a:t>
            </a:r>
          </a:p>
        </p:txBody>
      </p:sp>
      <p:sp>
        <p:nvSpPr>
          <p:cNvPr id="31" name="Текст 9">
            <a:extLst>
              <a:ext uri="{FF2B5EF4-FFF2-40B4-BE49-F238E27FC236}">
                <a16:creationId xmlns:a16="http://schemas.microsoft.com/office/drawing/2014/main" id="{597D7DB5-9A11-B649-332E-ADC0FB704E32}"/>
              </a:ext>
            </a:extLst>
          </p:cNvPr>
          <p:cNvSpPr txBox="1">
            <a:spLocks/>
          </p:cNvSpPr>
          <p:nvPr/>
        </p:nvSpPr>
        <p:spPr>
          <a:xfrm>
            <a:off x="855311" y="745621"/>
            <a:ext cx="5649398" cy="9144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371246" indent="-371246" algn="l" defTabSz="1484986" rtl="0" eaLnBrk="1" latinLnBrk="0" hangingPunct="1">
              <a:lnSpc>
                <a:spcPct val="90000"/>
              </a:lnSpc>
              <a:spcBef>
                <a:spcPts val="1624"/>
              </a:spcBef>
              <a:buFont typeface="Arial" panose="020B0604020202020204" pitchFamily="34" charset="0"/>
              <a:buChar char="•"/>
              <a:defRPr sz="45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373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56232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2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8725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1218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3710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26203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68696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18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5400" b="1" dirty="0">
                <a:latin typeface="Cocogoose Classic Trial" panose="020B0003020200000002" pitchFamily="34" charset="0"/>
              </a:rPr>
              <a:t>Процесс продажи</a:t>
            </a:r>
          </a:p>
        </p:txBody>
      </p:sp>
      <p:sp>
        <p:nvSpPr>
          <p:cNvPr id="2" name="Уровень текста 1…">
            <a:extLst>
              <a:ext uri="{FF2B5EF4-FFF2-40B4-BE49-F238E27FC236}">
                <a16:creationId xmlns:a16="http://schemas.microsoft.com/office/drawing/2014/main" id="{832997C0-8AAA-2AC2-CA7B-22E0ECFE8237}"/>
              </a:ext>
            </a:extLst>
          </p:cNvPr>
          <p:cNvSpPr txBox="1">
            <a:spLocks/>
          </p:cNvSpPr>
          <p:nvPr/>
        </p:nvSpPr>
        <p:spPr>
          <a:xfrm>
            <a:off x="5042895" y="5495281"/>
            <a:ext cx="2416334" cy="855362"/>
          </a:xfrm>
          <a:prstGeom prst="rect">
            <a:avLst/>
          </a:prstGeom>
          <a:noFill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lnSpc>
                <a:spcPts val="3400"/>
              </a:lnSpc>
              <a:spcAft>
                <a:spcPts val="1200"/>
              </a:spcAft>
              <a:defRPr sz="24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r>
              <a:rPr lang="ru-RU" dirty="0"/>
              <a:t>Одобрили:</a:t>
            </a:r>
            <a:br>
              <a:rPr lang="ru-RU" dirty="0"/>
            </a:br>
            <a:r>
              <a:rPr lang="ru-RU" dirty="0"/>
              <a:t>КН, КНА, КНН</a:t>
            </a:r>
          </a:p>
        </p:txBody>
      </p:sp>
    </p:spTree>
    <p:extLst>
      <p:ext uri="{BB962C8B-B14F-4D97-AF65-F5344CB8AC3E}">
        <p14:creationId xmlns:p14="http://schemas.microsoft.com/office/powerpoint/2010/main" val="97515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2">
            <a:extLst>
              <a:ext uri="{FF2B5EF4-FFF2-40B4-BE49-F238E27FC236}">
                <a16:creationId xmlns:a16="http://schemas.microsoft.com/office/drawing/2014/main" id="{9F21EF4A-F3AC-6F46-F698-8F87BD44ADF6}"/>
              </a:ext>
            </a:extLst>
          </p:cNvPr>
          <p:cNvSpPr/>
          <p:nvPr/>
        </p:nvSpPr>
        <p:spPr>
          <a:xfrm>
            <a:off x="855311" y="5022962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Заявка на КН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C5125A3-C25D-B60E-CAE0-33296A1D951E}"/>
              </a:ext>
            </a:extLst>
          </p:cNvPr>
          <p:cNvSpPr/>
          <p:nvPr/>
        </p:nvSpPr>
        <p:spPr>
          <a:xfrm>
            <a:off x="8046814" y="5022963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chemeClr val="tx1"/>
                </a:solidFill>
                <a:latin typeface="Futura New Book" panose="020B0502020204020303" pitchFamily="34" charset="0"/>
                <a:sym typeface="Tinkoff Sans"/>
              </a:rPr>
              <a:t>1</a:t>
            </a: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 СУ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Приоритет продаж: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КН, КНН, КНА</a:t>
            </a:r>
            <a:endParaRPr kumimoji="0" lang="ru-RU" sz="3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cogoose Classic Trial" panose="020B0003020200000002" pitchFamily="34" charset="0"/>
              <a:ea typeface="Tinkoff Sans"/>
              <a:cs typeface="Tinkoff Sans"/>
              <a:sym typeface="Tinkoff Sans"/>
            </a:endParaRPr>
          </a:p>
        </p:txBody>
      </p:sp>
      <p:sp>
        <p:nvSpPr>
          <p:cNvPr id="6" name="Прямоугольник: скругленные углы 6">
            <a:extLst>
              <a:ext uri="{FF2B5EF4-FFF2-40B4-BE49-F238E27FC236}">
                <a16:creationId xmlns:a16="http://schemas.microsoft.com/office/drawing/2014/main" id="{CF2AD497-FA25-992C-87B1-91598808354B}"/>
              </a:ext>
            </a:extLst>
          </p:cNvPr>
          <p:cNvSpPr/>
          <p:nvPr/>
        </p:nvSpPr>
        <p:spPr>
          <a:xfrm>
            <a:off x="15238316" y="5022962"/>
            <a:ext cx="3731810" cy="180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Счет КН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4091D1E-612A-487F-5859-6C88E7D98708}"/>
              </a:ext>
            </a:extLst>
          </p:cNvPr>
          <p:cNvCxnSpPr>
            <a:cxnSpLocks/>
          </p:cNvCxnSpPr>
          <p:nvPr/>
        </p:nvCxnSpPr>
        <p:spPr>
          <a:xfrm>
            <a:off x="11646814" y="5922962"/>
            <a:ext cx="359150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D4388B-2A08-FC0A-B2C3-5140DDDDD2E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55311" y="5922962"/>
            <a:ext cx="3591503" cy="1"/>
          </a:xfrm>
          <a:prstGeom prst="straightConnector1">
            <a:avLst/>
          </a:prstGeom>
          <a:ln w="19050">
            <a:solidFill>
              <a:schemeClr val="accent2">
                <a:lumMod val="90000"/>
              </a:schemeClr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1" name="Текст 9">
            <a:extLst>
              <a:ext uri="{FF2B5EF4-FFF2-40B4-BE49-F238E27FC236}">
                <a16:creationId xmlns:a16="http://schemas.microsoft.com/office/drawing/2014/main" id="{597D7DB5-9A11-B649-332E-ADC0FB704E32}"/>
              </a:ext>
            </a:extLst>
          </p:cNvPr>
          <p:cNvSpPr txBox="1">
            <a:spLocks/>
          </p:cNvSpPr>
          <p:nvPr/>
        </p:nvSpPr>
        <p:spPr>
          <a:xfrm>
            <a:off x="855311" y="745621"/>
            <a:ext cx="5649398" cy="9144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371246" indent="-371246" algn="l" defTabSz="1484986" rtl="0" eaLnBrk="1" latinLnBrk="0" hangingPunct="1">
              <a:lnSpc>
                <a:spcPct val="90000"/>
              </a:lnSpc>
              <a:spcBef>
                <a:spcPts val="1624"/>
              </a:spcBef>
              <a:buFont typeface="Arial" panose="020B0604020202020204" pitchFamily="34" charset="0"/>
              <a:buChar char="•"/>
              <a:defRPr sz="45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373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56232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2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8725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1218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3710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26203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68696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18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5400" b="1" dirty="0">
                <a:latin typeface="Cocogoose Classic Trial" panose="020B0003020200000002" pitchFamily="34" charset="0"/>
              </a:rPr>
              <a:t>Процесс продажи</a:t>
            </a:r>
          </a:p>
        </p:txBody>
      </p:sp>
      <p:sp>
        <p:nvSpPr>
          <p:cNvPr id="2" name="Уровень текста 1…">
            <a:extLst>
              <a:ext uri="{FF2B5EF4-FFF2-40B4-BE49-F238E27FC236}">
                <a16:creationId xmlns:a16="http://schemas.microsoft.com/office/drawing/2014/main" id="{964C98EE-5299-F511-A916-C48A5FE15365}"/>
              </a:ext>
            </a:extLst>
          </p:cNvPr>
          <p:cNvSpPr txBox="1">
            <a:spLocks/>
          </p:cNvSpPr>
          <p:nvPr/>
        </p:nvSpPr>
        <p:spPr>
          <a:xfrm>
            <a:off x="12101016" y="5495282"/>
            <a:ext cx="2683099" cy="855362"/>
          </a:xfrm>
          <a:prstGeom prst="rect">
            <a:avLst/>
          </a:prstGeom>
          <a:noFill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lnSpc>
                <a:spcPts val="3400"/>
              </a:lnSpc>
              <a:spcAft>
                <a:spcPts val="1200"/>
              </a:spcAft>
              <a:defRPr sz="24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r>
              <a:rPr lang="ru-RU" dirty="0"/>
              <a:t>Клиент согласовывает КН</a:t>
            </a:r>
          </a:p>
        </p:txBody>
      </p:sp>
      <p:sp>
        <p:nvSpPr>
          <p:cNvPr id="3" name="Уровень текста 1…">
            <a:extLst>
              <a:ext uri="{FF2B5EF4-FFF2-40B4-BE49-F238E27FC236}">
                <a16:creationId xmlns:a16="http://schemas.microsoft.com/office/drawing/2014/main" id="{56531D3E-0472-56C5-8671-1FC6FC1FC091}"/>
              </a:ext>
            </a:extLst>
          </p:cNvPr>
          <p:cNvSpPr txBox="1">
            <a:spLocks/>
          </p:cNvSpPr>
          <p:nvPr/>
        </p:nvSpPr>
        <p:spPr>
          <a:xfrm>
            <a:off x="855311" y="1899723"/>
            <a:ext cx="5472562" cy="1958228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ts val="4000"/>
              </a:lnSpc>
              <a:spcAft>
                <a:spcPts val="1200"/>
              </a:spcAft>
              <a:defRPr sz="30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 – кредит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КНА – кредит под авто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КНН – кредит под недвижимость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СУ – согласование условий</a:t>
            </a:r>
          </a:p>
        </p:txBody>
      </p:sp>
    </p:spTree>
    <p:extLst>
      <p:ext uri="{BB962C8B-B14F-4D97-AF65-F5344CB8AC3E}">
        <p14:creationId xmlns:p14="http://schemas.microsoft.com/office/powerpoint/2010/main" val="236167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2">
            <a:extLst>
              <a:ext uri="{FF2B5EF4-FFF2-40B4-BE49-F238E27FC236}">
                <a16:creationId xmlns:a16="http://schemas.microsoft.com/office/drawing/2014/main" id="{9F21EF4A-F3AC-6F46-F698-8F87BD44ADF6}"/>
              </a:ext>
            </a:extLst>
          </p:cNvPr>
          <p:cNvSpPr/>
          <p:nvPr/>
        </p:nvSpPr>
        <p:spPr>
          <a:xfrm>
            <a:off x="855311" y="5022962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Заявка на КН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C5125A3-C25D-B60E-CAE0-33296A1D951E}"/>
              </a:ext>
            </a:extLst>
          </p:cNvPr>
          <p:cNvSpPr/>
          <p:nvPr/>
        </p:nvSpPr>
        <p:spPr>
          <a:xfrm>
            <a:off x="8046814" y="5022963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chemeClr val="tx1"/>
                </a:solidFill>
                <a:latin typeface="Futura New Book" panose="020B0502020204020303" pitchFamily="34" charset="0"/>
                <a:sym typeface="Tinkoff Sans"/>
              </a:rPr>
              <a:t>1</a:t>
            </a: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 СУ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Приоритет продаж: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КН, КНН, КНА</a:t>
            </a:r>
            <a:endParaRPr kumimoji="0" lang="ru-RU" sz="3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cogoose Classic Trial" panose="020B0003020200000002" pitchFamily="34" charset="0"/>
              <a:ea typeface="Tinkoff Sans"/>
              <a:cs typeface="Tinkoff Sans"/>
              <a:sym typeface="Tinkoff Sans"/>
            </a:endParaRPr>
          </a:p>
        </p:txBody>
      </p:sp>
      <p:sp>
        <p:nvSpPr>
          <p:cNvPr id="6" name="Прямоугольник: скругленные углы 6">
            <a:extLst>
              <a:ext uri="{FF2B5EF4-FFF2-40B4-BE49-F238E27FC236}">
                <a16:creationId xmlns:a16="http://schemas.microsoft.com/office/drawing/2014/main" id="{CF2AD497-FA25-992C-87B1-91598808354B}"/>
              </a:ext>
            </a:extLst>
          </p:cNvPr>
          <p:cNvSpPr/>
          <p:nvPr/>
        </p:nvSpPr>
        <p:spPr>
          <a:xfrm>
            <a:off x="15238316" y="5022962"/>
            <a:ext cx="3731810" cy="180000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Счет КН</a:t>
            </a:r>
          </a:p>
        </p:txBody>
      </p:sp>
      <p:sp>
        <p:nvSpPr>
          <p:cNvPr id="8" name="Прямоугольник: скругленные углы 9">
            <a:extLst>
              <a:ext uri="{FF2B5EF4-FFF2-40B4-BE49-F238E27FC236}">
                <a16:creationId xmlns:a16="http://schemas.microsoft.com/office/drawing/2014/main" id="{FE78D675-011E-976C-09E0-F6E2808DA62B}"/>
              </a:ext>
            </a:extLst>
          </p:cNvPr>
          <p:cNvSpPr/>
          <p:nvPr/>
        </p:nvSpPr>
        <p:spPr>
          <a:xfrm>
            <a:off x="8046814" y="8146201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chemeClr val="tx1"/>
                </a:solidFill>
                <a:latin typeface="Futura New Book" panose="020B0502020204020303" pitchFamily="34" charset="0"/>
                <a:sym typeface="Tinkoff Sans"/>
              </a:rPr>
              <a:t>2</a:t>
            </a: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 СУ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Приоритет продаж: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КНА</a:t>
            </a:r>
            <a:endParaRPr kumimoji="0" lang="ru-RU" sz="3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cogoose Classic Trial" panose="020B0003020200000002" pitchFamily="34" charset="0"/>
              <a:ea typeface="Tinkoff Sans"/>
              <a:cs typeface="Tinkoff Sans"/>
              <a:sym typeface="Tinkoff Sans"/>
            </a:endParaRPr>
          </a:p>
        </p:txBody>
      </p:sp>
      <p:sp>
        <p:nvSpPr>
          <p:cNvPr id="11" name="Прямоугольник: скругленные углы 14">
            <a:extLst>
              <a:ext uri="{FF2B5EF4-FFF2-40B4-BE49-F238E27FC236}">
                <a16:creationId xmlns:a16="http://schemas.microsoft.com/office/drawing/2014/main" id="{07FE90EA-0BCA-ACC6-D373-187A763F55C6}"/>
              </a:ext>
            </a:extLst>
          </p:cNvPr>
          <p:cNvSpPr/>
          <p:nvPr/>
        </p:nvSpPr>
        <p:spPr>
          <a:xfrm>
            <a:off x="8046814" y="1899724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chemeClr val="tx1"/>
                </a:solidFill>
                <a:latin typeface="Futura New Book" panose="020B0502020204020303" pitchFamily="34" charset="0"/>
                <a:sym typeface="Tinkoff Sans"/>
              </a:rPr>
              <a:t>2</a:t>
            </a: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 СУ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Приоритет продаж: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КНН</a:t>
            </a:r>
            <a:endParaRPr kumimoji="0" lang="ru-RU" sz="3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cogoose Classic Trial" panose="020B0003020200000002" pitchFamily="34" charset="0"/>
              <a:ea typeface="Tinkoff Sans"/>
              <a:cs typeface="Tinkoff Sans"/>
              <a:sym typeface="Tinkoff Sans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4091D1E-612A-487F-5859-6C88E7D98708}"/>
              </a:ext>
            </a:extLst>
          </p:cNvPr>
          <p:cNvCxnSpPr>
            <a:cxnSpLocks/>
          </p:cNvCxnSpPr>
          <p:nvPr/>
        </p:nvCxnSpPr>
        <p:spPr>
          <a:xfrm>
            <a:off x="11646814" y="5922962"/>
            <a:ext cx="359150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F1631A2-0341-3690-2DC4-BC727A560711}"/>
              </a:ext>
            </a:extLst>
          </p:cNvPr>
          <p:cNvCxnSpPr>
            <a:cxnSpLocks/>
          </p:cNvCxnSpPr>
          <p:nvPr/>
        </p:nvCxnSpPr>
        <p:spPr>
          <a:xfrm>
            <a:off x="9846814" y="6822962"/>
            <a:ext cx="0" cy="1323239"/>
          </a:xfrm>
          <a:prstGeom prst="straightConnector1">
            <a:avLst/>
          </a:prstGeom>
          <a:ln w="19050">
            <a:solidFill>
              <a:schemeClr val="accent2">
                <a:lumMod val="90000"/>
              </a:schemeClr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6448A2C-5820-6FD5-FCCA-082B10C088DE}"/>
              </a:ext>
            </a:extLst>
          </p:cNvPr>
          <p:cNvCxnSpPr>
            <a:cxnSpLocks/>
          </p:cNvCxnSpPr>
          <p:nvPr/>
        </p:nvCxnSpPr>
        <p:spPr>
          <a:xfrm flipV="1">
            <a:off x="9846814" y="3699724"/>
            <a:ext cx="0" cy="1323238"/>
          </a:xfrm>
          <a:prstGeom prst="straightConnector1">
            <a:avLst/>
          </a:prstGeom>
          <a:ln w="19050">
            <a:solidFill>
              <a:schemeClr val="accent2">
                <a:lumMod val="90000"/>
              </a:schemeClr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D4388B-2A08-FC0A-B2C3-5140DDDDD2E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55311" y="5922962"/>
            <a:ext cx="3591503" cy="1"/>
          </a:xfrm>
          <a:prstGeom prst="straightConnector1">
            <a:avLst/>
          </a:prstGeom>
          <a:ln w="19050">
            <a:solidFill>
              <a:schemeClr val="accent2">
                <a:lumMod val="90000"/>
              </a:schemeClr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1" name="Текст 9">
            <a:extLst>
              <a:ext uri="{FF2B5EF4-FFF2-40B4-BE49-F238E27FC236}">
                <a16:creationId xmlns:a16="http://schemas.microsoft.com/office/drawing/2014/main" id="{597D7DB5-9A11-B649-332E-ADC0FB704E32}"/>
              </a:ext>
            </a:extLst>
          </p:cNvPr>
          <p:cNvSpPr txBox="1">
            <a:spLocks/>
          </p:cNvSpPr>
          <p:nvPr/>
        </p:nvSpPr>
        <p:spPr>
          <a:xfrm>
            <a:off x="855311" y="745621"/>
            <a:ext cx="5649398" cy="9144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371246" indent="-371246" algn="l" defTabSz="1484986" rtl="0" eaLnBrk="1" latinLnBrk="0" hangingPunct="1">
              <a:lnSpc>
                <a:spcPct val="90000"/>
              </a:lnSpc>
              <a:spcBef>
                <a:spcPts val="1624"/>
              </a:spcBef>
              <a:buFont typeface="Arial" panose="020B0604020202020204" pitchFamily="34" charset="0"/>
              <a:buChar char="•"/>
              <a:defRPr sz="45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373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56232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2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8725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1218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3710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26203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68696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18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5400" b="1" dirty="0">
                <a:latin typeface="Cocogoose Classic Trial" panose="020B0003020200000002" pitchFamily="34" charset="0"/>
              </a:rPr>
              <a:t>Процесс продажи</a:t>
            </a:r>
          </a:p>
        </p:txBody>
      </p:sp>
      <p:sp>
        <p:nvSpPr>
          <p:cNvPr id="2" name="Уровень текста 1…">
            <a:extLst>
              <a:ext uri="{FF2B5EF4-FFF2-40B4-BE49-F238E27FC236}">
                <a16:creationId xmlns:a16="http://schemas.microsoft.com/office/drawing/2014/main" id="{EDA775E9-C70E-3ED1-73A7-4B62FEB6B34A}"/>
              </a:ext>
            </a:extLst>
          </p:cNvPr>
          <p:cNvSpPr txBox="1">
            <a:spLocks/>
          </p:cNvSpPr>
          <p:nvPr/>
        </p:nvSpPr>
        <p:spPr>
          <a:xfrm>
            <a:off x="8646037" y="3989083"/>
            <a:ext cx="2401554" cy="855362"/>
          </a:xfrm>
          <a:prstGeom prst="rect">
            <a:avLst/>
          </a:prstGeom>
          <a:solidFill>
            <a:schemeClr val="bg1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lnSpc>
                <a:spcPts val="3400"/>
              </a:lnSpc>
              <a:spcAft>
                <a:spcPts val="1200"/>
              </a:spcAft>
              <a:defRPr sz="24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r>
              <a:rPr lang="ru-RU" dirty="0"/>
              <a:t>Клиент оставляет квартиру</a:t>
            </a:r>
          </a:p>
        </p:txBody>
      </p:sp>
      <p:sp>
        <p:nvSpPr>
          <p:cNvPr id="3" name="Уровень текста 1…">
            <a:extLst>
              <a:ext uri="{FF2B5EF4-FFF2-40B4-BE49-F238E27FC236}">
                <a16:creationId xmlns:a16="http://schemas.microsoft.com/office/drawing/2014/main" id="{9F0DEA22-025B-867A-556D-B6AD0717128D}"/>
              </a:ext>
            </a:extLst>
          </p:cNvPr>
          <p:cNvSpPr txBox="1">
            <a:spLocks/>
          </p:cNvSpPr>
          <p:nvPr/>
        </p:nvSpPr>
        <p:spPr>
          <a:xfrm>
            <a:off x="8646037" y="7015336"/>
            <a:ext cx="2401554" cy="855362"/>
          </a:xfrm>
          <a:prstGeom prst="rect">
            <a:avLst/>
          </a:prstGeom>
          <a:solidFill>
            <a:schemeClr val="bg1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lnSpc>
                <a:spcPts val="3400"/>
              </a:lnSpc>
              <a:spcAft>
                <a:spcPts val="1200"/>
              </a:spcAft>
              <a:defRPr sz="24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r>
              <a:rPr lang="ru-RU" dirty="0"/>
              <a:t>Клиент оставляет авто</a:t>
            </a:r>
          </a:p>
        </p:txBody>
      </p:sp>
      <p:sp>
        <p:nvSpPr>
          <p:cNvPr id="12" name="Уровень текста 1…">
            <a:extLst>
              <a:ext uri="{FF2B5EF4-FFF2-40B4-BE49-F238E27FC236}">
                <a16:creationId xmlns:a16="http://schemas.microsoft.com/office/drawing/2014/main" id="{94F4C11E-4176-110F-6410-7E28C164BDAC}"/>
              </a:ext>
            </a:extLst>
          </p:cNvPr>
          <p:cNvSpPr txBox="1">
            <a:spLocks/>
          </p:cNvSpPr>
          <p:nvPr/>
        </p:nvSpPr>
        <p:spPr>
          <a:xfrm>
            <a:off x="855311" y="1899723"/>
            <a:ext cx="5472562" cy="1958228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ts val="4000"/>
              </a:lnSpc>
              <a:spcAft>
                <a:spcPts val="1200"/>
              </a:spcAft>
              <a:defRPr sz="30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 – кредит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КНА – кредит под авто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КНН – кредит под недвижимость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СУ – согласование условий</a:t>
            </a:r>
          </a:p>
        </p:txBody>
      </p:sp>
    </p:spTree>
    <p:extLst>
      <p:ext uri="{BB962C8B-B14F-4D97-AF65-F5344CB8AC3E}">
        <p14:creationId xmlns:p14="http://schemas.microsoft.com/office/powerpoint/2010/main" val="201329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2">
            <a:extLst>
              <a:ext uri="{FF2B5EF4-FFF2-40B4-BE49-F238E27FC236}">
                <a16:creationId xmlns:a16="http://schemas.microsoft.com/office/drawing/2014/main" id="{9F21EF4A-F3AC-6F46-F698-8F87BD44ADF6}"/>
              </a:ext>
            </a:extLst>
          </p:cNvPr>
          <p:cNvSpPr/>
          <p:nvPr/>
        </p:nvSpPr>
        <p:spPr>
          <a:xfrm>
            <a:off x="855311" y="5022962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Заявка на КН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C5125A3-C25D-B60E-CAE0-33296A1D951E}"/>
              </a:ext>
            </a:extLst>
          </p:cNvPr>
          <p:cNvSpPr/>
          <p:nvPr/>
        </p:nvSpPr>
        <p:spPr>
          <a:xfrm>
            <a:off x="8046814" y="5022963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chemeClr val="tx1"/>
                </a:solidFill>
                <a:latin typeface="Futura New Book" panose="020B0502020204020303" pitchFamily="34" charset="0"/>
                <a:sym typeface="Tinkoff Sans"/>
              </a:rPr>
              <a:t>1</a:t>
            </a: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 СУ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Приоритет продаж: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КН, КНН, КНА</a:t>
            </a:r>
            <a:endParaRPr kumimoji="0" lang="ru-RU" sz="3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cogoose Classic Trial" panose="020B0003020200000002" pitchFamily="34" charset="0"/>
              <a:ea typeface="Tinkoff Sans"/>
              <a:cs typeface="Tinkoff Sans"/>
              <a:sym typeface="Tinkoff Sans"/>
            </a:endParaRPr>
          </a:p>
        </p:txBody>
      </p:sp>
      <p:sp>
        <p:nvSpPr>
          <p:cNvPr id="6" name="Прямоугольник: скругленные углы 6">
            <a:extLst>
              <a:ext uri="{FF2B5EF4-FFF2-40B4-BE49-F238E27FC236}">
                <a16:creationId xmlns:a16="http://schemas.microsoft.com/office/drawing/2014/main" id="{CF2AD497-FA25-992C-87B1-91598808354B}"/>
              </a:ext>
            </a:extLst>
          </p:cNvPr>
          <p:cNvSpPr/>
          <p:nvPr/>
        </p:nvSpPr>
        <p:spPr>
          <a:xfrm>
            <a:off x="15238316" y="5022962"/>
            <a:ext cx="3731810" cy="180000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Счет КН</a:t>
            </a:r>
          </a:p>
        </p:txBody>
      </p:sp>
      <p:sp>
        <p:nvSpPr>
          <p:cNvPr id="8" name="Прямоугольник: скругленные углы 9">
            <a:extLst>
              <a:ext uri="{FF2B5EF4-FFF2-40B4-BE49-F238E27FC236}">
                <a16:creationId xmlns:a16="http://schemas.microsoft.com/office/drawing/2014/main" id="{FE78D675-011E-976C-09E0-F6E2808DA62B}"/>
              </a:ext>
            </a:extLst>
          </p:cNvPr>
          <p:cNvSpPr/>
          <p:nvPr/>
        </p:nvSpPr>
        <p:spPr>
          <a:xfrm>
            <a:off x="8046814" y="8146201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chemeClr val="tx1"/>
                </a:solidFill>
                <a:latin typeface="Futura New Book" panose="020B0502020204020303" pitchFamily="34" charset="0"/>
                <a:sym typeface="Tinkoff Sans"/>
              </a:rPr>
              <a:t>2</a:t>
            </a: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 СУ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Приоритет продаж: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КНА</a:t>
            </a:r>
            <a:endParaRPr kumimoji="0" lang="ru-RU" sz="3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cogoose Classic Trial" panose="020B0003020200000002" pitchFamily="34" charset="0"/>
              <a:ea typeface="Tinkoff Sans"/>
              <a:cs typeface="Tinkoff Sans"/>
              <a:sym typeface="Tinkoff Sans"/>
            </a:endParaRPr>
          </a:p>
        </p:txBody>
      </p:sp>
      <p:sp>
        <p:nvSpPr>
          <p:cNvPr id="9" name="Прямоугольник: скругленные углы 10">
            <a:extLst>
              <a:ext uri="{FF2B5EF4-FFF2-40B4-BE49-F238E27FC236}">
                <a16:creationId xmlns:a16="http://schemas.microsoft.com/office/drawing/2014/main" id="{4299209F-5BF1-C6D7-2CEE-39119E108B03}"/>
              </a:ext>
            </a:extLst>
          </p:cNvPr>
          <p:cNvSpPr/>
          <p:nvPr/>
        </p:nvSpPr>
        <p:spPr>
          <a:xfrm>
            <a:off x="15238316" y="1899723"/>
            <a:ext cx="3731810" cy="180000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Счет КНН</a:t>
            </a:r>
          </a:p>
        </p:txBody>
      </p:sp>
      <p:sp>
        <p:nvSpPr>
          <p:cNvPr id="10" name="Прямоугольник: скругленные углы 11">
            <a:extLst>
              <a:ext uri="{FF2B5EF4-FFF2-40B4-BE49-F238E27FC236}">
                <a16:creationId xmlns:a16="http://schemas.microsoft.com/office/drawing/2014/main" id="{BCE83389-3A28-BADB-3D94-EA8DAA76F94F}"/>
              </a:ext>
            </a:extLst>
          </p:cNvPr>
          <p:cNvSpPr/>
          <p:nvPr/>
        </p:nvSpPr>
        <p:spPr>
          <a:xfrm>
            <a:off x="15238316" y="8146201"/>
            <a:ext cx="3731810" cy="180000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Счет КНА</a:t>
            </a:r>
          </a:p>
        </p:txBody>
      </p:sp>
      <p:sp>
        <p:nvSpPr>
          <p:cNvPr id="11" name="Прямоугольник: скругленные углы 14">
            <a:extLst>
              <a:ext uri="{FF2B5EF4-FFF2-40B4-BE49-F238E27FC236}">
                <a16:creationId xmlns:a16="http://schemas.microsoft.com/office/drawing/2014/main" id="{07FE90EA-0BCA-ACC6-D373-187A763F55C6}"/>
              </a:ext>
            </a:extLst>
          </p:cNvPr>
          <p:cNvSpPr/>
          <p:nvPr/>
        </p:nvSpPr>
        <p:spPr>
          <a:xfrm>
            <a:off x="8046814" y="1899724"/>
            <a:ext cx="3600000" cy="180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chemeClr val="tx1"/>
                </a:solidFill>
                <a:latin typeface="Futura New Book" panose="020B0502020204020303" pitchFamily="34" charset="0"/>
                <a:sym typeface="Tinkoff Sans"/>
              </a:rPr>
              <a:t>2</a:t>
            </a:r>
            <a:r>
              <a:rPr kumimoji="0" lang="ru-RU" sz="3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cogoose Classic Trial" panose="020B0003020200000002" pitchFamily="34" charset="0"/>
                <a:ea typeface="Tinkoff Sans"/>
                <a:cs typeface="Tinkoff Sans"/>
                <a:sym typeface="Tinkoff Sans"/>
              </a:rPr>
              <a:t> СУ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Приоритет продаж: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000" dirty="0">
                <a:solidFill>
                  <a:srgbClr val="000000"/>
                </a:solidFill>
                <a:latin typeface="Cocogoose Classic Trial" panose="020B0003020200000002" pitchFamily="34" charset="0"/>
                <a:ea typeface="Tinkoff Sans"/>
                <a:cs typeface="Tinkoff Sans"/>
              </a:rPr>
              <a:t>КНН</a:t>
            </a:r>
            <a:endParaRPr kumimoji="0" lang="ru-RU" sz="3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cogoose Classic Trial" panose="020B0003020200000002" pitchFamily="34" charset="0"/>
              <a:ea typeface="Tinkoff Sans"/>
              <a:cs typeface="Tinkoff Sans"/>
              <a:sym typeface="Tinkoff Sans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4091D1E-612A-487F-5859-6C88E7D98708}"/>
              </a:ext>
            </a:extLst>
          </p:cNvPr>
          <p:cNvCxnSpPr>
            <a:cxnSpLocks/>
          </p:cNvCxnSpPr>
          <p:nvPr/>
        </p:nvCxnSpPr>
        <p:spPr>
          <a:xfrm>
            <a:off x="11646814" y="5922962"/>
            <a:ext cx="359150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F1631A2-0341-3690-2DC4-BC727A560711}"/>
              </a:ext>
            </a:extLst>
          </p:cNvPr>
          <p:cNvCxnSpPr>
            <a:cxnSpLocks/>
          </p:cNvCxnSpPr>
          <p:nvPr/>
        </p:nvCxnSpPr>
        <p:spPr>
          <a:xfrm>
            <a:off x="9846814" y="6822962"/>
            <a:ext cx="0" cy="1323239"/>
          </a:xfrm>
          <a:prstGeom prst="straightConnector1">
            <a:avLst/>
          </a:prstGeom>
          <a:ln w="19050">
            <a:solidFill>
              <a:schemeClr val="accent2">
                <a:lumMod val="90000"/>
              </a:schemeClr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4520017-B36C-75B2-6389-A21C871752F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11646814" y="9046201"/>
            <a:ext cx="359150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3F76AB0-368A-DD17-5770-B8060DAF622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1646814" y="2799723"/>
            <a:ext cx="3591502" cy="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6448A2C-5820-6FD5-FCCA-082B10C088DE}"/>
              </a:ext>
            </a:extLst>
          </p:cNvPr>
          <p:cNvCxnSpPr>
            <a:cxnSpLocks/>
          </p:cNvCxnSpPr>
          <p:nvPr/>
        </p:nvCxnSpPr>
        <p:spPr>
          <a:xfrm flipV="1">
            <a:off x="9846814" y="3699724"/>
            <a:ext cx="0" cy="1323238"/>
          </a:xfrm>
          <a:prstGeom prst="straightConnector1">
            <a:avLst/>
          </a:prstGeom>
          <a:ln w="19050">
            <a:solidFill>
              <a:schemeClr val="accent2">
                <a:lumMod val="90000"/>
              </a:schemeClr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D4388B-2A08-FC0A-B2C3-5140DDDDD2E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55311" y="5922962"/>
            <a:ext cx="3591503" cy="1"/>
          </a:xfrm>
          <a:prstGeom prst="straightConnector1">
            <a:avLst/>
          </a:prstGeom>
          <a:ln w="19050">
            <a:solidFill>
              <a:schemeClr val="accent2">
                <a:lumMod val="90000"/>
              </a:schemeClr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9" name="Уровень текста 1…">
            <a:extLst>
              <a:ext uri="{FF2B5EF4-FFF2-40B4-BE49-F238E27FC236}">
                <a16:creationId xmlns:a16="http://schemas.microsoft.com/office/drawing/2014/main" id="{B6FAB126-3945-41B8-51C6-9FF6BDD6D892}"/>
              </a:ext>
            </a:extLst>
          </p:cNvPr>
          <p:cNvSpPr txBox="1">
            <a:spLocks/>
          </p:cNvSpPr>
          <p:nvPr/>
        </p:nvSpPr>
        <p:spPr>
          <a:xfrm>
            <a:off x="12101016" y="2372043"/>
            <a:ext cx="2683099" cy="855362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ts val="3400"/>
              </a:lnSpc>
              <a:spcAft>
                <a:spcPts val="1200"/>
              </a:spcAft>
              <a:defRPr sz="24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pPr algn="ctr"/>
            <a:r>
              <a:rPr lang="ru-RU" dirty="0"/>
              <a:t>Клиент согласовывает КНН</a:t>
            </a:r>
          </a:p>
        </p:txBody>
      </p:sp>
      <p:sp>
        <p:nvSpPr>
          <p:cNvPr id="30" name="Уровень текста 1…">
            <a:extLst>
              <a:ext uri="{FF2B5EF4-FFF2-40B4-BE49-F238E27FC236}">
                <a16:creationId xmlns:a16="http://schemas.microsoft.com/office/drawing/2014/main" id="{11E6B33F-8E1A-FB68-6B83-61FAB4656138}"/>
              </a:ext>
            </a:extLst>
          </p:cNvPr>
          <p:cNvSpPr txBox="1">
            <a:spLocks/>
          </p:cNvSpPr>
          <p:nvPr/>
        </p:nvSpPr>
        <p:spPr>
          <a:xfrm>
            <a:off x="12101016" y="8618520"/>
            <a:ext cx="2683099" cy="855362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ts val="3400"/>
              </a:lnSpc>
              <a:spcAft>
                <a:spcPts val="1200"/>
              </a:spcAft>
              <a:defRPr sz="24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pPr algn="ctr"/>
            <a:r>
              <a:rPr lang="ru-RU" dirty="0"/>
              <a:t>Клиент согласовывает КНА</a:t>
            </a:r>
          </a:p>
        </p:txBody>
      </p:sp>
      <p:sp>
        <p:nvSpPr>
          <p:cNvPr id="31" name="Текст 9">
            <a:extLst>
              <a:ext uri="{FF2B5EF4-FFF2-40B4-BE49-F238E27FC236}">
                <a16:creationId xmlns:a16="http://schemas.microsoft.com/office/drawing/2014/main" id="{597D7DB5-9A11-B649-332E-ADC0FB704E32}"/>
              </a:ext>
            </a:extLst>
          </p:cNvPr>
          <p:cNvSpPr txBox="1">
            <a:spLocks/>
          </p:cNvSpPr>
          <p:nvPr/>
        </p:nvSpPr>
        <p:spPr>
          <a:xfrm>
            <a:off x="855311" y="745621"/>
            <a:ext cx="5649398" cy="9144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371246" indent="-371246" algn="l" defTabSz="1484986" rtl="0" eaLnBrk="1" latinLnBrk="0" hangingPunct="1">
              <a:lnSpc>
                <a:spcPct val="90000"/>
              </a:lnSpc>
              <a:spcBef>
                <a:spcPts val="1624"/>
              </a:spcBef>
              <a:buFont typeface="Arial" panose="020B0604020202020204" pitchFamily="34" charset="0"/>
              <a:buChar char="•"/>
              <a:defRPr sz="45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373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56232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32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8725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1218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3710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26203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68696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189" indent="-371246" algn="l" defTabSz="1484986" rtl="0" eaLnBrk="1" latinLnBrk="0" hangingPunct="1">
              <a:lnSpc>
                <a:spcPct val="90000"/>
              </a:lnSpc>
              <a:spcBef>
                <a:spcPts val="812"/>
              </a:spcBef>
              <a:buFont typeface="Arial" panose="020B0604020202020204" pitchFamily="34" charset="0"/>
              <a:buChar char="•"/>
              <a:defRPr sz="2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5400" b="1" dirty="0">
                <a:latin typeface="Cocogoose Classic Trial" panose="020B0003020200000002" pitchFamily="34" charset="0"/>
              </a:rPr>
              <a:t>Процесс продажи</a:t>
            </a:r>
          </a:p>
        </p:txBody>
      </p:sp>
      <p:sp>
        <p:nvSpPr>
          <p:cNvPr id="2" name="Уровень текста 1…">
            <a:extLst>
              <a:ext uri="{FF2B5EF4-FFF2-40B4-BE49-F238E27FC236}">
                <a16:creationId xmlns:a16="http://schemas.microsoft.com/office/drawing/2014/main" id="{0531B302-24B8-B7EE-6D42-D416C2CA337F}"/>
              </a:ext>
            </a:extLst>
          </p:cNvPr>
          <p:cNvSpPr txBox="1">
            <a:spLocks/>
          </p:cNvSpPr>
          <p:nvPr/>
        </p:nvSpPr>
        <p:spPr>
          <a:xfrm>
            <a:off x="855311" y="1899723"/>
            <a:ext cx="5472562" cy="1958228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ts val="4000"/>
              </a:lnSpc>
              <a:spcAft>
                <a:spcPts val="1200"/>
              </a:spcAft>
              <a:defRPr sz="3000">
                <a:latin typeface="Cocogoose Classic Trial" panose="020B0003020200000002" pitchFamily="34" charset="0"/>
              </a:defRPr>
            </a:lvl1pPr>
            <a:lvl2pPr marL="720000" marR="0" indent="-445133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2pPr>
            <a:lvl3pPr marL="1440000" marR="0" indent="-52606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3pPr>
            <a:lvl4pPr marL="2160000" marR="0" indent="-598627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4pPr>
            <a:lvl5pPr marL="3617794" marR="0" indent="-598628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5pPr>
            <a:lvl6pPr marL="4372585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6pPr>
            <a:lvl7pPr marL="5127377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7pPr>
            <a:lvl8pPr marL="5882168" marR="0" indent="-598628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8pPr>
            <a:lvl9pPr marL="6636960" marR="0" indent="-598627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</a:defRPr>
            </a:lvl9pPr>
          </a:lstStyle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 – кредит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КНА – кредит под авто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КНН – кредит под недвижимость</a:t>
            </a:r>
          </a:p>
          <a:p>
            <a:pPr>
              <a:lnSpc>
                <a:spcPts val="3400"/>
              </a:lnSpc>
              <a:spcAft>
                <a:spcPts val="600"/>
              </a:spcAft>
            </a:pPr>
            <a:r>
              <a:rPr lang="ru-RU" sz="2400" dirty="0"/>
              <a:t>СУ – согласование условий</a:t>
            </a:r>
          </a:p>
        </p:txBody>
      </p:sp>
    </p:spTree>
    <p:extLst>
      <p:ext uri="{BB962C8B-B14F-4D97-AF65-F5344CB8AC3E}">
        <p14:creationId xmlns:p14="http://schemas.microsoft.com/office/powerpoint/2010/main" val="21992961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4">
      <a:dk1>
        <a:srgbClr val="1A1919"/>
      </a:dk1>
      <a:lt1>
        <a:srgbClr val="FFFFFF"/>
      </a:lt1>
      <a:dk2>
        <a:srgbClr val="757675"/>
      </a:dk2>
      <a:lt2>
        <a:srgbClr val="FFFFFF"/>
      </a:lt2>
      <a:accent1>
        <a:srgbClr val="FFDD2C"/>
      </a:accent1>
      <a:accent2>
        <a:srgbClr val="E5ECFF"/>
      </a:accent2>
      <a:accent3>
        <a:srgbClr val="F9F9F9"/>
      </a:accent3>
      <a:accent4>
        <a:srgbClr val="F5F5F6"/>
      </a:accent4>
      <a:accent5>
        <a:srgbClr val="AFAFAF"/>
      </a:accent5>
      <a:accent6>
        <a:srgbClr val="FFFFFF"/>
      </a:accent6>
      <a:hlink>
        <a:srgbClr val="97999C"/>
      </a:hlink>
      <a:folHlink>
        <a:srgbClr val="FFFFFF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7996</TotalTime>
  <Words>1010</Words>
  <Application>Microsoft Office PowerPoint</Application>
  <PresentationFormat>Произвольный</PresentationFormat>
  <Paragraphs>219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Cocogoose Classic Trial</vt:lpstr>
      <vt:lpstr>Cocogoose Classic Trial Medium</vt:lpstr>
      <vt:lpstr>Futura New Book</vt:lpstr>
      <vt:lpstr>Tinkoff Sans</vt:lpstr>
      <vt:lpstr>Wingdings</vt:lpstr>
      <vt:lpstr>Тема Office</vt:lpstr>
      <vt:lpstr>КРЕДИТОВАНИЕ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Самиева Мадина Фахритдиновна</cp:lastModifiedBy>
  <cp:revision>58</cp:revision>
  <dcterms:created xsi:type="dcterms:W3CDTF">2022-06-09T14:50:37Z</dcterms:created>
  <dcterms:modified xsi:type="dcterms:W3CDTF">2024-05-18T08:40:21Z</dcterms:modified>
</cp:coreProperties>
</file>