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42538" autoAdjust="0"/>
  </p:normalViewPr>
  <p:slideViewPr>
    <p:cSldViewPr snapToGrid="0">
      <p:cViewPr varScale="1">
        <p:scale>
          <a:sx n="48" d="100"/>
          <a:sy n="48" d="100"/>
        </p:scale>
        <p:origin x="21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AB3E4-4BBF-453A-BB4D-2D74E0F47D5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70C02-D4CA-4261-A422-DDBB7D87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7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Node</a:t>
            </a:r>
            <a:r>
              <a:rPr lang="es-ES" dirty="0"/>
              <a:t> –p “</a:t>
            </a:r>
            <a:r>
              <a:rPr lang="es-ES" dirty="0" err="1"/>
              <a:t>os.cpus</a:t>
            </a:r>
            <a:r>
              <a:rPr lang="es-ES" dirty="0"/>
              <a:t>().</a:t>
            </a:r>
            <a:r>
              <a:rPr lang="es-ES" dirty="0" err="1"/>
              <a:t>length</a:t>
            </a:r>
            <a:r>
              <a:rPr lang="es-ES" dirty="0"/>
              <a:t>”</a:t>
            </a:r>
          </a:p>
          <a:p>
            <a:endParaRPr lang="es-ES" dirty="0"/>
          </a:p>
          <a:p>
            <a:r>
              <a:rPr lang="en-US" dirty="0"/>
              <a:t> node  --v8-options | less</a:t>
            </a:r>
          </a:p>
          <a:p>
            <a:endParaRPr lang="en-US" dirty="0"/>
          </a:p>
          <a:p>
            <a:r>
              <a:rPr lang="en-US" dirty="0"/>
              <a:t> node  --v8-options | grep "in progress“</a:t>
            </a:r>
          </a:p>
          <a:p>
            <a:endParaRPr lang="en-US" dirty="0"/>
          </a:p>
          <a:p>
            <a:r>
              <a:rPr lang="en-US" dirty="0"/>
              <a:t>Variables de </a:t>
            </a:r>
            <a:r>
              <a:rPr lang="en-US" dirty="0" err="1"/>
              <a:t>entorno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 NODE_DEBUG=http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Probar</a:t>
            </a:r>
            <a:r>
              <a:rPr lang="en-US" dirty="0"/>
              <a:t> el web server y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Process object</a:t>
            </a:r>
          </a:p>
          <a:p>
            <a:endParaRPr lang="en-US" dirty="0"/>
          </a:p>
          <a:p>
            <a:r>
              <a:rPr lang="en-US" dirty="0"/>
              <a:t>Variables de </a:t>
            </a:r>
            <a:r>
              <a:rPr lang="en-US" dirty="0" err="1"/>
              <a:t>entorno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Stdin</a:t>
            </a:r>
          </a:p>
          <a:p>
            <a:r>
              <a:rPr lang="en-US" dirty="0" err="1"/>
              <a:t>Stderror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process.stdout.write</a:t>
            </a:r>
            <a:r>
              <a:rPr lang="en-US" dirty="0"/>
              <a:t>(“Hello World")</a:t>
            </a:r>
          </a:p>
          <a:p>
            <a:endParaRPr lang="en-US" dirty="0"/>
          </a:p>
          <a:p>
            <a:r>
              <a:rPr lang="en-US" dirty="0" err="1"/>
              <a:t>Process.exit</a:t>
            </a:r>
            <a:r>
              <a:rPr lang="en-US" dirty="0"/>
              <a:t>(()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70C02-D4CA-4261-A422-DDBB7D87A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70C02-D4CA-4261-A422-DDBB7D87A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5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9351-0168-479D-A529-73BDBDEF7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34B6E-6F83-486E-BC38-2E8732470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49096-311A-47F0-A0A3-2DFDEF90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F0A-72EB-4128-B40F-E1F17D4D67D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DB934-1284-4E14-862F-CFF9227E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14D3B-95C8-4E62-9D8A-A8D2932C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F170-E1AE-497B-81AC-50FDB935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5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D0C7-7E78-4C94-8475-A8E871BF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A7BD5-F9BF-46D7-8695-FC6DBDCDB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2C529-CAF8-4D7E-9B46-83213670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F0A-72EB-4128-B40F-E1F17D4D67D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E481C-9598-458A-9D63-CC3A3F8E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FA2E9-8B60-402D-BE3D-A8D132AA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F170-E1AE-497B-81AC-50FDB935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2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E8EA-7BEE-4042-9AB6-A616B46ED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5E85A-8696-4A4B-AE16-99D85AA21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8CB81-1D32-4594-87E1-AD2758E1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F0A-72EB-4128-B40F-E1F17D4D67D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0A60B-0E6B-40FA-B10B-C24ACD45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B86EF-F8A8-4160-887C-67BDCF4B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F170-E1AE-497B-81AC-50FDB935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1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ED5C-AC2A-4B3C-B8FB-98B7B42C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A2017-53C3-4563-9E26-410E7588F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133AC-284A-47A1-92FE-38388987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F0A-72EB-4128-B40F-E1F17D4D67D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F7531-CFEC-4624-9C2D-D5D92EBF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4A539-B015-4592-AC57-CF525E4F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F170-E1AE-497B-81AC-50FDB935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3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3686-9401-4649-8D05-4C9FB19D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554DB-AD42-4E67-8DFD-A5AC34080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58BF3-40FC-4193-923D-771CB5E0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F0A-72EB-4128-B40F-E1F17D4D67D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54E29-D3D9-4F39-A5D2-40A1EA5A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45F2D-32E8-418F-897A-E61829A2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F170-E1AE-497B-81AC-50FDB935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FB0B-8636-4260-9B92-55E8DF2C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B638-A647-4F5D-AD7A-8DB628E51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A5E4B-550C-494F-9BFA-442AD4556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71C80-49A4-4515-A548-930C1BD2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F0A-72EB-4128-B40F-E1F17D4D67D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36C84-7DE1-4FF1-84A3-2C0BFCF8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B65AE-7EAA-466A-BB94-18D164F3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F170-E1AE-497B-81AC-50FDB935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9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88BF-983A-472E-B262-E0C50E3D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B79D5-21D3-4062-85B5-4F8FFE700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49D6B-1002-4A99-AD88-B8562F28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4DED6-90EC-4C91-AFED-0915D42CD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BDF43-285F-4545-A2E7-7C95DE7C2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36DC2-268C-4AC4-8701-EAA3AB09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F0A-72EB-4128-B40F-E1F17D4D67D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D2BA3-491B-458E-9A36-05496FDE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DE724-6439-4233-9AF5-C002B788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F170-E1AE-497B-81AC-50FDB935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1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5C4F-8A8A-4698-9F68-EE409810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64990-178D-4C00-A477-C68733B9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F0A-72EB-4128-B40F-E1F17D4D67D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D06B0-D650-4EC2-B94E-2493E61A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55E4-56FA-41C0-8E92-FE1C3437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F170-E1AE-497B-81AC-50FDB935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A91AAB-B396-4315-BFFC-0EF28F5A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F0A-72EB-4128-B40F-E1F17D4D67D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595A5-203A-4680-A5FF-935937F5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2DBC0-1360-42C6-AA0E-35D6B42B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F170-E1AE-497B-81AC-50FDB935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2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3D28-4239-4B6C-AE03-79B1732A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9D9FF-D94C-414B-8435-DBC0A8FD5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861A6-6D7F-42B9-A8FB-1B461A0BE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D980F-7E80-4720-A412-38FD661B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F0A-72EB-4128-B40F-E1F17D4D67D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13C3B-4D65-427D-AAB9-FFCD5E8A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A071F-F1D2-44E9-BB25-440C791D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F170-E1AE-497B-81AC-50FDB935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8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F8B8-12EF-434C-A87A-E55CB0BF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0C4A7-86C2-4B4C-BD7B-7600F41BF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02FCA-BF6D-47D7-8C92-E479719D3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4DCC1-7E3F-4271-AA78-785FBCB4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AF0A-72EB-4128-B40F-E1F17D4D67D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C600B-65B3-40F8-8794-062A8582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C5F44-B743-412F-8054-64FB30A8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F170-E1AE-497B-81AC-50FDB935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9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32A8B-16E1-4FE8-B221-F0E0829A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D8646-E4C9-4F19-AF51-49EA383C2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7CD5-7922-4AFF-9C65-D998F54E3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AAF0A-72EB-4128-B40F-E1F17D4D67D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7B87E-1B5C-4C5C-9F47-D4BCA6916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A267D-E22D-49E4-89A1-52D284719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6F170-E1AE-497B-81AC-50FDB935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1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4F4A-05B9-4138-998C-26078099A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36F19-4A14-4566-A20C-F09134AAE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6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C16CD8-E3ED-40F2-AC70-FC873FD3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TypeScript</a:t>
            </a:r>
            <a:r>
              <a:rPr lang="es-ES" dirty="0"/>
              <a:t>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4FE8C-C2D7-435C-8CF7-FF8AEB4E9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7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FD27-C40D-42D5-A6A5-B0C882F3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</a:t>
            </a:r>
            <a:r>
              <a:rPr lang="es-ES" dirty="0" err="1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A879-A330-49E9-A354-010587A48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Variables</a:t>
            </a:r>
          </a:p>
          <a:p>
            <a:r>
              <a:rPr lang="es-ES" dirty="0"/>
              <a:t>Arrow Function</a:t>
            </a:r>
          </a:p>
          <a:p>
            <a:r>
              <a:rPr lang="es-ES" dirty="0"/>
              <a:t>Spread </a:t>
            </a:r>
            <a:r>
              <a:rPr lang="es-ES" dirty="0" err="1"/>
              <a:t>Operator</a:t>
            </a:r>
            <a:endParaRPr lang="es-ES" dirty="0"/>
          </a:p>
          <a:p>
            <a:r>
              <a:rPr lang="es-ES" dirty="0" err="1"/>
              <a:t>Template</a:t>
            </a:r>
            <a:r>
              <a:rPr lang="es-ES" dirty="0"/>
              <a:t>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 err="1"/>
              <a:t>Async</a:t>
            </a:r>
            <a:r>
              <a:rPr lang="es-ES" dirty="0"/>
              <a:t>/</a:t>
            </a:r>
            <a:r>
              <a:rPr lang="es-ES" dirty="0" err="1"/>
              <a:t>Await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6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5409B-F56E-4C85-B677-65D4B46F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Node.js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E29DC-DB17-413E-A1C4-68FFB158C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 en el servidor.</a:t>
            </a: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54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409B-F56E-4C85-B677-65D4B46F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Node.js VM (V8/Chakra)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E29DC-DB17-413E-A1C4-68FFB158C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 en el servidor.</a:t>
            </a: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70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409B-F56E-4C85-B677-65D4B46F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Node.js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E29DC-DB17-413E-A1C4-68FFB158C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</a:t>
            </a:r>
            <a:r>
              <a:rPr lang="es-E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wrapper</a:t>
            </a:r>
            <a:r>
              <a:rPr lang="es-E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sobre una VM como V8</a:t>
            </a: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23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409B-F56E-4C85-B677-65D4B46F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Node.js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E29DC-DB17-413E-A1C4-68FFB158C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ctr"/>
            <a:r>
              <a:rPr lang="es-E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 provee acceso a las api de V8 de una forma sencilla, (Programación Asincrónica)</a:t>
            </a: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33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EF35A9-7127-4A93-AB58-21FF07F9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REPL	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A49654-CA97-4FC0-9DBB-944AB7DA9FC8}"/>
              </a:ext>
            </a:extLst>
          </p:cNvPr>
          <p:cNvSpPr/>
          <p:nvPr/>
        </p:nvSpPr>
        <p:spPr>
          <a:xfrm>
            <a:off x="6257925" y="2181224"/>
            <a:ext cx="4324350" cy="1419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dirty="0" err="1"/>
              <a:t>Eval</a:t>
            </a:r>
            <a:endParaRPr lang="en-US" sz="2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C63080-E326-4DC0-BFF8-22242888B95E}"/>
              </a:ext>
            </a:extLst>
          </p:cNvPr>
          <p:cNvSpPr/>
          <p:nvPr/>
        </p:nvSpPr>
        <p:spPr>
          <a:xfrm>
            <a:off x="1209675" y="2181224"/>
            <a:ext cx="4324350" cy="1419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dirty="0" err="1"/>
              <a:t>Read</a:t>
            </a:r>
            <a:endParaRPr lang="en-US" sz="2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29BBD5-403E-46AF-92D5-A8943AC0D974}"/>
              </a:ext>
            </a:extLst>
          </p:cNvPr>
          <p:cNvSpPr/>
          <p:nvPr/>
        </p:nvSpPr>
        <p:spPr>
          <a:xfrm>
            <a:off x="1209675" y="4333874"/>
            <a:ext cx="4324350" cy="1419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dirty="0" err="1"/>
              <a:t>Print</a:t>
            </a:r>
            <a:endParaRPr lang="en-US" sz="2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7FB91-95F9-4E63-B2B9-C7E57EA9A784}"/>
              </a:ext>
            </a:extLst>
          </p:cNvPr>
          <p:cNvSpPr/>
          <p:nvPr/>
        </p:nvSpPr>
        <p:spPr>
          <a:xfrm>
            <a:off x="6257925" y="4333874"/>
            <a:ext cx="4324350" cy="1419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dirty="0" err="1"/>
              <a:t>Loop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0120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EF35A9-7127-4A93-AB58-21FF07F9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REPL	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BD6DF3-86B0-4C07-85A0-9037A8D3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dirty="0"/>
              <a:t>Array</a:t>
            </a:r>
          </a:p>
          <a:p>
            <a:pPr>
              <a:lnSpc>
                <a:spcPct val="200000"/>
              </a:lnSpc>
            </a:pPr>
            <a:r>
              <a:rPr lang="es-ES" dirty="0" err="1"/>
              <a:t>Math.random</a:t>
            </a:r>
            <a:r>
              <a:rPr lang="es-ES" dirty="0"/>
              <a:t>()</a:t>
            </a:r>
          </a:p>
          <a:p>
            <a:pPr>
              <a:lnSpc>
                <a:spcPct val="200000"/>
              </a:lnSpc>
            </a:pPr>
            <a:r>
              <a:rPr lang="es-ES" dirty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5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CF5B7D-9AE1-4F1F-91D0-C0625731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28FA7-C957-40B7-A2FF-8D9817319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4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ode.JS, the better way - DEV Community 👩‍💻👨‍💻">
            <a:extLst>
              <a:ext uri="{FF2B5EF4-FFF2-40B4-BE49-F238E27FC236}">
                <a16:creationId xmlns:a16="http://schemas.microsoft.com/office/drawing/2014/main" id="{AFB129E9-4261-47E3-B4F5-8F1BE2E2C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6238"/>
            <a:ext cx="7620000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79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151</Words>
  <Application>Microsoft Office PowerPoint</Application>
  <PresentationFormat>Widescreen</PresentationFormat>
  <Paragraphs>51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Node.js</vt:lpstr>
      <vt:lpstr>Node.js VM (V8/Chakra)</vt:lpstr>
      <vt:lpstr>Node.js</vt:lpstr>
      <vt:lpstr>Node.js</vt:lpstr>
      <vt:lpstr>REPL </vt:lpstr>
      <vt:lpstr>REPL </vt:lpstr>
      <vt:lpstr>Demo</vt:lpstr>
      <vt:lpstr>PowerPoint Presentation</vt:lpstr>
      <vt:lpstr>¿Qué es TypeScript?</vt:lpstr>
      <vt:lpstr>JavaScript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Germán Küber</dc:creator>
  <cp:lastModifiedBy>Germán Küber</cp:lastModifiedBy>
  <cp:revision>6</cp:revision>
  <dcterms:created xsi:type="dcterms:W3CDTF">2020-04-06T17:30:53Z</dcterms:created>
  <dcterms:modified xsi:type="dcterms:W3CDTF">2020-04-06T20:18:18Z</dcterms:modified>
</cp:coreProperties>
</file>