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58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3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29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41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26C2-C34D-4058-9087-3C2C2C580EDD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50240" y="474453"/>
            <a:ext cx="773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</a:t>
            </a:r>
            <a:r>
              <a:rPr lang="fr-FR" dirty="0" smtClean="0"/>
              <a:t>Réalisation</a:t>
            </a:r>
            <a:r>
              <a:rPr lang="fr-FR" dirty="0" smtClean="0"/>
              <a:t>  </a:t>
            </a:r>
            <a:r>
              <a:rPr lang="fr-FR" dirty="0" smtClean="0"/>
              <a:t>– debug_1 =&gt; Corriger </a:t>
            </a:r>
            <a:r>
              <a:rPr lang="fr-FR" dirty="0" smtClean="0"/>
              <a:t>l’erreur: Le programme doit afficher la somme des </a:t>
            </a:r>
            <a:r>
              <a:rPr lang="fr-FR" dirty="0" err="1" smtClean="0"/>
              <a:t>parametres</a:t>
            </a:r>
            <a:r>
              <a:rPr lang="fr-FR" dirty="0" smtClean="0"/>
              <a:t> de lancement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1418991"/>
            <a:ext cx="7652144" cy="329805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5" y="5015257"/>
            <a:ext cx="8738049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6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3</cp:revision>
  <dcterms:created xsi:type="dcterms:W3CDTF">2023-06-18T16:53:35Z</dcterms:created>
  <dcterms:modified xsi:type="dcterms:W3CDTF">2023-06-22T08:04:51Z</dcterms:modified>
</cp:coreProperties>
</file>